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4" r:id="rId6"/>
    <p:sldId id="315" r:id="rId7"/>
    <p:sldId id="307" r:id="rId8"/>
    <p:sldId id="308" r:id="rId9"/>
    <p:sldId id="309" r:id="rId10"/>
    <p:sldId id="310" r:id="rId11"/>
    <p:sldId id="314" r:id="rId12"/>
    <p:sldId id="316" r:id="rId13"/>
    <p:sldId id="26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1321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pos="3409" userDrawn="1">
          <p15:clr>
            <a:srgbClr val="A4A3A4"/>
          </p15:clr>
        </p15:guide>
        <p15:guide id="10" orient="horz" pos="2908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2" pos="5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9C2E59-2160-90CE-9B19-14C13F77CF15}" name="Jules MONSAINT" initials="J" userId="S::Jules.MONSAINT.EXT@esante.gouv.fr::0abf15ac-c543-45b4-a27f-835d90636097" providerId="AD"/>
  <p188:author id="{B561DF8F-9347-32E4-0DB1-EBFF36E84182}" name="ZEGGAIE Sihem" initials="ZS" userId="S::sihem.zeggaie@soprasterianext.com::852d612d-0a0b-47c5-a714-96aecabfef4a" providerId="AD"/>
  <p188:author id="{43B834E6-F409-B94F-BF71-D2C58D3EF800}" name="Léa BOSQUAIN" initials="LB" userId="S::lea.bosquain@esante.gouv.fr::29629b55-ab34-4d23-8190-d6d5d16d66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B479A2"/>
    <a:srgbClr val="8DBC12"/>
    <a:srgbClr val="F42A94"/>
    <a:srgbClr val="5C408F"/>
    <a:srgbClr val="00729A"/>
    <a:srgbClr val="D46112"/>
    <a:srgbClr val="DF6613"/>
    <a:srgbClr val="8F1B73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17B0A-9A2D-5CA4-C4B4-7222F946B8BC}" v="588" dt="2024-05-15T08:53:18.061"/>
    <p1510:client id="{9EF605B8-B9EF-4825-921C-705027151449}" v="1137" dt="2024-05-15T10:54:05.826"/>
    <p1510:client id="{C44DA00A-5289-75BC-A4E3-E6BFA66592A8}" v="179" dt="2024-05-15T12:09:35.546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700" y="420"/>
      </p:cViewPr>
      <p:guideLst>
        <p:guide orient="horz" pos="2160"/>
        <p:guide pos="2162"/>
        <p:guide pos="302"/>
        <p:guide pos="7378"/>
        <p:guide orient="horz" pos="3974"/>
        <p:guide orient="horz" pos="323"/>
        <p:guide orient="horz" pos="1321"/>
        <p:guide orient="horz" pos="1911"/>
        <p:guide pos="3409"/>
        <p:guide orient="horz" pos="2908"/>
        <p:guide orient="horz"/>
        <p:guide pos="54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49E79-36D7-4472-875C-E8817BB1C8D2}" type="doc">
      <dgm:prSet loTypeId="urn:microsoft.com/office/officeart/2005/8/layout/vList3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D3E08959-A1E1-4A9E-A6AE-A23F9B0B7E29}">
      <dgm:prSet phldrT="[Texte]" custT="1"/>
      <dgm:spPr>
        <a:xfrm rot="10800000">
          <a:off x="391804" y="798045"/>
          <a:ext cx="1250768" cy="307044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buNone/>
          </a:pPr>
          <a:r>
            <a:rPr lang="fr-FR" sz="1050" b="1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 GRADeS</a:t>
          </a:r>
        </a:p>
      </dgm:t>
    </dgm:pt>
    <dgm:pt modelId="{F6C86EED-4472-4C6E-803A-435CC6001043}" type="parTrans" cxnId="{31EEA5ED-D304-4CB2-A325-42A02B79FC60}">
      <dgm:prSet/>
      <dgm:spPr/>
      <dgm:t>
        <a:bodyPr/>
        <a:lstStyle/>
        <a:p>
          <a:endParaRPr lang="fr-FR"/>
        </a:p>
      </dgm:t>
    </dgm:pt>
    <dgm:pt modelId="{8C2AF9E9-7067-4735-BC5C-87EEB64A9AE0}" type="sibTrans" cxnId="{31EEA5ED-D304-4CB2-A325-42A02B79FC60}">
      <dgm:prSet/>
      <dgm:spPr/>
      <dgm:t>
        <a:bodyPr/>
        <a:lstStyle/>
        <a:p>
          <a:endParaRPr lang="fr-FR"/>
        </a:p>
      </dgm:t>
    </dgm:pt>
    <dgm:pt modelId="{C73306ED-46BA-4692-AECC-43397D55BB17}">
      <dgm:prSet phldrT="[Texte]" custT="1"/>
      <dgm:spPr>
        <a:xfrm rot="10800000">
          <a:off x="391804" y="1196744"/>
          <a:ext cx="1250768" cy="307044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buNone/>
          </a:pPr>
          <a:r>
            <a:rPr lang="fr-FR" sz="1050" b="1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Collectif SI</a:t>
          </a:r>
        </a:p>
      </dgm:t>
    </dgm:pt>
    <dgm:pt modelId="{A4D8FA15-2A20-4343-84E8-28D8B81C08B6}" type="parTrans" cxnId="{90AED53A-C289-4216-9022-0200407A7F14}">
      <dgm:prSet/>
      <dgm:spPr/>
      <dgm:t>
        <a:bodyPr/>
        <a:lstStyle/>
        <a:p>
          <a:endParaRPr lang="fr-FR"/>
        </a:p>
      </dgm:t>
    </dgm:pt>
    <dgm:pt modelId="{5F99BF3C-A328-44D3-BCEB-7ED8DA37D541}" type="sibTrans" cxnId="{90AED53A-C289-4216-9022-0200407A7F14}">
      <dgm:prSet/>
      <dgm:spPr/>
      <dgm:t>
        <a:bodyPr/>
        <a:lstStyle/>
        <a:p>
          <a:endParaRPr lang="fr-FR"/>
        </a:p>
      </dgm:t>
    </dgm:pt>
    <dgm:pt modelId="{79E5E816-8147-4F0F-8B52-F18C064F2B8C}">
      <dgm:prSet phldrT="[Texte]" custT="1"/>
      <dgm:spPr>
        <a:xfrm rot="10800000">
          <a:off x="391804" y="399346"/>
          <a:ext cx="1250768" cy="307044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buNone/>
          </a:pPr>
          <a:r>
            <a:rPr lang="fr-FR" sz="1050" b="1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Assurance Maladie</a:t>
          </a:r>
        </a:p>
      </dgm:t>
    </dgm:pt>
    <dgm:pt modelId="{4D96163F-0316-4B7F-B2BD-92E3782350C0}" type="parTrans" cxnId="{782348FB-39F2-4E67-AD66-35C0041C9984}">
      <dgm:prSet/>
      <dgm:spPr/>
      <dgm:t>
        <a:bodyPr/>
        <a:lstStyle/>
        <a:p>
          <a:endParaRPr lang="fr-FR"/>
        </a:p>
      </dgm:t>
    </dgm:pt>
    <dgm:pt modelId="{5232B736-0396-4781-AF2A-0A2263CD0759}" type="sibTrans" cxnId="{782348FB-39F2-4E67-AD66-35C0041C9984}">
      <dgm:prSet/>
      <dgm:spPr/>
      <dgm:t>
        <a:bodyPr/>
        <a:lstStyle/>
        <a:p>
          <a:endParaRPr lang="fr-FR"/>
        </a:p>
      </dgm:t>
    </dgm:pt>
    <dgm:pt modelId="{4EAAA918-6C9B-4C65-A17A-EFF1BB3D03B1}">
      <dgm:prSet phldrT="[Texte]" custT="1"/>
      <dgm:spPr>
        <a:xfrm rot="10800000">
          <a:off x="396569" y="0"/>
          <a:ext cx="1250768" cy="307044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buNone/>
          </a:pPr>
          <a:r>
            <a:rPr lang="fr-FR" sz="1050" b="1" i="0" u="none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ARS</a:t>
          </a:r>
          <a:endParaRPr lang="fr-FR" sz="1050" b="1">
            <a:solidFill>
              <a:srgbClr val="000000">
                <a:lumMod val="85000"/>
                <a:lumOff val="15000"/>
              </a:srgbClr>
            </a:solidFill>
            <a:latin typeface="Arial"/>
            <a:ea typeface="+mn-ea"/>
            <a:cs typeface="+mn-cs"/>
          </a:endParaRPr>
        </a:p>
      </dgm:t>
    </dgm:pt>
    <dgm:pt modelId="{838B488A-8938-4047-A20D-7C7BB7F1196A}" type="parTrans" cxnId="{93A3C345-5372-45FD-BCF5-2BD9ABFEA7F0}">
      <dgm:prSet/>
      <dgm:spPr/>
      <dgm:t>
        <a:bodyPr/>
        <a:lstStyle/>
        <a:p>
          <a:endParaRPr lang="fr-FR"/>
        </a:p>
      </dgm:t>
    </dgm:pt>
    <dgm:pt modelId="{CB44FE3F-D578-49BF-8D58-714F97F544EC}" type="sibTrans" cxnId="{93A3C345-5372-45FD-BCF5-2BD9ABFEA7F0}">
      <dgm:prSet/>
      <dgm:spPr/>
      <dgm:t>
        <a:bodyPr/>
        <a:lstStyle/>
        <a:p>
          <a:endParaRPr lang="fr-FR"/>
        </a:p>
      </dgm:t>
    </dgm:pt>
    <dgm:pt modelId="{B095ECC8-798D-4BF2-AFDA-B7163070379D}" type="pres">
      <dgm:prSet presAssocID="{A4F49E79-36D7-4472-875C-E8817BB1C8D2}" presName="linearFlow" presStyleCnt="0">
        <dgm:presLayoutVars>
          <dgm:dir/>
          <dgm:resizeHandles val="exact"/>
        </dgm:presLayoutVars>
      </dgm:prSet>
      <dgm:spPr/>
    </dgm:pt>
    <dgm:pt modelId="{5EB9EA5A-076B-4987-9391-1C4A7CCF5140}" type="pres">
      <dgm:prSet presAssocID="{4EAAA918-6C9B-4C65-A17A-EFF1BB3D03B1}" presName="composite" presStyleCnt="0"/>
      <dgm:spPr/>
    </dgm:pt>
    <dgm:pt modelId="{26A3F8AE-AEB7-495E-BC5F-64EE7AB42FEF}" type="pres">
      <dgm:prSet presAssocID="{4EAAA918-6C9B-4C65-A17A-EFF1BB3D03B1}" presName="imgShp" presStyleLbl="fgImgPlace1" presStyleIdx="0" presStyleCnt="4"/>
      <dgm:spPr>
        <a:xfrm>
          <a:off x="238282" y="647"/>
          <a:ext cx="307044" cy="30704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E2A5D60-1EAA-44C3-8E9A-B25E6AFB48A4}" type="pres">
      <dgm:prSet presAssocID="{4EAAA918-6C9B-4C65-A17A-EFF1BB3D03B1}" presName="txShp" presStyleLbl="node1" presStyleIdx="0" presStyleCnt="4" custLinFactY="-100000" custLinFactNeighborX="381" custLinFactNeighborY="-118947">
        <dgm:presLayoutVars>
          <dgm:bulletEnabled val="1"/>
        </dgm:presLayoutVars>
      </dgm:prSet>
      <dgm:spPr/>
    </dgm:pt>
    <dgm:pt modelId="{E1452CDC-416D-45F0-9A61-7C8C88AD4E81}" type="pres">
      <dgm:prSet presAssocID="{CB44FE3F-D578-49BF-8D58-714F97F544EC}" presName="spacing" presStyleCnt="0"/>
      <dgm:spPr/>
    </dgm:pt>
    <dgm:pt modelId="{B85069FE-19D4-42DC-82EF-FCCF8BB69168}" type="pres">
      <dgm:prSet presAssocID="{79E5E816-8147-4F0F-8B52-F18C064F2B8C}" presName="composite" presStyleCnt="0"/>
      <dgm:spPr/>
    </dgm:pt>
    <dgm:pt modelId="{C410F80A-7431-4CC7-B02F-A3F8B2D544CF}" type="pres">
      <dgm:prSet presAssocID="{79E5E816-8147-4F0F-8B52-F18C064F2B8C}" presName="imgShp" presStyleLbl="fgImgPlace1" presStyleIdx="1" presStyleCnt="4"/>
      <dgm:spPr>
        <a:xfrm>
          <a:off x="238282" y="399346"/>
          <a:ext cx="307044" cy="30704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3000" r="-53000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37CC5E3-D85A-49FF-B3FC-CF5DDDF56DDB}" type="pres">
      <dgm:prSet presAssocID="{79E5E816-8147-4F0F-8B52-F18C064F2B8C}" presName="txShp" presStyleLbl="node1" presStyleIdx="1" presStyleCnt="4">
        <dgm:presLayoutVars>
          <dgm:bulletEnabled val="1"/>
        </dgm:presLayoutVars>
      </dgm:prSet>
      <dgm:spPr/>
    </dgm:pt>
    <dgm:pt modelId="{2CDC0C64-9FED-44D0-9847-9711D043FA4F}" type="pres">
      <dgm:prSet presAssocID="{5232B736-0396-4781-AF2A-0A2263CD0759}" presName="spacing" presStyleCnt="0"/>
      <dgm:spPr/>
    </dgm:pt>
    <dgm:pt modelId="{DC95BC14-7867-4C92-BC60-B8850C768F76}" type="pres">
      <dgm:prSet presAssocID="{D3E08959-A1E1-4A9E-A6AE-A23F9B0B7E29}" presName="composite" presStyleCnt="0"/>
      <dgm:spPr/>
    </dgm:pt>
    <dgm:pt modelId="{1247B0CF-2CB1-439A-9F93-B2FE3345A067}" type="pres">
      <dgm:prSet presAssocID="{D3E08959-A1E1-4A9E-A6AE-A23F9B0B7E29}" presName="imgShp" presStyleLbl="fgImgPlace1" presStyleIdx="2" presStyleCnt="4"/>
      <dgm:spPr>
        <a:xfrm>
          <a:off x="238282" y="798045"/>
          <a:ext cx="307044" cy="30704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78FC9BF5-872A-4141-8FED-F77BB597C045}" type="pres">
      <dgm:prSet presAssocID="{D3E08959-A1E1-4A9E-A6AE-A23F9B0B7E29}" presName="txShp" presStyleLbl="node1" presStyleIdx="2" presStyleCnt="4">
        <dgm:presLayoutVars>
          <dgm:bulletEnabled val="1"/>
        </dgm:presLayoutVars>
      </dgm:prSet>
      <dgm:spPr/>
    </dgm:pt>
    <dgm:pt modelId="{C7072CB8-1DB0-4DCC-A361-1688C5909DD3}" type="pres">
      <dgm:prSet presAssocID="{8C2AF9E9-7067-4735-BC5C-87EEB64A9AE0}" presName="spacing" presStyleCnt="0"/>
      <dgm:spPr/>
    </dgm:pt>
    <dgm:pt modelId="{A12E79D3-EB7D-472A-BA4F-33EF545FCAF7}" type="pres">
      <dgm:prSet presAssocID="{C73306ED-46BA-4692-AECC-43397D55BB17}" presName="composite" presStyleCnt="0"/>
      <dgm:spPr/>
    </dgm:pt>
    <dgm:pt modelId="{E7D5386B-AFBB-4DAC-ABD1-91430F21647E}" type="pres">
      <dgm:prSet presAssocID="{C73306ED-46BA-4692-AECC-43397D55BB17}" presName="imgShp" presStyleLbl="fgImgPlace1" presStyleIdx="3" presStyleCnt="4"/>
      <dgm:spPr>
        <a:xfrm>
          <a:off x="238282" y="1196744"/>
          <a:ext cx="307044" cy="307044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2536" t="-2829" r="-178536" b="2829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ABC1017-87EC-4CEB-8619-F639AEDB3E0D}" type="pres">
      <dgm:prSet presAssocID="{C73306ED-46BA-4692-AECC-43397D55BB17}" presName="txShp" presStyleLbl="node1" presStyleIdx="3" presStyleCnt="4">
        <dgm:presLayoutVars>
          <dgm:bulletEnabled val="1"/>
        </dgm:presLayoutVars>
      </dgm:prSet>
      <dgm:spPr/>
    </dgm:pt>
  </dgm:ptLst>
  <dgm:cxnLst>
    <dgm:cxn modelId="{078C0A14-9A3D-470B-A941-52559A288C34}" type="presOf" srcId="{C73306ED-46BA-4692-AECC-43397D55BB17}" destId="{FABC1017-87EC-4CEB-8619-F639AEDB3E0D}" srcOrd="0" destOrd="0" presId="urn:microsoft.com/office/officeart/2005/8/layout/vList3"/>
    <dgm:cxn modelId="{90AED53A-C289-4216-9022-0200407A7F14}" srcId="{A4F49E79-36D7-4472-875C-E8817BB1C8D2}" destId="{C73306ED-46BA-4692-AECC-43397D55BB17}" srcOrd="3" destOrd="0" parTransId="{A4D8FA15-2A20-4343-84E8-28D8B81C08B6}" sibTransId="{5F99BF3C-A328-44D3-BCEB-7ED8DA37D541}"/>
    <dgm:cxn modelId="{93A3C345-5372-45FD-BCF5-2BD9ABFEA7F0}" srcId="{A4F49E79-36D7-4472-875C-E8817BB1C8D2}" destId="{4EAAA918-6C9B-4C65-A17A-EFF1BB3D03B1}" srcOrd="0" destOrd="0" parTransId="{838B488A-8938-4047-A20D-7C7BB7F1196A}" sibTransId="{CB44FE3F-D578-49BF-8D58-714F97F544EC}"/>
    <dgm:cxn modelId="{BB5CC684-FA34-40EF-9734-70341A624CE2}" type="presOf" srcId="{D3E08959-A1E1-4A9E-A6AE-A23F9B0B7E29}" destId="{78FC9BF5-872A-4141-8FED-F77BB597C045}" srcOrd="0" destOrd="0" presId="urn:microsoft.com/office/officeart/2005/8/layout/vList3"/>
    <dgm:cxn modelId="{44F0EFB2-042C-4A29-BB62-B709B5D0BDF7}" type="presOf" srcId="{4EAAA918-6C9B-4C65-A17A-EFF1BB3D03B1}" destId="{FE2A5D60-1EAA-44C3-8E9A-B25E6AFB48A4}" srcOrd="0" destOrd="0" presId="urn:microsoft.com/office/officeart/2005/8/layout/vList3"/>
    <dgm:cxn modelId="{57CE71B3-3DEA-4DFA-8F08-41C34A655620}" type="presOf" srcId="{79E5E816-8147-4F0F-8B52-F18C064F2B8C}" destId="{137CC5E3-D85A-49FF-B3FC-CF5DDDF56DDB}" srcOrd="0" destOrd="0" presId="urn:microsoft.com/office/officeart/2005/8/layout/vList3"/>
    <dgm:cxn modelId="{31EEA5ED-D304-4CB2-A325-42A02B79FC60}" srcId="{A4F49E79-36D7-4472-875C-E8817BB1C8D2}" destId="{D3E08959-A1E1-4A9E-A6AE-A23F9B0B7E29}" srcOrd="2" destOrd="0" parTransId="{F6C86EED-4472-4C6E-803A-435CC6001043}" sibTransId="{8C2AF9E9-7067-4735-BC5C-87EEB64A9AE0}"/>
    <dgm:cxn modelId="{05251CFA-8CA7-4869-9FC7-7BB14DFD4CBC}" type="presOf" srcId="{A4F49E79-36D7-4472-875C-E8817BB1C8D2}" destId="{B095ECC8-798D-4BF2-AFDA-B7163070379D}" srcOrd="0" destOrd="0" presId="urn:microsoft.com/office/officeart/2005/8/layout/vList3"/>
    <dgm:cxn modelId="{782348FB-39F2-4E67-AD66-35C0041C9984}" srcId="{A4F49E79-36D7-4472-875C-E8817BB1C8D2}" destId="{79E5E816-8147-4F0F-8B52-F18C064F2B8C}" srcOrd="1" destOrd="0" parTransId="{4D96163F-0316-4B7F-B2BD-92E3782350C0}" sibTransId="{5232B736-0396-4781-AF2A-0A2263CD0759}"/>
    <dgm:cxn modelId="{8CB07436-ED9F-4C8F-8F74-9A3A44293B30}" type="presParOf" srcId="{B095ECC8-798D-4BF2-AFDA-B7163070379D}" destId="{5EB9EA5A-076B-4987-9391-1C4A7CCF5140}" srcOrd="0" destOrd="0" presId="urn:microsoft.com/office/officeart/2005/8/layout/vList3"/>
    <dgm:cxn modelId="{0BF80339-F6B4-4B7C-9EF3-B9543B72BE0C}" type="presParOf" srcId="{5EB9EA5A-076B-4987-9391-1C4A7CCF5140}" destId="{26A3F8AE-AEB7-495E-BC5F-64EE7AB42FEF}" srcOrd="0" destOrd="0" presId="urn:microsoft.com/office/officeart/2005/8/layout/vList3"/>
    <dgm:cxn modelId="{67779D74-7302-4D19-96E4-65EE0BB08FE7}" type="presParOf" srcId="{5EB9EA5A-076B-4987-9391-1C4A7CCF5140}" destId="{FE2A5D60-1EAA-44C3-8E9A-B25E6AFB48A4}" srcOrd="1" destOrd="0" presId="urn:microsoft.com/office/officeart/2005/8/layout/vList3"/>
    <dgm:cxn modelId="{7A34AE07-CED3-46FA-BE12-F70B1B11F2C8}" type="presParOf" srcId="{B095ECC8-798D-4BF2-AFDA-B7163070379D}" destId="{E1452CDC-416D-45F0-9A61-7C8C88AD4E81}" srcOrd="1" destOrd="0" presId="urn:microsoft.com/office/officeart/2005/8/layout/vList3"/>
    <dgm:cxn modelId="{4DEC749C-76EF-4E21-9D72-9814CA2A49C0}" type="presParOf" srcId="{B095ECC8-798D-4BF2-AFDA-B7163070379D}" destId="{B85069FE-19D4-42DC-82EF-FCCF8BB69168}" srcOrd="2" destOrd="0" presId="urn:microsoft.com/office/officeart/2005/8/layout/vList3"/>
    <dgm:cxn modelId="{FCDA37A4-C510-4658-A3AA-25A69EEE20C1}" type="presParOf" srcId="{B85069FE-19D4-42DC-82EF-FCCF8BB69168}" destId="{C410F80A-7431-4CC7-B02F-A3F8B2D544CF}" srcOrd="0" destOrd="0" presId="urn:microsoft.com/office/officeart/2005/8/layout/vList3"/>
    <dgm:cxn modelId="{94EE9E95-EB97-4D14-BB26-CD5196AB852B}" type="presParOf" srcId="{B85069FE-19D4-42DC-82EF-FCCF8BB69168}" destId="{137CC5E3-D85A-49FF-B3FC-CF5DDDF56DDB}" srcOrd="1" destOrd="0" presId="urn:microsoft.com/office/officeart/2005/8/layout/vList3"/>
    <dgm:cxn modelId="{5DE4DEF7-285A-4863-BE0F-00BEE62E22B3}" type="presParOf" srcId="{B095ECC8-798D-4BF2-AFDA-B7163070379D}" destId="{2CDC0C64-9FED-44D0-9847-9711D043FA4F}" srcOrd="3" destOrd="0" presId="urn:microsoft.com/office/officeart/2005/8/layout/vList3"/>
    <dgm:cxn modelId="{41F36120-02E2-4189-8789-B726F8311191}" type="presParOf" srcId="{B095ECC8-798D-4BF2-AFDA-B7163070379D}" destId="{DC95BC14-7867-4C92-BC60-B8850C768F76}" srcOrd="4" destOrd="0" presId="urn:microsoft.com/office/officeart/2005/8/layout/vList3"/>
    <dgm:cxn modelId="{774468B7-6678-43F4-86FE-4588EF156F04}" type="presParOf" srcId="{DC95BC14-7867-4C92-BC60-B8850C768F76}" destId="{1247B0CF-2CB1-439A-9F93-B2FE3345A067}" srcOrd="0" destOrd="0" presId="urn:microsoft.com/office/officeart/2005/8/layout/vList3"/>
    <dgm:cxn modelId="{5817B0F5-61D9-4E36-BD53-9B4146B0C545}" type="presParOf" srcId="{DC95BC14-7867-4C92-BC60-B8850C768F76}" destId="{78FC9BF5-872A-4141-8FED-F77BB597C045}" srcOrd="1" destOrd="0" presId="urn:microsoft.com/office/officeart/2005/8/layout/vList3"/>
    <dgm:cxn modelId="{6EF9830B-E74E-423C-802D-80ACCA927764}" type="presParOf" srcId="{B095ECC8-798D-4BF2-AFDA-B7163070379D}" destId="{C7072CB8-1DB0-4DCC-A361-1688C5909DD3}" srcOrd="5" destOrd="0" presId="urn:microsoft.com/office/officeart/2005/8/layout/vList3"/>
    <dgm:cxn modelId="{8124E1E4-7051-4FA9-B834-A8492DD1F36F}" type="presParOf" srcId="{B095ECC8-798D-4BF2-AFDA-B7163070379D}" destId="{A12E79D3-EB7D-472A-BA4F-33EF545FCAF7}" srcOrd="6" destOrd="0" presId="urn:microsoft.com/office/officeart/2005/8/layout/vList3"/>
    <dgm:cxn modelId="{4A5A3B4F-6C12-49E0-9963-E0AF1CB92FC2}" type="presParOf" srcId="{A12E79D3-EB7D-472A-BA4F-33EF545FCAF7}" destId="{E7D5386B-AFBB-4DAC-ABD1-91430F21647E}" srcOrd="0" destOrd="0" presId="urn:microsoft.com/office/officeart/2005/8/layout/vList3"/>
    <dgm:cxn modelId="{BED5AB65-D6C4-47C0-A060-07FB70CFC58B}" type="presParOf" srcId="{A12E79D3-EB7D-472A-BA4F-33EF545FCAF7}" destId="{FABC1017-87EC-4CEB-8619-F639AEDB3E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E9993-D6B0-4BCE-99D1-76BDBAD9AA8A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B348B90E-8E04-4058-AAF6-E24EC23D9490}">
      <dgm:prSet phldrT="[Texte]" custT="1"/>
      <dgm:spPr>
        <a:xfrm>
          <a:off x="1889" y="0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fr-FR" sz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er</a:t>
          </a: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comité: 16/02/2024</a:t>
          </a:r>
        </a:p>
      </dgm:t>
    </dgm:pt>
    <dgm:pt modelId="{AA2ECB4B-8F31-463D-95FB-DD629781E19F}" type="parTrans" cxnId="{04042113-0FE8-4EBA-8077-8E70BD15B7F2}">
      <dgm:prSet/>
      <dgm:spPr/>
      <dgm:t>
        <a:bodyPr/>
        <a:lstStyle/>
        <a:p>
          <a:endParaRPr lang="fr-FR" sz="4400"/>
        </a:p>
      </dgm:t>
    </dgm:pt>
    <dgm:pt modelId="{9C8063AE-4A2D-4B43-B410-00BD2312A734}" type="sibTrans" cxnId="{04042113-0FE8-4EBA-8077-8E70BD15B7F2}">
      <dgm:prSet/>
      <dgm:spPr/>
      <dgm:t>
        <a:bodyPr/>
        <a:lstStyle/>
        <a:p>
          <a:endParaRPr lang="fr-FR" sz="4400"/>
        </a:p>
      </dgm:t>
    </dgm:pt>
    <dgm:pt modelId="{FDB24E74-9429-4B61-9637-292DEF87FCA2}">
      <dgm:prSet phldrT="[Texte]" custT="1"/>
      <dgm:spPr>
        <a:xfrm>
          <a:off x="1157095" y="375738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fr-FR" sz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13/03/2024</a:t>
          </a:r>
        </a:p>
      </dgm:t>
    </dgm:pt>
    <dgm:pt modelId="{A5E2D93C-6F92-46D5-8040-93C8F9037D6B}" type="parTrans" cxnId="{8CB924BB-49EB-49B7-8FD5-038B739960FE}">
      <dgm:prSet/>
      <dgm:spPr/>
      <dgm:t>
        <a:bodyPr/>
        <a:lstStyle/>
        <a:p>
          <a:endParaRPr lang="fr-FR" sz="4400"/>
        </a:p>
      </dgm:t>
    </dgm:pt>
    <dgm:pt modelId="{CF7BD28B-1800-44D2-8B95-F5E453784118}" type="sibTrans" cxnId="{8CB924BB-49EB-49B7-8FD5-038B739960FE}">
      <dgm:prSet/>
      <dgm:spPr/>
      <dgm:t>
        <a:bodyPr/>
        <a:lstStyle/>
        <a:p>
          <a:endParaRPr lang="fr-FR" sz="4400"/>
        </a:p>
      </dgm:t>
    </dgm:pt>
    <dgm:pt modelId="{A964CE36-6C1D-46CC-8256-A1145E43FEB1}">
      <dgm:prSet phldrT="[Texte]" custT="1"/>
      <dgm:spPr>
        <a:xfrm>
          <a:off x="2312301" y="0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</a:t>
          </a:r>
          <a:r>
            <a:rPr lang="fr-FR" sz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02/04/2024</a:t>
          </a:r>
        </a:p>
      </dgm:t>
    </dgm:pt>
    <dgm:pt modelId="{B2E876C7-1342-4D88-8FD0-5075A34CD0A8}" type="parTrans" cxnId="{EA0FF168-3FCB-4E7C-85B4-97F1162E3B5B}">
      <dgm:prSet/>
      <dgm:spPr/>
      <dgm:t>
        <a:bodyPr/>
        <a:lstStyle/>
        <a:p>
          <a:endParaRPr lang="fr-FR" sz="4400"/>
        </a:p>
      </dgm:t>
    </dgm:pt>
    <dgm:pt modelId="{3E450D12-01A5-49C1-90B4-EBF22B489BE2}" type="sibTrans" cxnId="{EA0FF168-3FCB-4E7C-85B4-97F1162E3B5B}">
      <dgm:prSet/>
      <dgm:spPr/>
      <dgm:t>
        <a:bodyPr/>
        <a:lstStyle/>
        <a:p>
          <a:endParaRPr lang="fr-FR" sz="4400"/>
        </a:p>
      </dgm:t>
    </dgm:pt>
    <dgm:pt modelId="{4BD9B838-4BB9-45D5-906A-AC1C7EB5FE4F}">
      <dgm:prSet phldrT="[Texte]" custT="1"/>
      <dgm:spPr>
        <a:xfrm>
          <a:off x="3467507" y="375738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</a:t>
          </a:r>
          <a:r>
            <a:rPr lang="fr-FR" sz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15/04/2024</a:t>
          </a:r>
        </a:p>
      </dgm:t>
    </dgm:pt>
    <dgm:pt modelId="{448FEF92-ACF7-4492-B94C-FF66FE629E88}" type="parTrans" cxnId="{A60C9407-A149-4A94-BD4C-365EB2645B85}">
      <dgm:prSet/>
      <dgm:spPr/>
      <dgm:t>
        <a:bodyPr/>
        <a:lstStyle/>
        <a:p>
          <a:endParaRPr lang="fr-FR" sz="4400"/>
        </a:p>
      </dgm:t>
    </dgm:pt>
    <dgm:pt modelId="{737725D2-5E71-457A-B820-117D89D8F25A}" type="sibTrans" cxnId="{A60C9407-A149-4A94-BD4C-365EB2645B85}">
      <dgm:prSet/>
      <dgm:spPr/>
      <dgm:t>
        <a:bodyPr/>
        <a:lstStyle/>
        <a:p>
          <a:endParaRPr lang="fr-FR" sz="4400"/>
        </a:p>
      </dgm:t>
    </dgm:pt>
    <dgm:pt modelId="{B59C8F08-3896-46B7-85DD-496ECE7ED6FE}">
      <dgm:prSet phldrT="[Texte]" custT="1"/>
      <dgm:spPr>
        <a:xfrm>
          <a:off x="4622713" y="0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</a:t>
          </a:r>
          <a:r>
            <a:rPr lang="fr-FR" sz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de suivi : 13/05/2024</a:t>
          </a:r>
        </a:p>
      </dgm:t>
    </dgm:pt>
    <dgm:pt modelId="{5D66BFFD-EA7F-4E8E-A099-D41C1F661BE6}" type="parTrans" cxnId="{9A767B28-3730-4488-83CA-3A0AA800A670}">
      <dgm:prSet/>
      <dgm:spPr/>
      <dgm:t>
        <a:bodyPr/>
        <a:lstStyle/>
        <a:p>
          <a:endParaRPr lang="fr-FR" sz="4400"/>
        </a:p>
      </dgm:t>
    </dgm:pt>
    <dgm:pt modelId="{B3492803-8872-407E-948F-5C4B6EE99746}" type="sibTrans" cxnId="{9A767B28-3730-4488-83CA-3A0AA800A670}">
      <dgm:prSet/>
      <dgm:spPr/>
      <dgm:t>
        <a:bodyPr/>
        <a:lstStyle/>
        <a:p>
          <a:endParaRPr lang="fr-FR" sz="4400"/>
        </a:p>
      </dgm:t>
    </dgm:pt>
    <dgm:pt modelId="{2674CE04-9317-4778-AD8A-BF71A97FC6B9}">
      <dgm:prSet phldrT="[Texte]" custT="1"/>
      <dgm:spPr>
        <a:xfrm>
          <a:off x="5777919" y="375738"/>
          <a:ext cx="1100196" cy="2504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Juin: REX intermédiaires MES</a:t>
          </a:r>
        </a:p>
      </dgm:t>
    </dgm:pt>
    <dgm:pt modelId="{7F31DE0F-DAD7-45F1-A592-6A2354068D48}" type="parTrans" cxnId="{FD08CB08-D7FC-4B2B-9162-5189132AD49F}">
      <dgm:prSet/>
      <dgm:spPr/>
      <dgm:t>
        <a:bodyPr/>
        <a:lstStyle/>
        <a:p>
          <a:endParaRPr lang="fr-FR" sz="4400"/>
        </a:p>
      </dgm:t>
    </dgm:pt>
    <dgm:pt modelId="{17208169-B23C-48CF-910F-B276F8DF159B}" type="sibTrans" cxnId="{FD08CB08-D7FC-4B2B-9162-5189132AD49F}">
      <dgm:prSet/>
      <dgm:spPr/>
      <dgm:t>
        <a:bodyPr/>
        <a:lstStyle/>
        <a:p>
          <a:endParaRPr lang="fr-FR" sz="4400"/>
        </a:p>
      </dgm:t>
    </dgm:pt>
    <dgm:pt modelId="{A2F257D5-E0FE-4739-A38C-1442B20CA6EF}" type="pres">
      <dgm:prSet presAssocID="{870E9993-D6B0-4BCE-99D1-76BDBAD9AA8A}" presName="Name0" presStyleCnt="0">
        <dgm:presLayoutVars>
          <dgm:dir/>
          <dgm:resizeHandles val="exact"/>
        </dgm:presLayoutVars>
      </dgm:prSet>
      <dgm:spPr/>
    </dgm:pt>
    <dgm:pt modelId="{162DE9B0-0251-44C2-830B-CA23ACE056B8}" type="pres">
      <dgm:prSet presAssocID="{870E9993-D6B0-4BCE-99D1-76BDBAD9AA8A}" presName="arrow" presStyleLbl="bgShp" presStyleIdx="0" presStyleCnt="1" custLinFactNeighborX="-791" custLinFactNeighborY="-3904"/>
      <dgm:spPr>
        <a:xfrm>
          <a:off x="0" y="178090"/>
          <a:ext cx="7644451" cy="250492"/>
        </a:xfrm>
        <a:prstGeom prst="notchedRightArrow">
          <a:avLst/>
        </a:prstGeom>
        <a:solidFill>
          <a:srgbClr val="0000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C1613BA-4375-4DD5-A00B-6E1E944F4E03}" type="pres">
      <dgm:prSet presAssocID="{870E9993-D6B0-4BCE-99D1-76BDBAD9AA8A}" presName="points" presStyleCnt="0"/>
      <dgm:spPr/>
    </dgm:pt>
    <dgm:pt modelId="{B681321A-40E4-4996-B04B-95FFBD0EC3B9}" type="pres">
      <dgm:prSet presAssocID="{B348B90E-8E04-4058-AAF6-E24EC23D9490}" presName="compositeA" presStyleCnt="0"/>
      <dgm:spPr/>
    </dgm:pt>
    <dgm:pt modelId="{49BFEBA6-FCF9-4FE5-9C3C-C5057DE1F341}" type="pres">
      <dgm:prSet presAssocID="{B348B90E-8E04-4058-AAF6-E24EC23D9490}" presName="textA" presStyleLbl="revTx" presStyleIdx="0" presStyleCnt="6">
        <dgm:presLayoutVars>
          <dgm:bulletEnabled val="1"/>
        </dgm:presLayoutVars>
      </dgm:prSet>
      <dgm:spPr/>
    </dgm:pt>
    <dgm:pt modelId="{3A9A43C9-32A9-4F92-8895-63BF95C455C4}" type="pres">
      <dgm:prSet presAssocID="{B348B90E-8E04-4058-AAF6-E24EC23D9490}" presName="circleA" presStyleLbl="node1" presStyleIdx="0" presStyleCnt="6"/>
      <dgm:spPr>
        <a:xfrm>
          <a:off x="520676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B067BF2-40FB-4C0A-A344-F576FC859A88}" type="pres">
      <dgm:prSet presAssocID="{B348B90E-8E04-4058-AAF6-E24EC23D9490}" presName="spaceA" presStyleCnt="0"/>
      <dgm:spPr/>
    </dgm:pt>
    <dgm:pt modelId="{B3F84E83-B650-43AF-A2C7-195FAC2B6494}" type="pres">
      <dgm:prSet presAssocID="{9C8063AE-4A2D-4B43-B410-00BD2312A734}" presName="space" presStyleCnt="0"/>
      <dgm:spPr/>
    </dgm:pt>
    <dgm:pt modelId="{436CD8E8-386E-4917-AA5F-8D317D538F1B}" type="pres">
      <dgm:prSet presAssocID="{FDB24E74-9429-4B61-9637-292DEF87FCA2}" presName="compositeB" presStyleCnt="0"/>
      <dgm:spPr/>
    </dgm:pt>
    <dgm:pt modelId="{B064C4D5-DF22-4306-A27B-CC420A2EBEEA}" type="pres">
      <dgm:prSet presAssocID="{FDB24E74-9429-4B61-9637-292DEF87FCA2}" presName="textB" presStyleLbl="revTx" presStyleIdx="1" presStyleCnt="6">
        <dgm:presLayoutVars>
          <dgm:bulletEnabled val="1"/>
        </dgm:presLayoutVars>
      </dgm:prSet>
      <dgm:spPr/>
    </dgm:pt>
    <dgm:pt modelId="{F0E05A8D-1FCD-41BF-8847-7E443E5920F2}" type="pres">
      <dgm:prSet presAssocID="{FDB24E74-9429-4B61-9637-292DEF87FCA2}" presName="circleB" presStyleLbl="node1" presStyleIdx="1" presStyleCnt="6"/>
      <dgm:spPr>
        <a:xfrm>
          <a:off x="1675882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82A8F37-8724-46E4-AE36-2231B7748FBB}" type="pres">
      <dgm:prSet presAssocID="{FDB24E74-9429-4B61-9637-292DEF87FCA2}" presName="spaceB" presStyleCnt="0"/>
      <dgm:spPr/>
    </dgm:pt>
    <dgm:pt modelId="{BBCB5893-DE07-40F8-B1AC-4DD816B8E44E}" type="pres">
      <dgm:prSet presAssocID="{CF7BD28B-1800-44D2-8B95-F5E453784118}" presName="space" presStyleCnt="0"/>
      <dgm:spPr/>
    </dgm:pt>
    <dgm:pt modelId="{A370D5D2-ED67-478E-9FF5-CB35063A3625}" type="pres">
      <dgm:prSet presAssocID="{A964CE36-6C1D-46CC-8256-A1145E43FEB1}" presName="compositeA" presStyleCnt="0"/>
      <dgm:spPr/>
    </dgm:pt>
    <dgm:pt modelId="{2830F187-4F25-45BA-A8DB-73B633094081}" type="pres">
      <dgm:prSet presAssocID="{A964CE36-6C1D-46CC-8256-A1145E43FEB1}" presName="textA" presStyleLbl="revTx" presStyleIdx="2" presStyleCnt="6">
        <dgm:presLayoutVars>
          <dgm:bulletEnabled val="1"/>
        </dgm:presLayoutVars>
      </dgm:prSet>
      <dgm:spPr/>
    </dgm:pt>
    <dgm:pt modelId="{76F13E7D-F6E0-47BA-A958-5B4DE98B6206}" type="pres">
      <dgm:prSet presAssocID="{A964CE36-6C1D-46CC-8256-A1145E43FEB1}" presName="circleA" presStyleLbl="node1" presStyleIdx="2" presStyleCnt="6"/>
      <dgm:spPr>
        <a:xfrm>
          <a:off x="2831088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985ACBC-A26E-47FD-BBB9-9C948D01F9AF}" type="pres">
      <dgm:prSet presAssocID="{A964CE36-6C1D-46CC-8256-A1145E43FEB1}" presName="spaceA" presStyleCnt="0"/>
      <dgm:spPr/>
    </dgm:pt>
    <dgm:pt modelId="{4F19429D-DB86-4B28-A6C7-F5897D548298}" type="pres">
      <dgm:prSet presAssocID="{3E450D12-01A5-49C1-90B4-EBF22B489BE2}" presName="space" presStyleCnt="0"/>
      <dgm:spPr/>
    </dgm:pt>
    <dgm:pt modelId="{81253066-FBC2-4FEA-AB79-646FD28C1054}" type="pres">
      <dgm:prSet presAssocID="{4BD9B838-4BB9-45D5-906A-AC1C7EB5FE4F}" presName="compositeB" presStyleCnt="0"/>
      <dgm:spPr/>
    </dgm:pt>
    <dgm:pt modelId="{D79E9E2A-BAAD-489D-AD1F-16D2CF052F4E}" type="pres">
      <dgm:prSet presAssocID="{4BD9B838-4BB9-45D5-906A-AC1C7EB5FE4F}" presName="textB" presStyleLbl="revTx" presStyleIdx="3" presStyleCnt="6">
        <dgm:presLayoutVars>
          <dgm:bulletEnabled val="1"/>
        </dgm:presLayoutVars>
      </dgm:prSet>
      <dgm:spPr/>
    </dgm:pt>
    <dgm:pt modelId="{F8C50BC4-6C97-434A-91BD-190088519A73}" type="pres">
      <dgm:prSet presAssocID="{4BD9B838-4BB9-45D5-906A-AC1C7EB5FE4F}" presName="circleB" presStyleLbl="node1" presStyleIdx="3" presStyleCnt="6"/>
      <dgm:spPr>
        <a:xfrm>
          <a:off x="3986294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92FA73C-2921-46EB-862B-9C9214B8D9B1}" type="pres">
      <dgm:prSet presAssocID="{4BD9B838-4BB9-45D5-906A-AC1C7EB5FE4F}" presName="spaceB" presStyleCnt="0"/>
      <dgm:spPr/>
    </dgm:pt>
    <dgm:pt modelId="{C2BAC617-DAAC-469F-A3C8-1EEC35036381}" type="pres">
      <dgm:prSet presAssocID="{737725D2-5E71-457A-B820-117D89D8F25A}" presName="space" presStyleCnt="0"/>
      <dgm:spPr/>
    </dgm:pt>
    <dgm:pt modelId="{E5AA7FD2-7509-4EDB-8986-BB2E5BAC6423}" type="pres">
      <dgm:prSet presAssocID="{B59C8F08-3896-46B7-85DD-496ECE7ED6FE}" presName="compositeA" presStyleCnt="0"/>
      <dgm:spPr/>
    </dgm:pt>
    <dgm:pt modelId="{426E669A-AC0E-4788-A4FC-0F54309A2682}" type="pres">
      <dgm:prSet presAssocID="{B59C8F08-3896-46B7-85DD-496ECE7ED6FE}" presName="textA" presStyleLbl="revTx" presStyleIdx="4" presStyleCnt="6">
        <dgm:presLayoutVars>
          <dgm:bulletEnabled val="1"/>
        </dgm:presLayoutVars>
      </dgm:prSet>
      <dgm:spPr/>
    </dgm:pt>
    <dgm:pt modelId="{A70EEE18-E243-4E3F-9E73-21698B412655}" type="pres">
      <dgm:prSet presAssocID="{B59C8F08-3896-46B7-85DD-496ECE7ED6FE}" presName="circleA" presStyleLbl="node1" presStyleIdx="4" presStyleCnt="6"/>
      <dgm:spPr>
        <a:xfrm>
          <a:off x="5141500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2AD281E-1DB0-4829-9F9C-01A80E2CBA53}" type="pres">
      <dgm:prSet presAssocID="{B59C8F08-3896-46B7-85DD-496ECE7ED6FE}" presName="spaceA" presStyleCnt="0"/>
      <dgm:spPr/>
    </dgm:pt>
    <dgm:pt modelId="{33AADE51-EB19-4775-8FF3-69F2888E9102}" type="pres">
      <dgm:prSet presAssocID="{B3492803-8872-407E-948F-5C4B6EE99746}" presName="space" presStyleCnt="0"/>
      <dgm:spPr/>
    </dgm:pt>
    <dgm:pt modelId="{71246E94-7764-4FBD-BF66-501CC811BCD6}" type="pres">
      <dgm:prSet presAssocID="{2674CE04-9317-4778-AD8A-BF71A97FC6B9}" presName="compositeB" presStyleCnt="0"/>
      <dgm:spPr/>
    </dgm:pt>
    <dgm:pt modelId="{6E44CB27-1A5B-4490-A717-15C7F4C039D8}" type="pres">
      <dgm:prSet presAssocID="{2674CE04-9317-4778-AD8A-BF71A97FC6B9}" presName="textB" presStyleLbl="revTx" presStyleIdx="5" presStyleCnt="6">
        <dgm:presLayoutVars>
          <dgm:bulletEnabled val="1"/>
        </dgm:presLayoutVars>
      </dgm:prSet>
      <dgm:spPr/>
    </dgm:pt>
    <dgm:pt modelId="{0D5207BD-EF39-48AA-BCCB-864560B462F8}" type="pres">
      <dgm:prSet presAssocID="{2674CE04-9317-4778-AD8A-BF71A97FC6B9}" presName="circleB" presStyleLbl="node1" presStyleIdx="5" presStyleCnt="6"/>
      <dgm:spPr>
        <a:xfrm>
          <a:off x="6296706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3CA05E3-71D5-4B17-9B2D-92B8EDEBD3FE}" type="pres">
      <dgm:prSet presAssocID="{2674CE04-9317-4778-AD8A-BF71A97FC6B9}" presName="spaceB" presStyleCnt="0"/>
      <dgm:spPr/>
    </dgm:pt>
  </dgm:ptLst>
  <dgm:cxnLst>
    <dgm:cxn modelId="{201AE500-F51A-4216-9FB1-89BAF96E600F}" type="presOf" srcId="{870E9993-D6B0-4BCE-99D1-76BDBAD9AA8A}" destId="{A2F257D5-E0FE-4739-A38C-1442B20CA6EF}" srcOrd="0" destOrd="0" presId="urn:microsoft.com/office/officeart/2005/8/layout/hProcess11"/>
    <dgm:cxn modelId="{A60C9407-A149-4A94-BD4C-365EB2645B85}" srcId="{870E9993-D6B0-4BCE-99D1-76BDBAD9AA8A}" destId="{4BD9B838-4BB9-45D5-906A-AC1C7EB5FE4F}" srcOrd="3" destOrd="0" parTransId="{448FEF92-ACF7-4492-B94C-FF66FE629E88}" sibTransId="{737725D2-5E71-457A-B820-117D89D8F25A}"/>
    <dgm:cxn modelId="{FD08CB08-D7FC-4B2B-9162-5189132AD49F}" srcId="{870E9993-D6B0-4BCE-99D1-76BDBAD9AA8A}" destId="{2674CE04-9317-4778-AD8A-BF71A97FC6B9}" srcOrd="5" destOrd="0" parTransId="{7F31DE0F-DAD7-45F1-A592-6A2354068D48}" sibTransId="{17208169-B23C-48CF-910F-B276F8DF159B}"/>
    <dgm:cxn modelId="{12B76512-88E0-4D7D-A750-B5FC572493EA}" type="presOf" srcId="{B348B90E-8E04-4058-AAF6-E24EC23D9490}" destId="{49BFEBA6-FCF9-4FE5-9C3C-C5057DE1F341}" srcOrd="0" destOrd="0" presId="urn:microsoft.com/office/officeart/2005/8/layout/hProcess11"/>
    <dgm:cxn modelId="{04042113-0FE8-4EBA-8077-8E70BD15B7F2}" srcId="{870E9993-D6B0-4BCE-99D1-76BDBAD9AA8A}" destId="{B348B90E-8E04-4058-AAF6-E24EC23D9490}" srcOrd="0" destOrd="0" parTransId="{AA2ECB4B-8F31-463D-95FB-DD629781E19F}" sibTransId="{9C8063AE-4A2D-4B43-B410-00BD2312A734}"/>
    <dgm:cxn modelId="{3E1B8D22-E398-444E-8189-1653D2F56A47}" type="presOf" srcId="{A964CE36-6C1D-46CC-8256-A1145E43FEB1}" destId="{2830F187-4F25-45BA-A8DB-73B633094081}" srcOrd="0" destOrd="0" presId="urn:microsoft.com/office/officeart/2005/8/layout/hProcess11"/>
    <dgm:cxn modelId="{9A767B28-3730-4488-83CA-3A0AA800A670}" srcId="{870E9993-D6B0-4BCE-99D1-76BDBAD9AA8A}" destId="{B59C8F08-3896-46B7-85DD-496ECE7ED6FE}" srcOrd="4" destOrd="0" parTransId="{5D66BFFD-EA7F-4E8E-A099-D41C1F661BE6}" sibTransId="{B3492803-8872-407E-948F-5C4B6EE99746}"/>
    <dgm:cxn modelId="{EA0FF168-3FCB-4E7C-85B4-97F1162E3B5B}" srcId="{870E9993-D6B0-4BCE-99D1-76BDBAD9AA8A}" destId="{A964CE36-6C1D-46CC-8256-A1145E43FEB1}" srcOrd="2" destOrd="0" parTransId="{B2E876C7-1342-4D88-8FD0-5075A34CD0A8}" sibTransId="{3E450D12-01A5-49C1-90B4-EBF22B489BE2}"/>
    <dgm:cxn modelId="{A10E607B-0000-4A2F-9011-5AE396CE0569}" type="presOf" srcId="{B59C8F08-3896-46B7-85DD-496ECE7ED6FE}" destId="{426E669A-AC0E-4788-A4FC-0F54309A2682}" srcOrd="0" destOrd="0" presId="urn:microsoft.com/office/officeart/2005/8/layout/hProcess11"/>
    <dgm:cxn modelId="{904F3A8B-DD0E-4880-B3A4-4FE0D1B72B00}" type="presOf" srcId="{FDB24E74-9429-4B61-9637-292DEF87FCA2}" destId="{B064C4D5-DF22-4306-A27B-CC420A2EBEEA}" srcOrd="0" destOrd="0" presId="urn:microsoft.com/office/officeart/2005/8/layout/hProcess11"/>
    <dgm:cxn modelId="{8088BB9B-5B97-49AC-A6AE-85A02421E8E9}" type="presOf" srcId="{2674CE04-9317-4778-AD8A-BF71A97FC6B9}" destId="{6E44CB27-1A5B-4490-A717-15C7F4C039D8}" srcOrd="0" destOrd="0" presId="urn:microsoft.com/office/officeart/2005/8/layout/hProcess11"/>
    <dgm:cxn modelId="{8CB924BB-49EB-49B7-8FD5-038B739960FE}" srcId="{870E9993-D6B0-4BCE-99D1-76BDBAD9AA8A}" destId="{FDB24E74-9429-4B61-9637-292DEF87FCA2}" srcOrd="1" destOrd="0" parTransId="{A5E2D93C-6F92-46D5-8040-93C8F9037D6B}" sibTransId="{CF7BD28B-1800-44D2-8B95-F5E453784118}"/>
    <dgm:cxn modelId="{3E3DFFD8-8E78-4150-ABAB-AF46D3A97569}" type="presOf" srcId="{4BD9B838-4BB9-45D5-906A-AC1C7EB5FE4F}" destId="{D79E9E2A-BAAD-489D-AD1F-16D2CF052F4E}" srcOrd="0" destOrd="0" presId="urn:microsoft.com/office/officeart/2005/8/layout/hProcess11"/>
    <dgm:cxn modelId="{7BA13288-57A6-4112-B190-6237D95DE35B}" type="presParOf" srcId="{A2F257D5-E0FE-4739-A38C-1442B20CA6EF}" destId="{162DE9B0-0251-44C2-830B-CA23ACE056B8}" srcOrd="0" destOrd="0" presId="urn:microsoft.com/office/officeart/2005/8/layout/hProcess11"/>
    <dgm:cxn modelId="{9CBE452E-F795-43CD-8D5A-1BFC4E965C58}" type="presParOf" srcId="{A2F257D5-E0FE-4739-A38C-1442B20CA6EF}" destId="{5C1613BA-4375-4DD5-A00B-6E1E944F4E03}" srcOrd="1" destOrd="0" presId="urn:microsoft.com/office/officeart/2005/8/layout/hProcess11"/>
    <dgm:cxn modelId="{BD3ACCF6-F473-49FE-8743-15A7242E34AB}" type="presParOf" srcId="{5C1613BA-4375-4DD5-A00B-6E1E944F4E03}" destId="{B681321A-40E4-4996-B04B-95FFBD0EC3B9}" srcOrd="0" destOrd="0" presId="urn:microsoft.com/office/officeart/2005/8/layout/hProcess11"/>
    <dgm:cxn modelId="{1F500436-AB72-44DB-813D-9051BE18C633}" type="presParOf" srcId="{B681321A-40E4-4996-B04B-95FFBD0EC3B9}" destId="{49BFEBA6-FCF9-4FE5-9C3C-C5057DE1F341}" srcOrd="0" destOrd="0" presId="urn:microsoft.com/office/officeart/2005/8/layout/hProcess11"/>
    <dgm:cxn modelId="{CA61AB88-8F65-4A3D-9B0F-B346016E48E7}" type="presParOf" srcId="{B681321A-40E4-4996-B04B-95FFBD0EC3B9}" destId="{3A9A43C9-32A9-4F92-8895-63BF95C455C4}" srcOrd="1" destOrd="0" presId="urn:microsoft.com/office/officeart/2005/8/layout/hProcess11"/>
    <dgm:cxn modelId="{3E4F318E-4C7C-41BE-AB05-A890D5FE02A5}" type="presParOf" srcId="{B681321A-40E4-4996-B04B-95FFBD0EC3B9}" destId="{AB067BF2-40FB-4C0A-A344-F576FC859A88}" srcOrd="2" destOrd="0" presId="urn:microsoft.com/office/officeart/2005/8/layout/hProcess11"/>
    <dgm:cxn modelId="{89A35B0F-8288-4110-88E9-6D662AD7771C}" type="presParOf" srcId="{5C1613BA-4375-4DD5-A00B-6E1E944F4E03}" destId="{B3F84E83-B650-43AF-A2C7-195FAC2B6494}" srcOrd="1" destOrd="0" presId="urn:microsoft.com/office/officeart/2005/8/layout/hProcess11"/>
    <dgm:cxn modelId="{A02C4EC0-799B-448E-AFBA-9F8AECEF593B}" type="presParOf" srcId="{5C1613BA-4375-4DD5-A00B-6E1E944F4E03}" destId="{436CD8E8-386E-4917-AA5F-8D317D538F1B}" srcOrd="2" destOrd="0" presId="urn:microsoft.com/office/officeart/2005/8/layout/hProcess11"/>
    <dgm:cxn modelId="{4ADDCCBE-04AE-4C4B-A72B-24B53B636315}" type="presParOf" srcId="{436CD8E8-386E-4917-AA5F-8D317D538F1B}" destId="{B064C4D5-DF22-4306-A27B-CC420A2EBEEA}" srcOrd="0" destOrd="0" presId="urn:microsoft.com/office/officeart/2005/8/layout/hProcess11"/>
    <dgm:cxn modelId="{57D6914C-AB13-4CB5-8633-0372B9DEA7DF}" type="presParOf" srcId="{436CD8E8-386E-4917-AA5F-8D317D538F1B}" destId="{F0E05A8D-1FCD-41BF-8847-7E443E5920F2}" srcOrd="1" destOrd="0" presId="urn:microsoft.com/office/officeart/2005/8/layout/hProcess11"/>
    <dgm:cxn modelId="{29985263-A079-4C92-8A32-193B7B246102}" type="presParOf" srcId="{436CD8E8-386E-4917-AA5F-8D317D538F1B}" destId="{182A8F37-8724-46E4-AE36-2231B7748FBB}" srcOrd="2" destOrd="0" presId="urn:microsoft.com/office/officeart/2005/8/layout/hProcess11"/>
    <dgm:cxn modelId="{3C7BF470-C93D-4500-B896-105914BC953C}" type="presParOf" srcId="{5C1613BA-4375-4DD5-A00B-6E1E944F4E03}" destId="{BBCB5893-DE07-40F8-B1AC-4DD816B8E44E}" srcOrd="3" destOrd="0" presId="urn:microsoft.com/office/officeart/2005/8/layout/hProcess11"/>
    <dgm:cxn modelId="{8A003A4E-EC9E-424B-832D-EAB641F6CF45}" type="presParOf" srcId="{5C1613BA-4375-4DD5-A00B-6E1E944F4E03}" destId="{A370D5D2-ED67-478E-9FF5-CB35063A3625}" srcOrd="4" destOrd="0" presId="urn:microsoft.com/office/officeart/2005/8/layout/hProcess11"/>
    <dgm:cxn modelId="{AC1FCBEE-1F98-4AD8-B3B4-9EFFAFC8F962}" type="presParOf" srcId="{A370D5D2-ED67-478E-9FF5-CB35063A3625}" destId="{2830F187-4F25-45BA-A8DB-73B633094081}" srcOrd="0" destOrd="0" presId="urn:microsoft.com/office/officeart/2005/8/layout/hProcess11"/>
    <dgm:cxn modelId="{E8907F43-DA57-4028-84B3-CCD9AA250915}" type="presParOf" srcId="{A370D5D2-ED67-478E-9FF5-CB35063A3625}" destId="{76F13E7D-F6E0-47BA-A958-5B4DE98B6206}" srcOrd="1" destOrd="0" presId="urn:microsoft.com/office/officeart/2005/8/layout/hProcess11"/>
    <dgm:cxn modelId="{CD9887B2-6A11-40D6-8930-231EB9C415EC}" type="presParOf" srcId="{A370D5D2-ED67-478E-9FF5-CB35063A3625}" destId="{2985ACBC-A26E-47FD-BBB9-9C948D01F9AF}" srcOrd="2" destOrd="0" presId="urn:microsoft.com/office/officeart/2005/8/layout/hProcess11"/>
    <dgm:cxn modelId="{A56194A4-DD11-417B-BE51-D44F64FDCB01}" type="presParOf" srcId="{5C1613BA-4375-4DD5-A00B-6E1E944F4E03}" destId="{4F19429D-DB86-4B28-A6C7-F5897D548298}" srcOrd="5" destOrd="0" presId="urn:microsoft.com/office/officeart/2005/8/layout/hProcess11"/>
    <dgm:cxn modelId="{D6EC61FD-74F8-4474-9211-DED371812706}" type="presParOf" srcId="{5C1613BA-4375-4DD5-A00B-6E1E944F4E03}" destId="{81253066-FBC2-4FEA-AB79-646FD28C1054}" srcOrd="6" destOrd="0" presId="urn:microsoft.com/office/officeart/2005/8/layout/hProcess11"/>
    <dgm:cxn modelId="{8DFDBD56-A0B2-4685-98B6-069054ED535B}" type="presParOf" srcId="{81253066-FBC2-4FEA-AB79-646FD28C1054}" destId="{D79E9E2A-BAAD-489D-AD1F-16D2CF052F4E}" srcOrd="0" destOrd="0" presId="urn:microsoft.com/office/officeart/2005/8/layout/hProcess11"/>
    <dgm:cxn modelId="{83D294BE-D23A-4151-AD39-A019CB4AFDD6}" type="presParOf" srcId="{81253066-FBC2-4FEA-AB79-646FD28C1054}" destId="{F8C50BC4-6C97-434A-91BD-190088519A73}" srcOrd="1" destOrd="0" presId="urn:microsoft.com/office/officeart/2005/8/layout/hProcess11"/>
    <dgm:cxn modelId="{9751B925-F17A-48A5-B8BE-3B8DB527446A}" type="presParOf" srcId="{81253066-FBC2-4FEA-AB79-646FD28C1054}" destId="{392FA73C-2921-46EB-862B-9C9214B8D9B1}" srcOrd="2" destOrd="0" presId="urn:microsoft.com/office/officeart/2005/8/layout/hProcess11"/>
    <dgm:cxn modelId="{210ACE59-212D-46AB-BAE5-BB07CDA94FAF}" type="presParOf" srcId="{5C1613BA-4375-4DD5-A00B-6E1E944F4E03}" destId="{C2BAC617-DAAC-469F-A3C8-1EEC35036381}" srcOrd="7" destOrd="0" presId="urn:microsoft.com/office/officeart/2005/8/layout/hProcess11"/>
    <dgm:cxn modelId="{3F73B2E2-F1B0-4944-A166-6869C11094E6}" type="presParOf" srcId="{5C1613BA-4375-4DD5-A00B-6E1E944F4E03}" destId="{E5AA7FD2-7509-4EDB-8986-BB2E5BAC6423}" srcOrd="8" destOrd="0" presId="urn:microsoft.com/office/officeart/2005/8/layout/hProcess11"/>
    <dgm:cxn modelId="{A22E6BF2-AA7F-4F37-824E-FF86FE7F2D34}" type="presParOf" srcId="{E5AA7FD2-7509-4EDB-8986-BB2E5BAC6423}" destId="{426E669A-AC0E-4788-A4FC-0F54309A2682}" srcOrd="0" destOrd="0" presId="urn:microsoft.com/office/officeart/2005/8/layout/hProcess11"/>
    <dgm:cxn modelId="{88CCD6E2-9BBA-4423-8CAB-8E3A066CF11D}" type="presParOf" srcId="{E5AA7FD2-7509-4EDB-8986-BB2E5BAC6423}" destId="{A70EEE18-E243-4E3F-9E73-21698B412655}" srcOrd="1" destOrd="0" presId="urn:microsoft.com/office/officeart/2005/8/layout/hProcess11"/>
    <dgm:cxn modelId="{4EF9C8F5-E69C-4089-8E87-A3A66B6B19B8}" type="presParOf" srcId="{E5AA7FD2-7509-4EDB-8986-BB2E5BAC6423}" destId="{D2AD281E-1DB0-4829-9F9C-01A80E2CBA53}" srcOrd="2" destOrd="0" presId="urn:microsoft.com/office/officeart/2005/8/layout/hProcess11"/>
    <dgm:cxn modelId="{BD250EEE-5AA0-4AD9-ABDB-3CED15C00610}" type="presParOf" srcId="{5C1613BA-4375-4DD5-A00B-6E1E944F4E03}" destId="{33AADE51-EB19-4775-8FF3-69F2888E9102}" srcOrd="9" destOrd="0" presId="urn:microsoft.com/office/officeart/2005/8/layout/hProcess11"/>
    <dgm:cxn modelId="{4255A28F-E28D-4189-A4B1-DEC0122522A6}" type="presParOf" srcId="{5C1613BA-4375-4DD5-A00B-6E1E944F4E03}" destId="{71246E94-7764-4FBD-BF66-501CC811BCD6}" srcOrd="10" destOrd="0" presId="urn:microsoft.com/office/officeart/2005/8/layout/hProcess11"/>
    <dgm:cxn modelId="{7BFBCBF9-97FA-496F-9005-1B8322356D6E}" type="presParOf" srcId="{71246E94-7764-4FBD-BF66-501CC811BCD6}" destId="{6E44CB27-1A5B-4490-A717-15C7F4C039D8}" srcOrd="0" destOrd="0" presId="urn:microsoft.com/office/officeart/2005/8/layout/hProcess11"/>
    <dgm:cxn modelId="{98F6E418-9A1F-41E8-9C77-64C0CCCD62AC}" type="presParOf" srcId="{71246E94-7764-4FBD-BF66-501CC811BCD6}" destId="{0D5207BD-EF39-48AA-BCCB-864560B462F8}" srcOrd="1" destOrd="0" presId="urn:microsoft.com/office/officeart/2005/8/layout/hProcess11"/>
    <dgm:cxn modelId="{6CD46961-E86B-4389-9648-CF975F32B7CF}" type="presParOf" srcId="{71246E94-7764-4FBD-BF66-501CC811BCD6}" destId="{13CA05E3-71D5-4B17-9B2D-92B8EDEBD3F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A5D60-1EAA-44C3-8E9A-B25E6AFB48A4}">
      <dsp:nvSpPr>
        <dsp:cNvPr id="0" name=""/>
        <dsp:cNvSpPr/>
      </dsp:nvSpPr>
      <dsp:spPr>
        <a:xfrm rot="10800000">
          <a:off x="580880" y="0"/>
          <a:ext cx="1832078" cy="449746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26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i="0" u="none" kern="120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ARS</a:t>
          </a:r>
          <a:endParaRPr lang="fr-FR" sz="1050" b="1" kern="1200">
            <a:solidFill>
              <a:srgbClr val="000000">
                <a:lumMod val="85000"/>
                <a:lumOff val="1500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693316" y="0"/>
        <a:ext cx="1719642" cy="449746"/>
      </dsp:txXfrm>
    </dsp:sp>
    <dsp:sp modelId="{26A3F8AE-AEB7-495E-BC5F-64EE7AB42FEF}">
      <dsp:nvSpPr>
        <dsp:cNvPr id="0" name=""/>
        <dsp:cNvSpPr/>
      </dsp:nvSpPr>
      <dsp:spPr>
        <a:xfrm>
          <a:off x="349026" y="948"/>
          <a:ext cx="449746" cy="44974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7CC5E3-D85A-49FF-B3FC-CF5DDDF56DDB}">
      <dsp:nvSpPr>
        <dsp:cNvPr id="0" name=""/>
        <dsp:cNvSpPr/>
      </dsp:nvSpPr>
      <dsp:spPr>
        <a:xfrm rot="10800000">
          <a:off x="573899" y="584947"/>
          <a:ext cx="1832078" cy="449746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26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Assurance Maladie</a:t>
          </a:r>
        </a:p>
      </dsp:txBody>
      <dsp:txXfrm rot="10800000">
        <a:off x="686335" y="584947"/>
        <a:ext cx="1719642" cy="449746"/>
      </dsp:txXfrm>
    </dsp:sp>
    <dsp:sp modelId="{C410F80A-7431-4CC7-B02F-A3F8B2D544CF}">
      <dsp:nvSpPr>
        <dsp:cNvPr id="0" name=""/>
        <dsp:cNvSpPr/>
      </dsp:nvSpPr>
      <dsp:spPr>
        <a:xfrm>
          <a:off x="349026" y="584947"/>
          <a:ext cx="449746" cy="44974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3000" r="-53000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FC9BF5-872A-4141-8FED-F77BB597C045}">
      <dsp:nvSpPr>
        <dsp:cNvPr id="0" name=""/>
        <dsp:cNvSpPr/>
      </dsp:nvSpPr>
      <dsp:spPr>
        <a:xfrm rot="10800000">
          <a:off x="573899" y="1168946"/>
          <a:ext cx="1832078" cy="449746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26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 GRADeS</a:t>
          </a:r>
        </a:p>
      </dsp:txBody>
      <dsp:txXfrm rot="10800000">
        <a:off x="686335" y="1168946"/>
        <a:ext cx="1719642" cy="449746"/>
      </dsp:txXfrm>
    </dsp:sp>
    <dsp:sp modelId="{1247B0CF-2CB1-439A-9F93-B2FE3345A067}">
      <dsp:nvSpPr>
        <dsp:cNvPr id="0" name=""/>
        <dsp:cNvSpPr/>
      </dsp:nvSpPr>
      <dsp:spPr>
        <a:xfrm>
          <a:off x="349026" y="1168946"/>
          <a:ext cx="449746" cy="44974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C1017-87EC-4CEB-8619-F639AEDB3E0D}">
      <dsp:nvSpPr>
        <dsp:cNvPr id="0" name=""/>
        <dsp:cNvSpPr/>
      </dsp:nvSpPr>
      <dsp:spPr>
        <a:xfrm rot="10800000">
          <a:off x="573899" y="1752946"/>
          <a:ext cx="1832078" cy="449746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26" tIns="41910" rIns="78232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+mn-ea"/>
              <a:cs typeface="+mn-cs"/>
            </a:rPr>
            <a:t>Collectif SI</a:t>
          </a:r>
        </a:p>
      </dsp:txBody>
      <dsp:txXfrm rot="10800000">
        <a:off x="686335" y="1752946"/>
        <a:ext cx="1719642" cy="449746"/>
      </dsp:txXfrm>
    </dsp:sp>
    <dsp:sp modelId="{E7D5386B-AFBB-4DAC-ABD1-91430F21647E}">
      <dsp:nvSpPr>
        <dsp:cNvPr id="0" name=""/>
        <dsp:cNvSpPr/>
      </dsp:nvSpPr>
      <dsp:spPr>
        <a:xfrm>
          <a:off x="349026" y="1752946"/>
          <a:ext cx="449746" cy="449746"/>
        </a:xfrm>
        <a:prstGeom prst="ellipse">
          <a:avLst/>
        </a:prstGeom>
        <a:blipFill dpi="0" rotWithShape="1">
          <a:blip xmlns:r="http://schemas.openxmlformats.org/officeDocument/2006/relationships" r:embed="rId4"/>
          <a:srcRect/>
          <a:stretch>
            <a:fillRect l="2536" t="-2829" r="-178536" b="2829"/>
          </a:stretch>
        </a:blipFill>
        <a:ln w="9525" cap="flat" cmpd="sng" algn="ctr">
          <a:solidFill>
            <a:srgbClr val="000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E9B0-0251-44C2-830B-CA23ACE056B8}">
      <dsp:nvSpPr>
        <dsp:cNvPr id="0" name=""/>
        <dsp:cNvSpPr/>
      </dsp:nvSpPr>
      <dsp:spPr>
        <a:xfrm>
          <a:off x="0" y="178090"/>
          <a:ext cx="9661137" cy="250492"/>
        </a:xfrm>
        <a:prstGeom prst="notchedRightArrow">
          <a:avLst/>
        </a:prstGeom>
        <a:solidFill>
          <a:srgbClr val="00009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FEBA6-FCF9-4FE5-9C3C-C5057DE1F341}">
      <dsp:nvSpPr>
        <dsp:cNvPr id="0" name=""/>
        <dsp:cNvSpPr/>
      </dsp:nvSpPr>
      <dsp:spPr>
        <a:xfrm>
          <a:off x="2388" y="0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fr-FR" sz="1200" kern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er</a:t>
          </a: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comité: 16/02/2024</a:t>
          </a:r>
        </a:p>
      </dsp:txBody>
      <dsp:txXfrm>
        <a:off x="2388" y="0"/>
        <a:ext cx="1390439" cy="250492"/>
      </dsp:txXfrm>
    </dsp:sp>
    <dsp:sp modelId="{3A9A43C9-32A9-4F92-8895-63BF95C455C4}">
      <dsp:nvSpPr>
        <dsp:cNvPr id="0" name=""/>
        <dsp:cNvSpPr/>
      </dsp:nvSpPr>
      <dsp:spPr>
        <a:xfrm>
          <a:off x="666296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4C4D5-DF22-4306-A27B-CC420A2EBEEA}">
      <dsp:nvSpPr>
        <dsp:cNvPr id="0" name=""/>
        <dsp:cNvSpPr/>
      </dsp:nvSpPr>
      <dsp:spPr>
        <a:xfrm>
          <a:off x="1462349" y="375738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fr-FR" sz="1200" kern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13/03/2024</a:t>
          </a:r>
        </a:p>
      </dsp:txBody>
      <dsp:txXfrm>
        <a:off x="1462349" y="375738"/>
        <a:ext cx="1390439" cy="250492"/>
      </dsp:txXfrm>
    </dsp:sp>
    <dsp:sp modelId="{F0E05A8D-1FCD-41BF-8847-7E443E5920F2}">
      <dsp:nvSpPr>
        <dsp:cNvPr id="0" name=""/>
        <dsp:cNvSpPr/>
      </dsp:nvSpPr>
      <dsp:spPr>
        <a:xfrm>
          <a:off x="2126257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F187-4F25-45BA-A8DB-73B633094081}">
      <dsp:nvSpPr>
        <dsp:cNvPr id="0" name=""/>
        <dsp:cNvSpPr/>
      </dsp:nvSpPr>
      <dsp:spPr>
        <a:xfrm>
          <a:off x="2922311" y="0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</a:t>
          </a:r>
          <a:r>
            <a:rPr lang="fr-FR" sz="1200" kern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02/04/2024</a:t>
          </a:r>
        </a:p>
      </dsp:txBody>
      <dsp:txXfrm>
        <a:off x="2922311" y="0"/>
        <a:ext cx="1390439" cy="250492"/>
      </dsp:txXfrm>
    </dsp:sp>
    <dsp:sp modelId="{76F13E7D-F6E0-47BA-A958-5B4DE98B6206}">
      <dsp:nvSpPr>
        <dsp:cNvPr id="0" name=""/>
        <dsp:cNvSpPr/>
      </dsp:nvSpPr>
      <dsp:spPr>
        <a:xfrm>
          <a:off x="3586219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E9E2A-BAAD-489D-AD1F-16D2CF052F4E}">
      <dsp:nvSpPr>
        <dsp:cNvPr id="0" name=""/>
        <dsp:cNvSpPr/>
      </dsp:nvSpPr>
      <dsp:spPr>
        <a:xfrm>
          <a:off x="4382272" y="375738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</a:t>
          </a:r>
          <a:r>
            <a:rPr lang="fr-FR" sz="1200" kern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: 15/04/2024</a:t>
          </a:r>
        </a:p>
      </dsp:txBody>
      <dsp:txXfrm>
        <a:off x="4382272" y="375738"/>
        <a:ext cx="1390439" cy="250492"/>
      </dsp:txXfrm>
    </dsp:sp>
    <dsp:sp modelId="{F8C50BC4-6C97-434A-91BD-190088519A73}">
      <dsp:nvSpPr>
        <dsp:cNvPr id="0" name=""/>
        <dsp:cNvSpPr/>
      </dsp:nvSpPr>
      <dsp:spPr>
        <a:xfrm>
          <a:off x="5046180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E669A-AC0E-4788-A4FC-0F54309A2682}">
      <dsp:nvSpPr>
        <dsp:cNvPr id="0" name=""/>
        <dsp:cNvSpPr/>
      </dsp:nvSpPr>
      <dsp:spPr>
        <a:xfrm>
          <a:off x="5842234" y="0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</a:t>
          </a:r>
          <a:r>
            <a:rPr lang="fr-FR" sz="1200" kern="1200" baseline="300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ème</a:t>
          </a: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comité de suivi : 13/05/2024</a:t>
          </a:r>
        </a:p>
      </dsp:txBody>
      <dsp:txXfrm>
        <a:off x="5842234" y="0"/>
        <a:ext cx="1390439" cy="250492"/>
      </dsp:txXfrm>
    </dsp:sp>
    <dsp:sp modelId="{A70EEE18-E243-4E3F-9E73-21698B412655}">
      <dsp:nvSpPr>
        <dsp:cNvPr id="0" name=""/>
        <dsp:cNvSpPr/>
      </dsp:nvSpPr>
      <dsp:spPr>
        <a:xfrm>
          <a:off x="6506142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4CB27-1A5B-4490-A717-15C7F4C039D8}">
      <dsp:nvSpPr>
        <dsp:cNvPr id="0" name=""/>
        <dsp:cNvSpPr/>
      </dsp:nvSpPr>
      <dsp:spPr>
        <a:xfrm>
          <a:off x="7302195" y="375738"/>
          <a:ext cx="1390439" cy="250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Juin: REX intermédiaires MES</a:t>
          </a:r>
        </a:p>
      </dsp:txBody>
      <dsp:txXfrm>
        <a:off x="7302195" y="375738"/>
        <a:ext cx="1390439" cy="250492"/>
      </dsp:txXfrm>
    </dsp:sp>
    <dsp:sp modelId="{0D5207BD-EF39-48AA-BCCB-864560B462F8}">
      <dsp:nvSpPr>
        <dsp:cNvPr id="0" name=""/>
        <dsp:cNvSpPr/>
      </dsp:nvSpPr>
      <dsp:spPr>
        <a:xfrm>
          <a:off x="7966103" y="281803"/>
          <a:ext cx="62623" cy="62623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009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CB5662-9B6D-22EB-F13E-3934D9F8E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ABE56D-FCFC-0FC1-4CC5-CD0BACCEC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5209-D54A-4A7C-80A0-4CC8A47DEC6F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E63864-6E5E-5E21-DA26-0C2D5876B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46F7FB-465A-B6EA-81F7-47002577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16E4B-7660-45E2-AD57-81ABBFDB0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6A99-9432-41B4-94D8-7247EF09EB32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4FE7-3D6D-4C18-B3F0-6F8F9244E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6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24FE7-3D6D-4C18-B3F0-6F8F9244E41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20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Couv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9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-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95AEE-DA56-634E-9DB2-CFD0C7E10858}"/>
              </a:ext>
            </a:extLst>
          </p:cNvPr>
          <p:cNvCxnSpPr/>
          <p:nvPr userDrawn="1"/>
        </p:nvCxnSpPr>
        <p:spPr>
          <a:xfrm>
            <a:off x="475202" y="863029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373EB-07CD-2A41-9E11-6152CBD10C3F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err="1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SantExpo</a:t>
            </a:r>
            <a:r>
              <a:rPr lang="fr-FR" sz="85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2024 - Atelier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643671-F083-45EA-84BA-871052FDF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0"/>
            <a:ext cx="706944" cy="273761"/>
          </a:xfrm>
          <a:prstGeom prst="rect">
            <a:avLst/>
          </a:prstGeom>
        </p:spPr>
      </p:pic>
      <p:pic>
        <p:nvPicPr>
          <p:cNvPr id="2" name="Graphique 6">
            <a:extLst>
              <a:ext uri="{FF2B5EF4-FFF2-40B4-BE49-F238E27FC236}">
                <a16:creationId xmlns:a16="http://schemas.microsoft.com/office/drawing/2014/main" id="{2A84BEA9-FE60-C045-DA27-BA9D0378A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419" y="6356199"/>
            <a:ext cx="819724" cy="2409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3EF544-12E2-86A7-6FC3-D47F9D7146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85465" y="6306298"/>
            <a:ext cx="989967" cy="356744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45604084-B3C9-BA74-20E9-7278D65EE0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64348" y="6210769"/>
            <a:ext cx="610720" cy="470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197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orient="horz" pos="323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1483051" y="3782861"/>
            <a:ext cx="8734496" cy="2346497"/>
          </a:xfrm>
          <a:prstGeom prst="rect">
            <a:avLst/>
          </a:prstGeom>
          <a:noFill/>
        </p:spPr>
        <p:txBody>
          <a:bodyPr wrap="square" lIns="96000" tIns="144000" rIns="96000" bIns="144000" rtlCol="0" anchor="t" anchorCtr="0">
            <a:normAutofit/>
          </a:bodyPr>
          <a:lstStyle/>
          <a:p>
            <a:pPr algn="ctr"/>
            <a:r>
              <a:rPr lang="fr-FR" sz="3600" b="0" baseline="0">
                <a:solidFill>
                  <a:srgbClr val="575757"/>
                </a:solidFill>
              </a:rPr>
              <a:t>Retrouvez l’ensemble du programme</a:t>
            </a:r>
          </a:p>
          <a:p>
            <a:pPr algn="ctr"/>
            <a:r>
              <a:rPr lang="fr-FR" sz="3600" b="0" baseline="0">
                <a:solidFill>
                  <a:srgbClr val="575757"/>
                </a:solidFill>
              </a:rPr>
              <a:t>du Village de la e-santé sur</a:t>
            </a:r>
            <a:endParaRPr lang="fr-FR" sz="2800">
              <a:solidFill>
                <a:srgbClr val="57575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C3B7139-588D-4078-B390-5129C12C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02" t="30472" r="26446" b="-429"/>
          <a:stretch/>
        </p:blipFill>
        <p:spPr>
          <a:xfrm>
            <a:off x="483506" y="500041"/>
            <a:ext cx="1185496" cy="4590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940085-DCC5-4F0E-8701-9AA85691F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9427"/>
          <a:stretch/>
        </p:blipFill>
        <p:spPr>
          <a:xfrm>
            <a:off x="4241775" y="2017037"/>
            <a:ext cx="3217048" cy="1443535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C0DB41E-C5BA-527C-0E53-3E8716B62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1825" y="5143572"/>
            <a:ext cx="4687048" cy="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35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15/05/2024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png"/><Relationship Id="rId5" Type="http://schemas.openxmlformats.org/officeDocument/2006/relationships/diagramData" Target="../diagrams/data1.xml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B7FED5-1F1B-9645-AA87-6481650E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54" y="2611754"/>
            <a:ext cx="5806802" cy="37197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C2EFD2-8BFE-FA4B-A89C-BF1E694D8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482" b="7924"/>
          <a:stretch/>
        </p:blipFill>
        <p:spPr>
          <a:xfrm>
            <a:off x="-5744" y="2263263"/>
            <a:ext cx="12191999" cy="46005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E55F214-F4A7-674A-B09F-A7B76CC21323}"/>
              </a:ext>
            </a:extLst>
          </p:cNvPr>
          <p:cNvSpPr txBox="1"/>
          <p:nvPr/>
        </p:nvSpPr>
        <p:spPr>
          <a:xfrm>
            <a:off x="4812770" y="1964613"/>
            <a:ext cx="6595672" cy="36328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fr-FR" sz="3600" b="1" dirty="0">
                <a:latin typeface="Arial"/>
                <a:cs typeface="Arial"/>
              </a:rPr>
              <a:t>Expérimentation</a:t>
            </a:r>
          </a:p>
          <a:p>
            <a:pPr>
              <a:lnSpc>
                <a:spcPts val="4800"/>
              </a:lnSpc>
            </a:pPr>
            <a:r>
              <a:rPr lang="fr-FR" sz="3600" b="1" dirty="0">
                <a:latin typeface="Arial"/>
                <a:cs typeface="Arial"/>
              </a:rPr>
              <a:t>Mon espace santé dans le secteur médico-social: </a:t>
            </a:r>
            <a:endParaRPr lang="fr-FR"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fr-FR" sz="3200" b="1" dirty="0">
                <a:solidFill>
                  <a:schemeClr val="accent1"/>
                </a:solidFill>
                <a:latin typeface="Arial"/>
                <a:cs typeface="Arial"/>
              </a:rPr>
              <a:t>Retour d'expérience de la région Pays de la Loire et du SSIAD de Clisson</a:t>
            </a:r>
            <a:endParaRPr lang="fr-FR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9">
            <a:extLst>
              <a:ext uri="{FF2B5EF4-FFF2-40B4-BE49-F238E27FC236}">
                <a16:creationId xmlns:a16="http://schemas.microsoft.com/office/drawing/2014/main" id="{0F2F4C61-E0D2-4878-A1F6-FB5A7647E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" y="530439"/>
            <a:ext cx="3330362" cy="1285835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F4D691-B053-884D-C199-20C5BC733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495" y="748403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808885" y="6489700"/>
            <a:ext cx="383116" cy="179917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0895F1-77D8-A034-1F5D-636C0223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571908" cy="2124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Présentation de l’expérimentation Mon espace santé dans le secteur médico-social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8E043-5410-FFC1-509A-0A461E8D73E0}"/>
              </a:ext>
            </a:extLst>
          </p:cNvPr>
          <p:cNvSpPr/>
          <p:nvPr/>
        </p:nvSpPr>
        <p:spPr>
          <a:xfrm>
            <a:off x="3990109" y="738990"/>
            <a:ext cx="505545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fr-FR" sz="2400" b="1" dirty="0">
                <a:latin typeface="Arial"/>
                <a:cs typeface="Arial"/>
              </a:rPr>
              <a:t>Objectifs de l’expérimentation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3BB65-0F5B-E030-8AC1-94E1EB02118D}"/>
              </a:ext>
            </a:extLst>
          </p:cNvPr>
          <p:cNvSpPr/>
          <p:nvPr/>
        </p:nvSpPr>
        <p:spPr>
          <a:xfrm>
            <a:off x="518013" y="3171823"/>
            <a:ext cx="7890207" cy="22929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 algn="just" defTabSz="914377">
              <a:spcAft>
                <a:spcPts val="600"/>
              </a:spcAft>
              <a:buClr>
                <a:srgbClr val="FFFFFF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  <a:sym typeface="Arial"/>
              </a:rPr>
              <a:t>Accélérer le déploiement de Mon espace santé et identifier</a:t>
            </a: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</a:rPr>
              <a:t> les usages </a:t>
            </a: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pour lesquels il y a un besoin d’échange de données de santé entre la personne prise en charge et les différents professionnels.</a:t>
            </a:r>
          </a:p>
          <a:p>
            <a:pPr marL="285115" indent="-285115" algn="just" defTabSz="914377">
              <a:spcAft>
                <a:spcPts val="600"/>
              </a:spcAft>
              <a:buClr>
                <a:srgbClr val="FFFFFF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</a:rPr>
              <a:t>Identifier les outils </a:t>
            </a: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à mettre en place pour </a:t>
            </a: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</a:rPr>
              <a:t>informer, sensibiliser les usagers et/ou leurs aidants, les professionnels à l’utilisation de Mon espace santé.</a:t>
            </a:r>
          </a:p>
          <a:p>
            <a:pPr marL="285115" indent="-285115" algn="just" defTabSz="914377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Réfléchir aux </a:t>
            </a: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</a:rPr>
              <a:t>modalités de délégation d’accès à l’aidant à Mon espace santé </a:t>
            </a: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(profil de l’aidant, durée,…).</a:t>
            </a:r>
          </a:p>
          <a:p>
            <a:pPr marL="285115" indent="-285115" algn="just" defTabSz="914377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Réaliser </a:t>
            </a:r>
            <a:r>
              <a:rPr lang="fr-FR" sz="1600" kern="0" dirty="0">
                <a:solidFill>
                  <a:srgbClr val="006AB2"/>
                </a:solidFill>
                <a:latin typeface="Arial"/>
                <a:cs typeface="Arial"/>
              </a:rPr>
              <a:t>un retour d’expérience intermédiaire et final</a:t>
            </a:r>
            <a:r>
              <a:rPr lang="fr-FR" sz="1600" kern="0" dirty="0">
                <a:solidFill>
                  <a:srgbClr val="7F7F7F"/>
                </a:solidFill>
                <a:latin typeface="Arial"/>
                <a:cs typeface="Arial"/>
              </a:rPr>
              <a:t>. </a:t>
            </a:r>
            <a:endParaRPr lang="fr-FR" sz="1600" kern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118">
            <a:extLst>
              <a:ext uri="{FF2B5EF4-FFF2-40B4-BE49-F238E27FC236}">
                <a16:creationId xmlns:a16="http://schemas.microsoft.com/office/drawing/2014/main" id="{2C9B636E-1450-574E-404F-37EBDC2D36AB}"/>
              </a:ext>
            </a:extLst>
          </p:cNvPr>
          <p:cNvGrpSpPr>
            <a:grpSpLocks noChangeAspect="1"/>
          </p:cNvGrpSpPr>
          <p:nvPr/>
        </p:nvGrpSpPr>
        <p:grpSpPr>
          <a:xfrm>
            <a:off x="657472" y="2780707"/>
            <a:ext cx="371522" cy="363028"/>
            <a:chOff x="694197" y="2027887"/>
            <a:chExt cx="763588" cy="746125"/>
          </a:xfrm>
          <a:solidFill>
            <a:schemeClr val="bg1">
              <a:lumMod val="50000"/>
            </a:schemeClr>
          </a:solidFill>
        </p:grpSpPr>
        <p:sp>
          <p:nvSpPr>
            <p:cNvPr id="45" name="Freeform 164">
              <a:extLst>
                <a:ext uri="{FF2B5EF4-FFF2-40B4-BE49-F238E27FC236}">
                  <a16:creationId xmlns:a16="http://schemas.microsoft.com/office/drawing/2014/main" id="{92412213-D815-B1FA-CA79-168F37E3B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772" y="2027887"/>
              <a:ext cx="192088" cy="268288"/>
            </a:xfrm>
            <a:custGeom>
              <a:avLst/>
              <a:gdLst>
                <a:gd name="T0" fmla="*/ 166 w 333"/>
                <a:gd name="T1" fmla="*/ 467 h 467"/>
                <a:gd name="T2" fmla="*/ 154 w 333"/>
                <a:gd name="T3" fmla="*/ 462 h 467"/>
                <a:gd name="T4" fmla="*/ 0 w 333"/>
                <a:gd name="T5" fmla="*/ 166 h 467"/>
                <a:gd name="T6" fmla="*/ 166 w 333"/>
                <a:gd name="T7" fmla="*/ 0 h 467"/>
                <a:gd name="T8" fmla="*/ 333 w 333"/>
                <a:gd name="T9" fmla="*/ 166 h 467"/>
                <a:gd name="T10" fmla="*/ 179 w 333"/>
                <a:gd name="T11" fmla="*/ 462 h 467"/>
                <a:gd name="T12" fmla="*/ 166 w 333"/>
                <a:gd name="T13" fmla="*/ 467 h 467"/>
                <a:gd name="T14" fmla="*/ 166 w 333"/>
                <a:gd name="T15" fmla="*/ 36 h 467"/>
                <a:gd name="T16" fmla="*/ 36 w 333"/>
                <a:gd name="T17" fmla="*/ 166 h 467"/>
                <a:gd name="T18" fmla="*/ 166 w 333"/>
                <a:gd name="T19" fmla="*/ 422 h 467"/>
                <a:gd name="T20" fmla="*/ 296 w 333"/>
                <a:gd name="T21" fmla="*/ 166 h 467"/>
                <a:gd name="T22" fmla="*/ 166 w 333"/>
                <a:gd name="T23" fmla="*/ 3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67">
                  <a:moveTo>
                    <a:pt x="166" y="467"/>
                  </a:moveTo>
                  <a:cubicBezTo>
                    <a:pt x="162" y="467"/>
                    <a:pt x="157" y="465"/>
                    <a:pt x="154" y="462"/>
                  </a:cubicBezTo>
                  <a:cubicBezTo>
                    <a:pt x="147" y="456"/>
                    <a:pt x="0" y="311"/>
                    <a:pt x="0" y="166"/>
                  </a:cubicBezTo>
                  <a:cubicBezTo>
                    <a:pt x="0" y="74"/>
                    <a:pt x="74" y="0"/>
                    <a:pt x="166" y="0"/>
                  </a:cubicBezTo>
                  <a:cubicBezTo>
                    <a:pt x="258" y="0"/>
                    <a:pt x="333" y="74"/>
                    <a:pt x="333" y="166"/>
                  </a:cubicBezTo>
                  <a:cubicBezTo>
                    <a:pt x="333" y="305"/>
                    <a:pt x="186" y="455"/>
                    <a:pt x="179" y="462"/>
                  </a:cubicBezTo>
                  <a:cubicBezTo>
                    <a:pt x="176" y="465"/>
                    <a:pt x="171" y="467"/>
                    <a:pt x="166" y="467"/>
                  </a:cubicBezTo>
                  <a:close/>
                  <a:moveTo>
                    <a:pt x="166" y="36"/>
                  </a:moveTo>
                  <a:cubicBezTo>
                    <a:pt x="95" y="36"/>
                    <a:pt x="36" y="95"/>
                    <a:pt x="36" y="166"/>
                  </a:cubicBezTo>
                  <a:cubicBezTo>
                    <a:pt x="36" y="272"/>
                    <a:pt x="131" y="384"/>
                    <a:pt x="166" y="422"/>
                  </a:cubicBezTo>
                  <a:cubicBezTo>
                    <a:pt x="201" y="383"/>
                    <a:pt x="296" y="268"/>
                    <a:pt x="296" y="166"/>
                  </a:cubicBezTo>
                  <a:cubicBezTo>
                    <a:pt x="296" y="95"/>
                    <a:pt x="238" y="36"/>
                    <a:pt x="16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65">
              <a:extLst>
                <a:ext uri="{FF2B5EF4-FFF2-40B4-BE49-F238E27FC236}">
                  <a16:creationId xmlns:a16="http://schemas.microsoft.com/office/drawing/2014/main" id="{0B7FA8E3-3E5C-5340-1D51-4FBFA20B1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572" y="2078687"/>
              <a:ext cx="90488" cy="92075"/>
            </a:xfrm>
            <a:custGeom>
              <a:avLst/>
              <a:gdLst>
                <a:gd name="T0" fmla="*/ 79 w 158"/>
                <a:gd name="T1" fmla="*/ 158 h 158"/>
                <a:gd name="T2" fmla="*/ 0 w 158"/>
                <a:gd name="T3" fmla="*/ 79 h 158"/>
                <a:gd name="T4" fmla="*/ 79 w 158"/>
                <a:gd name="T5" fmla="*/ 0 h 158"/>
                <a:gd name="T6" fmla="*/ 158 w 158"/>
                <a:gd name="T7" fmla="*/ 79 h 158"/>
                <a:gd name="T8" fmla="*/ 79 w 158"/>
                <a:gd name="T9" fmla="*/ 158 h 158"/>
                <a:gd name="T10" fmla="*/ 79 w 158"/>
                <a:gd name="T11" fmla="*/ 36 h 158"/>
                <a:gd name="T12" fmla="*/ 37 w 158"/>
                <a:gd name="T13" fmla="*/ 79 h 158"/>
                <a:gd name="T14" fmla="*/ 79 w 158"/>
                <a:gd name="T15" fmla="*/ 122 h 158"/>
                <a:gd name="T16" fmla="*/ 122 w 158"/>
                <a:gd name="T17" fmla="*/ 79 h 158"/>
                <a:gd name="T18" fmla="*/ 79 w 158"/>
                <a:gd name="T19" fmla="*/ 3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cubicBezTo>
                    <a:pt x="36" y="158"/>
                    <a:pt x="0" y="123"/>
                    <a:pt x="0" y="79"/>
                  </a:cubicBezTo>
                  <a:cubicBezTo>
                    <a:pt x="0" y="35"/>
                    <a:pt x="36" y="0"/>
                    <a:pt x="79" y="0"/>
                  </a:cubicBezTo>
                  <a:cubicBezTo>
                    <a:pt x="123" y="0"/>
                    <a:pt x="158" y="35"/>
                    <a:pt x="158" y="79"/>
                  </a:cubicBezTo>
                  <a:cubicBezTo>
                    <a:pt x="158" y="123"/>
                    <a:pt x="123" y="158"/>
                    <a:pt x="79" y="158"/>
                  </a:cubicBezTo>
                  <a:close/>
                  <a:moveTo>
                    <a:pt x="79" y="36"/>
                  </a:moveTo>
                  <a:cubicBezTo>
                    <a:pt x="56" y="36"/>
                    <a:pt x="37" y="55"/>
                    <a:pt x="37" y="79"/>
                  </a:cubicBezTo>
                  <a:cubicBezTo>
                    <a:pt x="37" y="103"/>
                    <a:pt x="56" y="122"/>
                    <a:pt x="79" y="122"/>
                  </a:cubicBezTo>
                  <a:cubicBezTo>
                    <a:pt x="103" y="122"/>
                    <a:pt x="122" y="103"/>
                    <a:pt x="122" y="79"/>
                  </a:cubicBezTo>
                  <a:cubicBezTo>
                    <a:pt x="122" y="55"/>
                    <a:pt x="103" y="36"/>
                    <a:pt x="7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66">
              <a:extLst>
                <a:ext uri="{FF2B5EF4-FFF2-40B4-BE49-F238E27FC236}">
                  <a16:creationId xmlns:a16="http://schemas.microsoft.com/office/drawing/2014/main" id="{8F027604-8F57-FF6E-C811-2A2518610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0772" y="2453337"/>
              <a:ext cx="227013" cy="320675"/>
            </a:xfrm>
            <a:custGeom>
              <a:avLst/>
              <a:gdLst>
                <a:gd name="T0" fmla="*/ 197 w 393"/>
                <a:gd name="T1" fmla="*/ 555 h 555"/>
                <a:gd name="T2" fmla="*/ 184 w 393"/>
                <a:gd name="T3" fmla="*/ 550 h 555"/>
                <a:gd name="T4" fmla="*/ 0 w 393"/>
                <a:gd name="T5" fmla="*/ 197 h 555"/>
                <a:gd name="T6" fmla="*/ 197 w 393"/>
                <a:gd name="T7" fmla="*/ 0 h 555"/>
                <a:gd name="T8" fmla="*/ 393 w 393"/>
                <a:gd name="T9" fmla="*/ 197 h 555"/>
                <a:gd name="T10" fmla="*/ 210 w 393"/>
                <a:gd name="T11" fmla="*/ 549 h 555"/>
                <a:gd name="T12" fmla="*/ 197 w 393"/>
                <a:gd name="T13" fmla="*/ 555 h 555"/>
                <a:gd name="T14" fmla="*/ 197 w 393"/>
                <a:gd name="T15" fmla="*/ 37 h 555"/>
                <a:gd name="T16" fmla="*/ 37 w 393"/>
                <a:gd name="T17" fmla="*/ 197 h 555"/>
                <a:gd name="T18" fmla="*/ 197 w 393"/>
                <a:gd name="T19" fmla="*/ 510 h 555"/>
                <a:gd name="T20" fmla="*/ 357 w 393"/>
                <a:gd name="T21" fmla="*/ 197 h 555"/>
                <a:gd name="T22" fmla="*/ 197 w 393"/>
                <a:gd name="T23" fmla="*/ 3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" h="555">
                  <a:moveTo>
                    <a:pt x="197" y="555"/>
                  </a:moveTo>
                  <a:cubicBezTo>
                    <a:pt x="192" y="555"/>
                    <a:pt x="188" y="553"/>
                    <a:pt x="184" y="550"/>
                  </a:cubicBezTo>
                  <a:cubicBezTo>
                    <a:pt x="177" y="542"/>
                    <a:pt x="0" y="369"/>
                    <a:pt x="0" y="197"/>
                  </a:cubicBezTo>
                  <a:cubicBezTo>
                    <a:pt x="0" y="88"/>
                    <a:pt x="89" y="0"/>
                    <a:pt x="197" y="0"/>
                  </a:cubicBezTo>
                  <a:cubicBezTo>
                    <a:pt x="305" y="0"/>
                    <a:pt x="393" y="88"/>
                    <a:pt x="393" y="197"/>
                  </a:cubicBezTo>
                  <a:cubicBezTo>
                    <a:pt x="393" y="362"/>
                    <a:pt x="217" y="542"/>
                    <a:pt x="210" y="549"/>
                  </a:cubicBezTo>
                  <a:cubicBezTo>
                    <a:pt x="206" y="553"/>
                    <a:pt x="202" y="555"/>
                    <a:pt x="197" y="555"/>
                  </a:cubicBezTo>
                  <a:close/>
                  <a:moveTo>
                    <a:pt x="197" y="37"/>
                  </a:moveTo>
                  <a:cubicBezTo>
                    <a:pt x="109" y="37"/>
                    <a:pt x="37" y="108"/>
                    <a:pt x="37" y="197"/>
                  </a:cubicBezTo>
                  <a:cubicBezTo>
                    <a:pt x="37" y="328"/>
                    <a:pt x="157" y="467"/>
                    <a:pt x="197" y="510"/>
                  </a:cubicBezTo>
                  <a:cubicBezTo>
                    <a:pt x="237" y="466"/>
                    <a:pt x="357" y="323"/>
                    <a:pt x="357" y="197"/>
                  </a:cubicBezTo>
                  <a:cubicBezTo>
                    <a:pt x="357" y="108"/>
                    <a:pt x="285" y="37"/>
                    <a:pt x="19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67">
              <a:extLst>
                <a:ext uri="{FF2B5EF4-FFF2-40B4-BE49-F238E27FC236}">
                  <a16:creationId xmlns:a16="http://schemas.microsoft.com/office/drawing/2014/main" id="{60CC7709-EDBC-43CE-1075-2730DAD80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1097" y="2516837"/>
              <a:ext cx="106363" cy="104775"/>
            </a:xfrm>
            <a:custGeom>
              <a:avLst/>
              <a:gdLst>
                <a:gd name="T0" fmla="*/ 92 w 183"/>
                <a:gd name="T1" fmla="*/ 183 h 183"/>
                <a:gd name="T2" fmla="*/ 0 w 183"/>
                <a:gd name="T3" fmla="*/ 92 h 183"/>
                <a:gd name="T4" fmla="*/ 92 w 183"/>
                <a:gd name="T5" fmla="*/ 0 h 183"/>
                <a:gd name="T6" fmla="*/ 183 w 183"/>
                <a:gd name="T7" fmla="*/ 92 h 183"/>
                <a:gd name="T8" fmla="*/ 92 w 183"/>
                <a:gd name="T9" fmla="*/ 183 h 183"/>
                <a:gd name="T10" fmla="*/ 92 w 183"/>
                <a:gd name="T11" fmla="*/ 37 h 183"/>
                <a:gd name="T12" fmla="*/ 37 w 183"/>
                <a:gd name="T13" fmla="*/ 92 h 183"/>
                <a:gd name="T14" fmla="*/ 92 w 183"/>
                <a:gd name="T15" fmla="*/ 147 h 183"/>
                <a:gd name="T16" fmla="*/ 147 w 183"/>
                <a:gd name="T17" fmla="*/ 92 h 183"/>
                <a:gd name="T18" fmla="*/ 92 w 183"/>
                <a:gd name="T19" fmla="*/ 3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83">
                  <a:moveTo>
                    <a:pt x="92" y="183"/>
                  </a:moveTo>
                  <a:cubicBezTo>
                    <a:pt x="41" y="183"/>
                    <a:pt x="0" y="14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142" y="0"/>
                    <a:pt x="183" y="41"/>
                    <a:pt x="183" y="92"/>
                  </a:cubicBezTo>
                  <a:cubicBezTo>
                    <a:pt x="183" y="142"/>
                    <a:pt x="142" y="183"/>
                    <a:pt x="92" y="183"/>
                  </a:cubicBezTo>
                  <a:close/>
                  <a:moveTo>
                    <a:pt x="92" y="37"/>
                  </a:moveTo>
                  <a:cubicBezTo>
                    <a:pt x="62" y="37"/>
                    <a:pt x="37" y="62"/>
                    <a:pt x="37" y="92"/>
                  </a:cubicBezTo>
                  <a:cubicBezTo>
                    <a:pt x="37" y="122"/>
                    <a:pt x="62" y="147"/>
                    <a:pt x="92" y="147"/>
                  </a:cubicBezTo>
                  <a:cubicBezTo>
                    <a:pt x="122" y="147"/>
                    <a:pt x="147" y="122"/>
                    <a:pt x="147" y="92"/>
                  </a:cubicBezTo>
                  <a:cubicBezTo>
                    <a:pt x="147" y="62"/>
                    <a:pt x="122" y="37"/>
                    <a:pt x="9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68">
              <a:extLst>
                <a:ext uri="{FF2B5EF4-FFF2-40B4-BE49-F238E27FC236}">
                  <a16:creationId xmlns:a16="http://schemas.microsoft.com/office/drawing/2014/main" id="{C4B22228-ED8F-CA41-99D0-18D7A037F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8397" y="2748612"/>
              <a:ext cx="22225" cy="20638"/>
            </a:xfrm>
            <a:custGeom>
              <a:avLst/>
              <a:gdLst>
                <a:gd name="T0" fmla="*/ 18 w 37"/>
                <a:gd name="T1" fmla="*/ 38 h 38"/>
                <a:gd name="T2" fmla="*/ 6 w 37"/>
                <a:gd name="T3" fmla="*/ 32 h 38"/>
                <a:gd name="T4" fmla="*/ 0 w 37"/>
                <a:gd name="T5" fmla="*/ 19 h 38"/>
                <a:gd name="T6" fmla="*/ 6 w 37"/>
                <a:gd name="T7" fmla="*/ 6 h 38"/>
                <a:gd name="T8" fmla="*/ 31 w 37"/>
                <a:gd name="T9" fmla="*/ 6 h 38"/>
                <a:gd name="T10" fmla="*/ 37 w 37"/>
                <a:gd name="T11" fmla="*/ 19 h 38"/>
                <a:gd name="T12" fmla="*/ 31 w 37"/>
                <a:gd name="T13" fmla="*/ 32 h 38"/>
                <a:gd name="T14" fmla="*/ 18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4" y="38"/>
                    <a:pt x="9" y="36"/>
                    <a:pt x="6" y="32"/>
                  </a:cubicBezTo>
                  <a:cubicBezTo>
                    <a:pt x="2" y="29"/>
                    <a:pt x="0" y="24"/>
                    <a:pt x="0" y="19"/>
                  </a:cubicBezTo>
                  <a:cubicBezTo>
                    <a:pt x="0" y="14"/>
                    <a:pt x="2" y="10"/>
                    <a:pt x="6" y="6"/>
                  </a:cubicBezTo>
                  <a:cubicBezTo>
                    <a:pt x="12" y="0"/>
                    <a:pt x="24" y="0"/>
                    <a:pt x="31" y="6"/>
                  </a:cubicBezTo>
                  <a:cubicBezTo>
                    <a:pt x="35" y="10"/>
                    <a:pt x="37" y="15"/>
                    <a:pt x="37" y="19"/>
                  </a:cubicBezTo>
                  <a:cubicBezTo>
                    <a:pt x="37" y="24"/>
                    <a:pt x="35" y="29"/>
                    <a:pt x="31" y="32"/>
                  </a:cubicBezTo>
                  <a:cubicBezTo>
                    <a:pt x="28" y="36"/>
                    <a:pt x="23" y="38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69">
              <a:extLst>
                <a:ext uri="{FF2B5EF4-FFF2-40B4-BE49-F238E27FC236}">
                  <a16:creationId xmlns:a16="http://schemas.microsoft.com/office/drawing/2014/main" id="{74ED2A91-9CBB-BA26-0CD7-5BDF280299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197" y="2275537"/>
              <a:ext cx="573088" cy="493713"/>
            </a:xfrm>
            <a:custGeom>
              <a:avLst/>
              <a:gdLst>
                <a:gd name="T0" fmla="*/ 957 w 994"/>
                <a:gd name="T1" fmla="*/ 822 h 859"/>
                <a:gd name="T2" fmla="*/ 881 w 994"/>
                <a:gd name="T3" fmla="*/ 859 h 859"/>
                <a:gd name="T4" fmla="*/ 881 w 994"/>
                <a:gd name="T5" fmla="*/ 859 h 859"/>
                <a:gd name="T6" fmla="*/ 805 w 994"/>
                <a:gd name="T7" fmla="*/ 822 h 859"/>
                <a:gd name="T8" fmla="*/ 729 w 994"/>
                <a:gd name="T9" fmla="*/ 859 h 859"/>
                <a:gd name="T10" fmla="*/ 729 w 994"/>
                <a:gd name="T11" fmla="*/ 859 h 859"/>
                <a:gd name="T12" fmla="*/ 654 w 994"/>
                <a:gd name="T13" fmla="*/ 822 h 859"/>
                <a:gd name="T14" fmla="*/ 578 w 994"/>
                <a:gd name="T15" fmla="*/ 859 h 859"/>
                <a:gd name="T16" fmla="*/ 578 w 994"/>
                <a:gd name="T17" fmla="*/ 859 h 859"/>
                <a:gd name="T18" fmla="*/ 502 w 994"/>
                <a:gd name="T19" fmla="*/ 822 h 859"/>
                <a:gd name="T20" fmla="*/ 426 w 994"/>
                <a:gd name="T21" fmla="*/ 859 h 859"/>
                <a:gd name="T22" fmla="*/ 426 w 994"/>
                <a:gd name="T23" fmla="*/ 859 h 859"/>
                <a:gd name="T24" fmla="*/ 350 w 994"/>
                <a:gd name="T25" fmla="*/ 822 h 859"/>
                <a:gd name="T26" fmla="*/ 275 w 994"/>
                <a:gd name="T27" fmla="*/ 859 h 859"/>
                <a:gd name="T28" fmla="*/ 275 w 994"/>
                <a:gd name="T29" fmla="*/ 859 h 859"/>
                <a:gd name="T30" fmla="*/ 204 w 994"/>
                <a:gd name="T31" fmla="*/ 812 h 859"/>
                <a:gd name="T32" fmla="*/ 132 w 994"/>
                <a:gd name="T33" fmla="*/ 815 h 859"/>
                <a:gd name="T34" fmla="*/ 143 w 994"/>
                <a:gd name="T35" fmla="*/ 783 h 859"/>
                <a:gd name="T36" fmla="*/ 61 w 994"/>
                <a:gd name="T37" fmla="*/ 758 h 859"/>
                <a:gd name="T38" fmla="*/ 86 w 994"/>
                <a:gd name="T39" fmla="*/ 762 h 859"/>
                <a:gd name="T40" fmla="*/ 27 w 994"/>
                <a:gd name="T41" fmla="*/ 666 h 859"/>
                <a:gd name="T42" fmla="*/ 37 w 994"/>
                <a:gd name="T43" fmla="*/ 700 h 859"/>
                <a:gd name="T44" fmla="*/ 37 w 994"/>
                <a:gd name="T45" fmla="*/ 604 h 859"/>
                <a:gd name="T46" fmla="*/ 17 w 994"/>
                <a:gd name="T47" fmla="*/ 550 h 859"/>
                <a:gd name="T48" fmla="*/ 40 w 994"/>
                <a:gd name="T49" fmla="*/ 539 h 859"/>
                <a:gd name="T50" fmla="*/ 33 w 994"/>
                <a:gd name="T51" fmla="*/ 453 h 859"/>
                <a:gd name="T52" fmla="*/ 49 w 994"/>
                <a:gd name="T53" fmla="*/ 480 h 859"/>
                <a:gd name="T54" fmla="*/ 81 w 994"/>
                <a:gd name="T55" fmla="*/ 389 h 859"/>
                <a:gd name="T56" fmla="*/ 155 w 994"/>
                <a:gd name="T57" fmla="*/ 375 h 859"/>
                <a:gd name="T58" fmla="*/ 172 w 994"/>
                <a:gd name="T59" fmla="*/ 351 h 859"/>
                <a:gd name="T60" fmla="*/ 209 w 994"/>
                <a:gd name="T61" fmla="*/ 338 h 859"/>
                <a:gd name="T62" fmla="*/ 226 w 994"/>
                <a:gd name="T63" fmla="*/ 350 h 859"/>
                <a:gd name="T64" fmla="*/ 756 w 994"/>
                <a:gd name="T65" fmla="*/ 309 h 859"/>
                <a:gd name="T66" fmla="*/ 662 w 994"/>
                <a:gd name="T67" fmla="*/ 328 h 859"/>
                <a:gd name="T68" fmla="*/ 681 w 994"/>
                <a:gd name="T69" fmla="*/ 346 h 859"/>
                <a:gd name="T70" fmla="*/ 605 w 994"/>
                <a:gd name="T71" fmla="*/ 309 h 859"/>
                <a:gd name="T72" fmla="*/ 511 w 994"/>
                <a:gd name="T73" fmla="*/ 328 h 859"/>
                <a:gd name="T74" fmla="*/ 529 w 994"/>
                <a:gd name="T75" fmla="*/ 346 h 859"/>
                <a:gd name="T76" fmla="*/ 453 w 994"/>
                <a:gd name="T77" fmla="*/ 309 h 859"/>
                <a:gd name="T78" fmla="*/ 359 w 994"/>
                <a:gd name="T79" fmla="*/ 328 h 859"/>
                <a:gd name="T80" fmla="*/ 377 w 994"/>
                <a:gd name="T81" fmla="*/ 346 h 859"/>
                <a:gd name="T82" fmla="*/ 302 w 994"/>
                <a:gd name="T83" fmla="*/ 309 h 859"/>
                <a:gd name="T84" fmla="*/ 814 w 994"/>
                <a:gd name="T85" fmla="*/ 327 h 859"/>
                <a:gd name="T86" fmla="*/ 832 w 994"/>
                <a:gd name="T87" fmla="*/ 345 h 859"/>
                <a:gd name="T88" fmla="*/ 897 w 994"/>
                <a:gd name="T89" fmla="*/ 286 h 859"/>
                <a:gd name="T90" fmla="*/ 955 w 994"/>
                <a:gd name="T91" fmla="*/ 268 h 859"/>
                <a:gd name="T92" fmla="*/ 972 w 994"/>
                <a:gd name="T93" fmla="*/ 255 h 859"/>
                <a:gd name="T94" fmla="*/ 957 w 994"/>
                <a:gd name="T95" fmla="*/ 177 h 859"/>
                <a:gd name="T96" fmla="*/ 975 w 994"/>
                <a:gd name="T97" fmla="*/ 195 h 859"/>
                <a:gd name="T98" fmla="*/ 953 w 994"/>
                <a:gd name="T99" fmla="*/ 87 h 859"/>
                <a:gd name="T100" fmla="*/ 911 w 994"/>
                <a:gd name="T101" fmla="*/ 65 h 859"/>
                <a:gd name="T102" fmla="*/ 922 w 994"/>
                <a:gd name="T103" fmla="*/ 32 h 859"/>
                <a:gd name="T104" fmla="*/ 836 w 994"/>
                <a:gd name="T105" fmla="*/ 37 h 859"/>
                <a:gd name="T106" fmla="*/ 841 w 994"/>
                <a:gd name="T107" fmla="*/ 38 h 859"/>
                <a:gd name="T108" fmla="*/ 765 w 994"/>
                <a:gd name="T109" fmla="*/ 0 h 859"/>
                <a:gd name="T110" fmla="*/ 689 w 994"/>
                <a:gd name="T111" fmla="*/ 36 h 859"/>
                <a:gd name="T112" fmla="*/ 689 w 994"/>
                <a:gd name="T113" fmla="*/ 36 h 859"/>
                <a:gd name="T114" fmla="*/ 614 w 994"/>
                <a:gd name="T11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4" h="859">
                  <a:moveTo>
                    <a:pt x="957" y="859"/>
                  </a:moveTo>
                  <a:cubicBezTo>
                    <a:pt x="957" y="859"/>
                    <a:pt x="957" y="859"/>
                    <a:pt x="957" y="859"/>
                  </a:cubicBezTo>
                  <a:cubicBezTo>
                    <a:pt x="947" y="859"/>
                    <a:pt x="938" y="850"/>
                    <a:pt x="938" y="840"/>
                  </a:cubicBezTo>
                  <a:cubicBezTo>
                    <a:pt x="938" y="830"/>
                    <a:pt x="947" y="822"/>
                    <a:pt x="957" y="822"/>
                  </a:cubicBezTo>
                  <a:cubicBezTo>
                    <a:pt x="967" y="822"/>
                    <a:pt x="975" y="830"/>
                    <a:pt x="975" y="840"/>
                  </a:cubicBezTo>
                  <a:cubicBezTo>
                    <a:pt x="975" y="850"/>
                    <a:pt x="967" y="859"/>
                    <a:pt x="957" y="859"/>
                  </a:cubicBezTo>
                  <a:close/>
                  <a:moveTo>
                    <a:pt x="881" y="859"/>
                  </a:moveTo>
                  <a:cubicBezTo>
                    <a:pt x="881" y="859"/>
                    <a:pt x="881" y="859"/>
                    <a:pt x="881" y="859"/>
                  </a:cubicBezTo>
                  <a:cubicBezTo>
                    <a:pt x="871" y="859"/>
                    <a:pt x="863" y="850"/>
                    <a:pt x="863" y="840"/>
                  </a:cubicBezTo>
                  <a:cubicBezTo>
                    <a:pt x="863" y="830"/>
                    <a:pt x="871" y="822"/>
                    <a:pt x="881" y="822"/>
                  </a:cubicBezTo>
                  <a:cubicBezTo>
                    <a:pt x="891" y="822"/>
                    <a:pt x="899" y="830"/>
                    <a:pt x="899" y="840"/>
                  </a:cubicBezTo>
                  <a:cubicBezTo>
                    <a:pt x="899" y="850"/>
                    <a:pt x="891" y="859"/>
                    <a:pt x="881" y="859"/>
                  </a:cubicBezTo>
                  <a:close/>
                  <a:moveTo>
                    <a:pt x="805" y="859"/>
                  </a:moveTo>
                  <a:cubicBezTo>
                    <a:pt x="805" y="859"/>
                    <a:pt x="805" y="859"/>
                    <a:pt x="805" y="859"/>
                  </a:cubicBezTo>
                  <a:cubicBezTo>
                    <a:pt x="795" y="859"/>
                    <a:pt x="787" y="850"/>
                    <a:pt x="787" y="840"/>
                  </a:cubicBezTo>
                  <a:cubicBezTo>
                    <a:pt x="787" y="830"/>
                    <a:pt x="795" y="822"/>
                    <a:pt x="805" y="822"/>
                  </a:cubicBezTo>
                  <a:cubicBezTo>
                    <a:pt x="815" y="822"/>
                    <a:pt x="823" y="830"/>
                    <a:pt x="823" y="840"/>
                  </a:cubicBezTo>
                  <a:cubicBezTo>
                    <a:pt x="823" y="850"/>
                    <a:pt x="815" y="859"/>
                    <a:pt x="805" y="859"/>
                  </a:cubicBezTo>
                  <a:close/>
                  <a:moveTo>
                    <a:pt x="729" y="859"/>
                  </a:moveTo>
                  <a:cubicBezTo>
                    <a:pt x="729" y="859"/>
                    <a:pt x="729" y="859"/>
                    <a:pt x="729" y="859"/>
                  </a:cubicBezTo>
                  <a:cubicBezTo>
                    <a:pt x="719" y="859"/>
                    <a:pt x="711" y="850"/>
                    <a:pt x="711" y="840"/>
                  </a:cubicBezTo>
                  <a:cubicBezTo>
                    <a:pt x="711" y="830"/>
                    <a:pt x="719" y="822"/>
                    <a:pt x="729" y="822"/>
                  </a:cubicBezTo>
                  <a:cubicBezTo>
                    <a:pt x="739" y="822"/>
                    <a:pt x="748" y="830"/>
                    <a:pt x="748" y="840"/>
                  </a:cubicBezTo>
                  <a:cubicBezTo>
                    <a:pt x="748" y="850"/>
                    <a:pt x="740" y="859"/>
                    <a:pt x="729" y="859"/>
                  </a:cubicBezTo>
                  <a:close/>
                  <a:moveTo>
                    <a:pt x="654" y="859"/>
                  </a:moveTo>
                  <a:cubicBezTo>
                    <a:pt x="654" y="859"/>
                    <a:pt x="654" y="859"/>
                    <a:pt x="654" y="859"/>
                  </a:cubicBezTo>
                  <a:cubicBezTo>
                    <a:pt x="643" y="859"/>
                    <a:pt x="635" y="850"/>
                    <a:pt x="635" y="840"/>
                  </a:cubicBezTo>
                  <a:cubicBezTo>
                    <a:pt x="635" y="830"/>
                    <a:pt x="643" y="822"/>
                    <a:pt x="654" y="822"/>
                  </a:cubicBezTo>
                  <a:cubicBezTo>
                    <a:pt x="664" y="822"/>
                    <a:pt x="672" y="830"/>
                    <a:pt x="672" y="840"/>
                  </a:cubicBezTo>
                  <a:cubicBezTo>
                    <a:pt x="672" y="850"/>
                    <a:pt x="664" y="859"/>
                    <a:pt x="654" y="859"/>
                  </a:cubicBezTo>
                  <a:close/>
                  <a:moveTo>
                    <a:pt x="578" y="859"/>
                  </a:moveTo>
                  <a:cubicBezTo>
                    <a:pt x="578" y="859"/>
                    <a:pt x="578" y="859"/>
                    <a:pt x="578" y="859"/>
                  </a:cubicBezTo>
                  <a:cubicBezTo>
                    <a:pt x="568" y="859"/>
                    <a:pt x="559" y="850"/>
                    <a:pt x="559" y="840"/>
                  </a:cubicBezTo>
                  <a:cubicBezTo>
                    <a:pt x="559" y="830"/>
                    <a:pt x="568" y="822"/>
                    <a:pt x="578" y="822"/>
                  </a:cubicBezTo>
                  <a:cubicBezTo>
                    <a:pt x="588" y="822"/>
                    <a:pt x="596" y="830"/>
                    <a:pt x="596" y="840"/>
                  </a:cubicBezTo>
                  <a:cubicBezTo>
                    <a:pt x="596" y="850"/>
                    <a:pt x="588" y="859"/>
                    <a:pt x="578" y="859"/>
                  </a:cubicBezTo>
                  <a:close/>
                  <a:moveTo>
                    <a:pt x="502" y="859"/>
                  </a:moveTo>
                  <a:cubicBezTo>
                    <a:pt x="502" y="859"/>
                    <a:pt x="502" y="859"/>
                    <a:pt x="502" y="859"/>
                  </a:cubicBezTo>
                  <a:cubicBezTo>
                    <a:pt x="492" y="859"/>
                    <a:pt x="484" y="850"/>
                    <a:pt x="484" y="840"/>
                  </a:cubicBezTo>
                  <a:cubicBezTo>
                    <a:pt x="484" y="830"/>
                    <a:pt x="492" y="822"/>
                    <a:pt x="502" y="822"/>
                  </a:cubicBezTo>
                  <a:cubicBezTo>
                    <a:pt x="512" y="822"/>
                    <a:pt x="520" y="830"/>
                    <a:pt x="520" y="840"/>
                  </a:cubicBezTo>
                  <a:cubicBezTo>
                    <a:pt x="520" y="850"/>
                    <a:pt x="512" y="859"/>
                    <a:pt x="502" y="859"/>
                  </a:cubicBezTo>
                  <a:close/>
                  <a:moveTo>
                    <a:pt x="426" y="859"/>
                  </a:moveTo>
                  <a:cubicBezTo>
                    <a:pt x="426" y="859"/>
                    <a:pt x="426" y="859"/>
                    <a:pt x="426" y="859"/>
                  </a:cubicBezTo>
                  <a:cubicBezTo>
                    <a:pt x="416" y="859"/>
                    <a:pt x="408" y="850"/>
                    <a:pt x="408" y="840"/>
                  </a:cubicBezTo>
                  <a:cubicBezTo>
                    <a:pt x="408" y="830"/>
                    <a:pt x="416" y="822"/>
                    <a:pt x="426" y="822"/>
                  </a:cubicBezTo>
                  <a:cubicBezTo>
                    <a:pt x="436" y="822"/>
                    <a:pt x="445" y="830"/>
                    <a:pt x="445" y="840"/>
                  </a:cubicBezTo>
                  <a:cubicBezTo>
                    <a:pt x="445" y="850"/>
                    <a:pt x="437" y="859"/>
                    <a:pt x="426" y="859"/>
                  </a:cubicBezTo>
                  <a:close/>
                  <a:moveTo>
                    <a:pt x="351" y="859"/>
                  </a:moveTo>
                  <a:cubicBezTo>
                    <a:pt x="350" y="859"/>
                    <a:pt x="350" y="859"/>
                    <a:pt x="350" y="859"/>
                  </a:cubicBezTo>
                  <a:cubicBezTo>
                    <a:pt x="340" y="859"/>
                    <a:pt x="332" y="850"/>
                    <a:pt x="332" y="840"/>
                  </a:cubicBezTo>
                  <a:cubicBezTo>
                    <a:pt x="332" y="830"/>
                    <a:pt x="340" y="822"/>
                    <a:pt x="350" y="822"/>
                  </a:cubicBezTo>
                  <a:cubicBezTo>
                    <a:pt x="361" y="822"/>
                    <a:pt x="369" y="830"/>
                    <a:pt x="369" y="840"/>
                  </a:cubicBezTo>
                  <a:cubicBezTo>
                    <a:pt x="369" y="850"/>
                    <a:pt x="361" y="859"/>
                    <a:pt x="351" y="859"/>
                  </a:cubicBezTo>
                  <a:close/>
                  <a:moveTo>
                    <a:pt x="275" y="859"/>
                  </a:moveTo>
                  <a:cubicBezTo>
                    <a:pt x="275" y="859"/>
                    <a:pt x="275" y="859"/>
                    <a:pt x="275" y="859"/>
                  </a:cubicBezTo>
                  <a:cubicBezTo>
                    <a:pt x="265" y="859"/>
                    <a:pt x="256" y="850"/>
                    <a:pt x="256" y="840"/>
                  </a:cubicBezTo>
                  <a:cubicBezTo>
                    <a:pt x="256" y="830"/>
                    <a:pt x="265" y="822"/>
                    <a:pt x="275" y="822"/>
                  </a:cubicBezTo>
                  <a:cubicBezTo>
                    <a:pt x="285" y="822"/>
                    <a:pt x="293" y="830"/>
                    <a:pt x="293" y="840"/>
                  </a:cubicBezTo>
                  <a:cubicBezTo>
                    <a:pt x="293" y="850"/>
                    <a:pt x="285" y="859"/>
                    <a:pt x="275" y="859"/>
                  </a:cubicBezTo>
                  <a:close/>
                  <a:moveTo>
                    <a:pt x="200" y="848"/>
                  </a:moveTo>
                  <a:cubicBezTo>
                    <a:pt x="198" y="848"/>
                    <a:pt x="197" y="847"/>
                    <a:pt x="195" y="847"/>
                  </a:cubicBezTo>
                  <a:cubicBezTo>
                    <a:pt x="185" y="844"/>
                    <a:pt x="180" y="834"/>
                    <a:pt x="182" y="825"/>
                  </a:cubicBezTo>
                  <a:cubicBezTo>
                    <a:pt x="185" y="815"/>
                    <a:pt x="195" y="809"/>
                    <a:pt x="204" y="812"/>
                  </a:cubicBezTo>
                  <a:cubicBezTo>
                    <a:pt x="205" y="812"/>
                    <a:pt x="206" y="812"/>
                    <a:pt x="206" y="812"/>
                  </a:cubicBezTo>
                  <a:cubicBezTo>
                    <a:pt x="216" y="815"/>
                    <a:pt x="221" y="826"/>
                    <a:pt x="218" y="835"/>
                  </a:cubicBezTo>
                  <a:cubicBezTo>
                    <a:pt x="215" y="843"/>
                    <a:pt x="208" y="848"/>
                    <a:pt x="200" y="848"/>
                  </a:cubicBezTo>
                  <a:close/>
                  <a:moveTo>
                    <a:pt x="132" y="815"/>
                  </a:moveTo>
                  <a:cubicBezTo>
                    <a:pt x="128" y="815"/>
                    <a:pt x="125" y="814"/>
                    <a:pt x="122" y="812"/>
                  </a:cubicBezTo>
                  <a:cubicBezTo>
                    <a:pt x="121" y="812"/>
                    <a:pt x="120" y="811"/>
                    <a:pt x="119" y="810"/>
                  </a:cubicBezTo>
                  <a:cubicBezTo>
                    <a:pt x="112" y="803"/>
                    <a:pt x="112" y="791"/>
                    <a:pt x="119" y="784"/>
                  </a:cubicBezTo>
                  <a:cubicBezTo>
                    <a:pt x="125" y="778"/>
                    <a:pt x="136" y="777"/>
                    <a:pt x="143" y="783"/>
                  </a:cubicBezTo>
                  <a:cubicBezTo>
                    <a:pt x="151" y="788"/>
                    <a:pt x="153" y="799"/>
                    <a:pt x="147" y="807"/>
                  </a:cubicBezTo>
                  <a:cubicBezTo>
                    <a:pt x="144" y="813"/>
                    <a:pt x="138" y="815"/>
                    <a:pt x="132" y="815"/>
                  </a:cubicBezTo>
                  <a:close/>
                  <a:moveTo>
                    <a:pt x="76" y="765"/>
                  </a:moveTo>
                  <a:cubicBezTo>
                    <a:pt x="70" y="765"/>
                    <a:pt x="65" y="762"/>
                    <a:pt x="61" y="758"/>
                  </a:cubicBezTo>
                  <a:cubicBezTo>
                    <a:pt x="56" y="750"/>
                    <a:pt x="56" y="740"/>
                    <a:pt x="63" y="733"/>
                  </a:cubicBezTo>
                  <a:cubicBezTo>
                    <a:pt x="70" y="726"/>
                    <a:pt x="82" y="726"/>
                    <a:pt x="89" y="733"/>
                  </a:cubicBezTo>
                  <a:cubicBezTo>
                    <a:pt x="90" y="734"/>
                    <a:pt x="91" y="735"/>
                    <a:pt x="91" y="736"/>
                  </a:cubicBezTo>
                  <a:cubicBezTo>
                    <a:pt x="97" y="745"/>
                    <a:pt x="95" y="756"/>
                    <a:pt x="86" y="762"/>
                  </a:cubicBezTo>
                  <a:cubicBezTo>
                    <a:pt x="83" y="764"/>
                    <a:pt x="80" y="765"/>
                    <a:pt x="76" y="765"/>
                  </a:cubicBezTo>
                  <a:close/>
                  <a:moveTo>
                    <a:pt x="37" y="700"/>
                  </a:moveTo>
                  <a:cubicBezTo>
                    <a:pt x="30" y="700"/>
                    <a:pt x="24" y="696"/>
                    <a:pt x="21" y="689"/>
                  </a:cubicBezTo>
                  <a:cubicBezTo>
                    <a:pt x="17" y="681"/>
                    <a:pt x="19" y="671"/>
                    <a:pt x="27" y="666"/>
                  </a:cubicBezTo>
                  <a:cubicBezTo>
                    <a:pt x="35" y="661"/>
                    <a:pt x="47" y="663"/>
                    <a:pt x="52" y="671"/>
                  </a:cubicBezTo>
                  <a:cubicBezTo>
                    <a:pt x="53" y="673"/>
                    <a:pt x="54" y="674"/>
                    <a:pt x="55" y="676"/>
                  </a:cubicBezTo>
                  <a:cubicBezTo>
                    <a:pt x="58" y="685"/>
                    <a:pt x="53" y="696"/>
                    <a:pt x="43" y="699"/>
                  </a:cubicBezTo>
                  <a:cubicBezTo>
                    <a:pt x="41" y="700"/>
                    <a:pt x="39" y="700"/>
                    <a:pt x="37" y="700"/>
                  </a:cubicBezTo>
                  <a:close/>
                  <a:moveTo>
                    <a:pt x="19" y="627"/>
                  </a:moveTo>
                  <a:cubicBezTo>
                    <a:pt x="10" y="627"/>
                    <a:pt x="2" y="620"/>
                    <a:pt x="1" y="610"/>
                  </a:cubicBezTo>
                  <a:cubicBezTo>
                    <a:pt x="0" y="601"/>
                    <a:pt x="6" y="593"/>
                    <a:pt x="15" y="591"/>
                  </a:cubicBezTo>
                  <a:cubicBezTo>
                    <a:pt x="24" y="588"/>
                    <a:pt x="34" y="594"/>
                    <a:pt x="37" y="604"/>
                  </a:cubicBezTo>
                  <a:cubicBezTo>
                    <a:pt x="37" y="605"/>
                    <a:pt x="37" y="607"/>
                    <a:pt x="37" y="608"/>
                  </a:cubicBezTo>
                  <a:cubicBezTo>
                    <a:pt x="37" y="619"/>
                    <a:pt x="29" y="627"/>
                    <a:pt x="19" y="627"/>
                  </a:cubicBezTo>
                  <a:close/>
                  <a:moveTo>
                    <a:pt x="23" y="551"/>
                  </a:moveTo>
                  <a:cubicBezTo>
                    <a:pt x="21" y="551"/>
                    <a:pt x="19" y="551"/>
                    <a:pt x="17" y="550"/>
                  </a:cubicBezTo>
                  <a:cubicBezTo>
                    <a:pt x="8" y="547"/>
                    <a:pt x="3" y="538"/>
                    <a:pt x="5" y="530"/>
                  </a:cubicBezTo>
                  <a:cubicBezTo>
                    <a:pt x="7" y="521"/>
                    <a:pt x="14" y="515"/>
                    <a:pt x="23" y="515"/>
                  </a:cubicBezTo>
                  <a:cubicBezTo>
                    <a:pt x="33" y="515"/>
                    <a:pt x="41" y="523"/>
                    <a:pt x="41" y="533"/>
                  </a:cubicBezTo>
                  <a:cubicBezTo>
                    <a:pt x="41" y="535"/>
                    <a:pt x="41" y="537"/>
                    <a:pt x="40" y="539"/>
                  </a:cubicBezTo>
                  <a:cubicBezTo>
                    <a:pt x="38" y="546"/>
                    <a:pt x="31" y="551"/>
                    <a:pt x="23" y="551"/>
                  </a:cubicBezTo>
                  <a:close/>
                  <a:moveTo>
                    <a:pt x="49" y="480"/>
                  </a:moveTo>
                  <a:cubicBezTo>
                    <a:pt x="45" y="480"/>
                    <a:pt x="42" y="479"/>
                    <a:pt x="39" y="477"/>
                  </a:cubicBezTo>
                  <a:cubicBezTo>
                    <a:pt x="31" y="472"/>
                    <a:pt x="28" y="462"/>
                    <a:pt x="33" y="453"/>
                  </a:cubicBezTo>
                  <a:cubicBezTo>
                    <a:pt x="37" y="446"/>
                    <a:pt x="46" y="442"/>
                    <a:pt x="55" y="445"/>
                  </a:cubicBezTo>
                  <a:cubicBezTo>
                    <a:pt x="64" y="448"/>
                    <a:pt x="69" y="458"/>
                    <a:pt x="66" y="468"/>
                  </a:cubicBezTo>
                  <a:cubicBezTo>
                    <a:pt x="66" y="469"/>
                    <a:pt x="65" y="471"/>
                    <a:pt x="64" y="472"/>
                  </a:cubicBezTo>
                  <a:cubicBezTo>
                    <a:pt x="60" y="478"/>
                    <a:pt x="55" y="480"/>
                    <a:pt x="49" y="480"/>
                  </a:cubicBezTo>
                  <a:close/>
                  <a:moveTo>
                    <a:pt x="94" y="420"/>
                  </a:moveTo>
                  <a:cubicBezTo>
                    <a:pt x="89" y="420"/>
                    <a:pt x="85" y="418"/>
                    <a:pt x="81" y="415"/>
                  </a:cubicBezTo>
                  <a:cubicBezTo>
                    <a:pt x="74" y="407"/>
                    <a:pt x="74" y="396"/>
                    <a:pt x="81" y="389"/>
                  </a:cubicBezTo>
                  <a:cubicBezTo>
                    <a:pt x="81" y="389"/>
                    <a:pt x="81" y="389"/>
                    <a:pt x="81" y="389"/>
                  </a:cubicBezTo>
                  <a:cubicBezTo>
                    <a:pt x="88" y="382"/>
                    <a:pt x="100" y="382"/>
                    <a:pt x="107" y="389"/>
                  </a:cubicBezTo>
                  <a:cubicBezTo>
                    <a:pt x="114" y="396"/>
                    <a:pt x="114" y="407"/>
                    <a:pt x="107" y="415"/>
                  </a:cubicBezTo>
                  <a:cubicBezTo>
                    <a:pt x="103" y="418"/>
                    <a:pt x="99" y="420"/>
                    <a:pt x="94" y="420"/>
                  </a:cubicBezTo>
                  <a:close/>
                  <a:moveTo>
                    <a:pt x="155" y="375"/>
                  </a:moveTo>
                  <a:cubicBezTo>
                    <a:pt x="149" y="375"/>
                    <a:pt x="143" y="372"/>
                    <a:pt x="140" y="367"/>
                  </a:cubicBezTo>
                  <a:cubicBezTo>
                    <a:pt x="134" y="359"/>
                    <a:pt x="136" y="347"/>
                    <a:pt x="145" y="342"/>
                  </a:cubicBezTo>
                  <a:cubicBezTo>
                    <a:pt x="146" y="341"/>
                    <a:pt x="148" y="340"/>
                    <a:pt x="149" y="340"/>
                  </a:cubicBezTo>
                  <a:cubicBezTo>
                    <a:pt x="159" y="336"/>
                    <a:pt x="169" y="342"/>
                    <a:pt x="172" y="351"/>
                  </a:cubicBezTo>
                  <a:cubicBezTo>
                    <a:pt x="175" y="360"/>
                    <a:pt x="171" y="369"/>
                    <a:pt x="164" y="373"/>
                  </a:cubicBezTo>
                  <a:cubicBezTo>
                    <a:pt x="161" y="375"/>
                    <a:pt x="158" y="375"/>
                    <a:pt x="155" y="375"/>
                  </a:cubicBezTo>
                  <a:close/>
                  <a:moveTo>
                    <a:pt x="226" y="350"/>
                  </a:moveTo>
                  <a:cubicBezTo>
                    <a:pt x="218" y="350"/>
                    <a:pt x="211" y="346"/>
                    <a:pt x="209" y="338"/>
                  </a:cubicBezTo>
                  <a:cubicBezTo>
                    <a:pt x="205" y="328"/>
                    <a:pt x="211" y="318"/>
                    <a:pt x="220" y="315"/>
                  </a:cubicBezTo>
                  <a:cubicBezTo>
                    <a:pt x="232" y="311"/>
                    <a:pt x="244" y="320"/>
                    <a:pt x="244" y="332"/>
                  </a:cubicBezTo>
                  <a:cubicBezTo>
                    <a:pt x="244" y="341"/>
                    <a:pt x="238" y="348"/>
                    <a:pt x="230" y="350"/>
                  </a:cubicBezTo>
                  <a:cubicBezTo>
                    <a:pt x="228" y="350"/>
                    <a:pt x="227" y="350"/>
                    <a:pt x="226" y="350"/>
                  </a:cubicBezTo>
                  <a:close/>
                  <a:moveTo>
                    <a:pt x="756" y="346"/>
                  </a:moveTo>
                  <a:cubicBezTo>
                    <a:pt x="746" y="346"/>
                    <a:pt x="738" y="338"/>
                    <a:pt x="738" y="328"/>
                  </a:cubicBezTo>
                  <a:cubicBezTo>
                    <a:pt x="738" y="317"/>
                    <a:pt x="746" y="309"/>
                    <a:pt x="756" y="309"/>
                  </a:cubicBezTo>
                  <a:cubicBezTo>
                    <a:pt x="756" y="309"/>
                    <a:pt x="756" y="309"/>
                    <a:pt x="756" y="309"/>
                  </a:cubicBezTo>
                  <a:cubicBezTo>
                    <a:pt x="766" y="309"/>
                    <a:pt x="775" y="317"/>
                    <a:pt x="775" y="328"/>
                  </a:cubicBezTo>
                  <a:cubicBezTo>
                    <a:pt x="775" y="338"/>
                    <a:pt x="766" y="346"/>
                    <a:pt x="756" y="346"/>
                  </a:cubicBezTo>
                  <a:close/>
                  <a:moveTo>
                    <a:pt x="681" y="346"/>
                  </a:moveTo>
                  <a:cubicBezTo>
                    <a:pt x="670" y="346"/>
                    <a:pt x="662" y="338"/>
                    <a:pt x="662" y="328"/>
                  </a:cubicBezTo>
                  <a:cubicBezTo>
                    <a:pt x="662" y="317"/>
                    <a:pt x="670" y="309"/>
                    <a:pt x="680" y="309"/>
                  </a:cubicBezTo>
                  <a:cubicBezTo>
                    <a:pt x="681" y="309"/>
                    <a:pt x="681" y="309"/>
                    <a:pt x="681" y="309"/>
                  </a:cubicBezTo>
                  <a:cubicBezTo>
                    <a:pt x="691" y="309"/>
                    <a:pt x="699" y="317"/>
                    <a:pt x="699" y="328"/>
                  </a:cubicBezTo>
                  <a:cubicBezTo>
                    <a:pt x="699" y="338"/>
                    <a:pt x="691" y="346"/>
                    <a:pt x="681" y="346"/>
                  </a:cubicBezTo>
                  <a:close/>
                  <a:moveTo>
                    <a:pt x="605" y="346"/>
                  </a:moveTo>
                  <a:cubicBezTo>
                    <a:pt x="595" y="346"/>
                    <a:pt x="586" y="338"/>
                    <a:pt x="586" y="328"/>
                  </a:cubicBezTo>
                  <a:cubicBezTo>
                    <a:pt x="586" y="317"/>
                    <a:pt x="594" y="309"/>
                    <a:pt x="605" y="309"/>
                  </a:cubicBezTo>
                  <a:cubicBezTo>
                    <a:pt x="605" y="309"/>
                    <a:pt x="605" y="309"/>
                    <a:pt x="605" y="309"/>
                  </a:cubicBezTo>
                  <a:cubicBezTo>
                    <a:pt x="615" y="309"/>
                    <a:pt x="623" y="317"/>
                    <a:pt x="623" y="328"/>
                  </a:cubicBezTo>
                  <a:cubicBezTo>
                    <a:pt x="623" y="338"/>
                    <a:pt x="615" y="346"/>
                    <a:pt x="605" y="346"/>
                  </a:cubicBezTo>
                  <a:close/>
                  <a:moveTo>
                    <a:pt x="529" y="346"/>
                  </a:moveTo>
                  <a:cubicBezTo>
                    <a:pt x="519" y="346"/>
                    <a:pt x="511" y="338"/>
                    <a:pt x="511" y="328"/>
                  </a:cubicBezTo>
                  <a:cubicBezTo>
                    <a:pt x="511" y="317"/>
                    <a:pt x="519" y="309"/>
                    <a:pt x="529" y="309"/>
                  </a:cubicBezTo>
                  <a:cubicBezTo>
                    <a:pt x="529" y="309"/>
                    <a:pt x="529" y="309"/>
                    <a:pt x="529" y="309"/>
                  </a:cubicBezTo>
                  <a:cubicBezTo>
                    <a:pt x="539" y="309"/>
                    <a:pt x="547" y="317"/>
                    <a:pt x="547" y="328"/>
                  </a:cubicBezTo>
                  <a:cubicBezTo>
                    <a:pt x="547" y="338"/>
                    <a:pt x="539" y="346"/>
                    <a:pt x="529" y="346"/>
                  </a:cubicBezTo>
                  <a:close/>
                  <a:moveTo>
                    <a:pt x="453" y="346"/>
                  </a:moveTo>
                  <a:cubicBezTo>
                    <a:pt x="443" y="346"/>
                    <a:pt x="435" y="338"/>
                    <a:pt x="435" y="328"/>
                  </a:cubicBezTo>
                  <a:cubicBezTo>
                    <a:pt x="435" y="317"/>
                    <a:pt x="443" y="309"/>
                    <a:pt x="453" y="309"/>
                  </a:cubicBezTo>
                  <a:cubicBezTo>
                    <a:pt x="453" y="309"/>
                    <a:pt x="453" y="309"/>
                    <a:pt x="453" y="309"/>
                  </a:cubicBezTo>
                  <a:cubicBezTo>
                    <a:pt x="463" y="309"/>
                    <a:pt x="471" y="317"/>
                    <a:pt x="471" y="328"/>
                  </a:cubicBezTo>
                  <a:cubicBezTo>
                    <a:pt x="471" y="338"/>
                    <a:pt x="463" y="346"/>
                    <a:pt x="453" y="346"/>
                  </a:cubicBezTo>
                  <a:close/>
                  <a:moveTo>
                    <a:pt x="377" y="346"/>
                  </a:moveTo>
                  <a:cubicBezTo>
                    <a:pt x="367" y="346"/>
                    <a:pt x="359" y="338"/>
                    <a:pt x="359" y="328"/>
                  </a:cubicBezTo>
                  <a:cubicBezTo>
                    <a:pt x="359" y="317"/>
                    <a:pt x="367" y="309"/>
                    <a:pt x="377" y="309"/>
                  </a:cubicBezTo>
                  <a:cubicBezTo>
                    <a:pt x="377" y="309"/>
                    <a:pt x="377" y="309"/>
                    <a:pt x="377" y="309"/>
                  </a:cubicBezTo>
                  <a:cubicBezTo>
                    <a:pt x="388" y="309"/>
                    <a:pt x="396" y="317"/>
                    <a:pt x="396" y="328"/>
                  </a:cubicBezTo>
                  <a:cubicBezTo>
                    <a:pt x="396" y="338"/>
                    <a:pt x="388" y="346"/>
                    <a:pt x="377" y="346"/>
                  </a:cubicBezTo>
                  <a:close/>
                  <a:moveTo>
                    <a:pt x="302" y="346"/>
                  </a:moveTo>
                  <a:cubicBezTo>
                    <a:pt x="292" y="346"/>
                    <a:pt x="283" y="338"/>
                    <a:pt x="283" y="328"/>
                  </a:cubicBezTo>
                  <a:cubicBezTo>
                    <a:pt x="283" y="317"/>
                    <a:pt x="291" y="309"/>
                    <a:pt x="301" y="309"/>
                  </a:cubicBezTo>
                  <a:cubicBezTo>
                    <a:pt x="302" y="309"/>
                    <a:pt x="302" y="309"/>
                    <a:pt x="302" y="309"/>
                  </a:cubicBezTo>
                  <a:cubicBezTo>
                    <a:pt x="312" y="309"/>
                    <a:pt x="320" y="317"/>
                    <a:pt x="320" y="328"/>
                  </a:cubicBezTo>
                  <a:cubicBezTo>
                    <a:pt x="320" y="338"/>
                    <a:pt x="312" y="346"/>
                    <a:pt x="302" y="346"/>
                  </a:cubicBezTo>
                  <a:close/>
                  <a:moveTo>
                    <a:pt x="832" y="345"/>
                  </a:moveTo>
                  <a:cubicBezTo>
                    <a:pt x="822" y="345"/>
                    <a:pt x="814" y="337"/>
                    <a:pt x="814" y="327"/>
                  </a:cubicBezTo>
                  <a:cubicBezTo>
                    <a:pt x="814" y="318"/>
                    <a:pt x="821" y="310"/>
                    <a:pt x="830" y="309"/>
                  </a:cubicBezTo>
                  <a:cubicBezTo>
                    <a:pt x="839" y="308"/>
                    <a:pt x="848" y="314"/>
                    <a:pt x="850" y="323"/>
                  </a:cubicBezTo>
                  <a:cubicBezTo>
                    <a:pt x="852" y="332"/>
                    <a:pt x="846" y="342"/>
                    <a:pt x="836" y="345"/>
                  </a:cubicBezTo>
                  <a:cubicBezTo>
                    <a:pt x="835" y="345"/>
                    <a:pt x="833" y="345"/>
                    <a:pt x="832" y="345"/>
                  </a:cubicBezTo>
                  <a:close/>
                  <a:moveTo>
                    <a:pt x="903" y="322"/>
                  </a:moveTo>
                  <a:cubicBezTo>
                    <a:pt x="897" y="322"/>
                    <a:pt x="891" y="319"/>
                    <a:pt x="888" y="314"/>
                  </a:cubicBezTo>
                  <a:cubicBezTo>
                    <a:pt x="882" y="305"/>
                    <a:pt x="885" y="294"/>
                    <a:pt x="893" y="288"/>
                  </a:cubicBezTo>
                  <a:cubicBezTo>
                    <a:pt x="894" y="288"/>
                    <a:pt x="896" y="287"/>
                    <a:pt x="897" y="286"/>
                  </a:cubicBezTo>
                  <a:cubicBezTo>
                    <a:pt x="907" y="283"/>
                    <a:pt x="917" y="288"/>
                    <a:pt x="921" y="298"/>
                  </a:cubicBezTo>
                  <a:cubicBezTo>
                    <a:pt x="923" y="306"/>
                    <a:pt x="920" y="316"/>
                    <a:pt x="912" y="320"/>
                  </a:cubicBezTo>
                  <a:cubicBezTo>
                    <a:pt x="909" y="321"/>
                    <a:pt x="906" y="322"/>
                    <a:pt x="903" y="322"/>
                  </a:cubicBezTo>
                  <a:close/>
                  <a:moveTo>
                    <a:pt x="955" y="268"/>
                  </a:moveTo>
                  <a:cubicBezTo>
                    <a:pt x="951" y="268"/>
                    <a:pt x="948" y="267"/>
                    <a:pt x="945" y="265"/>
                  </a:cubicBezTo>
                  <a:cubicBezTo>
                    <a:pt x="937" y="259"/>
                    <a:pt x="934" y="249"/>
                    <a:pt x="939" y="241"/>
                  </a:cubicBezTo>
                  <a:cubicBezTo>
                    <a:pt x="943" y="233"/>
                    <a:pt x="952" y="229"/>
                    <a:pt x="961" y="232"/>
                  </a:cubicBezTo>
                  <a:cubicBezTo>
                    <a:pt x="970" y="235"/>
                    <a:pt x="976" y="246"/>
                    <a:pt x="972" y="255"/>
                  </a:cubicBezTo>
                  <a:cubicBezTo>
                    <a:pt x="972" y="257"/>
                    <a:pt x="971" y="258"/>
                    <a:pt x="970" y="260"/>
                  </a:cubicBezTo>
                  <a:cubicBezTo>
                    <a:pt x="967" y="265"/>
                    <a:pt x="961" y="268"/>
                    <a:pt x="955" y="268"/>
                  </a:cubicBezTo>
                  <a:close/>
                  <a:moveTo>
                    <a:pt x="975" y="195"/>
                  </a:moveTo>
                  <a:cubicBezTo>
                    <a:pt x="965" y="195"/>
                    <a:pt x="957" y="187"/>
                    <a:pt x="957" y="177"/>
                  </a:cubicBezTo>
                  <a:cubicBezTo>
                    <a:pt x="957" y="177"/>
                    <a:pt x="957" y="177"/>
                    <a:pt x="957" y="177"/>
                  </a:cubicBezTo>
                  <a:cubicBezTo>
                    <a:pt x="957" y="167"/>
                    <a:pt x="965" y="159"/>
                    <a:pt x="975" y="159"/>
                  </a:cubicBezTo>
                  <a:cubicBezTo>
                    <a:pt x="985" y="159"/>
                    <a:pt x="994" y="167"/>
                    <a:pt x="994" y="177"/>
                  </a:cubicBezTo>
                  <a:cubicBezTo>
                    <a:pt x="994" y="187"/>
                    <a:pt x="985" y="195"/>
                    <a:pt x="975" y="195"/>
                  </a:cubicBezTo>
                  <a:close/>
                  <a:moveTo>
                    <a:pt x="959" y="122"/>
                  </a:moveTo>
                  <a:cubicBezTo>
                    <a:pt x="953" y="122"/>
                    <a:pt x="948" y="119"/>
                    <a:pt x="944" y="114"/>
                  </a:cubicBezTo>
                  <a:cubicBezTo>
                    <a:pt x="943" y="113"/>
                    <a:pt x="942" y="111"/>
                    <a:pt x="942" y="110"/>
                  </a:cubicBezTo>
                  <a:cubicBezTo>
                    <a:pt x="939" y="100"/>
                    <a:pt x="944" y="90"/>
                    <a:pt x="953" y="87"/>
                  </a:cubicBezTo>
                  <a:cubicBezTo>
                    <a:pt x="962" y="84"/>
                    <a:pt x="971" y="88"/>
                    <a:pt x="975" y="95"/>
                  </a:cubicBezTo>
                  <a:cubicBezTo>
                    <a:pt x="980" y="104"/>
                    <a:pt x="977" y="114"/>
                    <a:pt x="969" y="119"/>
                  </a:cubicBezTo>
                  <a:cubicBezTo>
                    <a:pt x="966" y="121"/>
                    <a:pt x="963" y="122"/>
                    <a:pt x="959" y="122"/>
                  </a:cubicBezTo>
                  <a:close/>
                  <a:moveTo>
                    <a:pt x="911" y="65"/>
                  </a:moveTo>
                  <a:cubicBezTo>
                    <a:pt x="907" y="65"/>
                    <a:pt x="904" y="64"/>
                    <a:pt x="901" y="62"/>
                  </a:cubicBezTo>
                  <a:cubicBezTo>
                    <a:pt x="900" y="61"/>
                    <a:pt x="898" y="61"/>
                    <a:pt x="898" y="60"/>
                  </a:cubicBezTo>
                  <a:cubicBezTo>
                    <a:pt x="890" y="53"/>
                    <a:pt x="890" y="41"/>
                    <a:pt x="898" y="34"/>
                  </a:cubicBezTo>
                  <a:cubicBezTo>
                    <a:pt x="904" y="27"/>
                    <a:pt x="915" y="27"/>
                    <a:pt x="922" y="32"/>
                  </a:cubicBezTo>
                  <a:cubicBezTo>
                    <a:pt x="929" y="38"/>
                    <a:pt x="931" y="49"/>
                    <a:pt x="926" y="57"/>
                  </a:cubicBezTo>
                  <a:cubicBezTo>
                    <a:pt x="922" y="62"/>
                    <a:pt x="917" y="65"/>
                    <a:pt x="911" y="65"/>
                  </a:cubicBezTo>
                  <a:close/>
                  <a:moveTo>
                    <a:pt x="841" y="38"/>
                  </a:moveTo>
                  <a:cubicBezTo>
                    <a:pt x="839" y="38"/>
                    <a:pt x="838" y="37"/>
                    <a:pt x="836" y="37"/>
                  </a:cubicBezTo>
                  <a:cubicBezTo>
                    <a:pt x="827" y="35"/>
                    <a:pt x="821" y="25"/>
                    <a:pt x="823" y="15"/>
                  </a:cubicBezTo>
                  <a:cubicBezTo>
                    <a:pt x="825" y="6"/>
                    <a:pt x="834" y="0"/>
                    <a:pt x="843" y="1"/>
                  </a:cubicBezTo>
                  <a:cubicBezTo>
                    <a:pt x="852" y="2"/>
                    <a:pt x="859" y="10"/>
                    <a:pt x="859" y="19"/>
                  </a:cubicBezTo>
                  <a:cubicBezTo>
                    <a:pt x="859" y="29"/>
                    <a:pt x="851" y="38"/>
                    <a:pt x="841" y="38"/>
                  </a:cubicBezTo>
                  <a:close/>
                  <a:moveTo>
                    <a:pt x="765" y="36"/>
                  </a:moveTo>
                  <a:cubicBezTo>
                    <a:pt x="765" y="36"/>
                    <a:pt x="765" y="36"/>
                    <a:pt x="765" y="36"/>
                  </a:cubicBezTo>
                  <a:cubicBezTo>
                    <a:pt x="755" y="36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cubicBezTo>
                    <a:pt x="775" y="0"/>
                    <a:pt x="783" y="8"/>
                    <a:pt x="783" y="18"/>
                  </a:cubicBezTo>
                  <a:cubicBezTo>
                    <a:pt x="783" y="28"/>
                    <a:pt x="775" y="36"/>
                    <a:pt x="765" y="36"/>
                  </a:cubicBezTo>
                  <a:close/>
                  <a:moveTo>
                    <a:pt x="689" y="36"/>
                  </a:moveTo>
                  <a:cubicBezTo>
                    <a:pt x="689" y="36"/>
                    <a:pt x="689" y="36"/>
                    <a:pt x="689" y="36"/>
                  </a:cubicBezTo>
                  <a:cubicBezTo>
                    <a:pt x="679" y="36"/>
                    <a:pt x="671" y="28"/>
                    <a:pt x="671" y="18"/>
                  </a:cubicBezTo>
                  <a:cubicBezTo>
                    <a:pt x="671" y="8"/>
                    <a:pt x="679" y="0"/>
                    <a:pt x="689" y="0"/>
                  </a:cubicBezTo>
                  <a:cubicBezTo>
                    <a:pt x="699" y="0"/>
                    <a:pt x="708" y="8"/>
                    <a:pt x="708" y="18"/>
                  </a:cubicBezTo>
                  <a:cubicBezTo>
                    <a:pt x="708" y="28"/>
                    <a:pt x="700" y="36"/>
                    <a:pt x="689" y="36"/>
                  </a:cubicBezTo>
                  <a:close/>
                  <a:moveTo>
                    <a:pt x="614" y="36"/>
                  </a:moveTo>
                  <a:cubicBezTo>
                    <a:pt x="614" y="36"/>
                    <a:pt x="614" y="36"/>
                    <a:pt x="614" y="36"/>
                  </a:cubicBezTo>
                  <a:cubicBezTo>
                    <a:pt x="603" y="36"/>
                    <a:pt x="595" y="28"/>
                    <a:pt x="595" y="18"/>
                  </a:cubicBezTo>
                  <a:cubicBezTo>
                    <a:pt x="595" y="8"/>
                    <a:pt x="603" y="0"/>
                    <a:pt x="614" y="0"/>
                  </a:cubicBezTo>
                  <a:cubicBezTo>
                    <a:pt x="624" y="0"/>
                    <a:pt x="632" y="8"/>
                    <a:pt x="632" y="18"/>
                  </a:cubicBezTo>
                  <a:cubicBezTo>
                    <a:pt x="632" y="28"/>
                    <a:pt x="624" y="36"/>
                    <a:pt x="61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170">
              <a:extLst>
                <a:ext uri="{FF2B5EF4-FFF2-40B4-BE49-F238E27FC236}">
                  <a16:creationId xmlns:a16="http://schemas.microsoft.com/office/drawing/2014/main" id="{4947A089-6506-D402-1395-14FBEE2C6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35" y="2273950"/>
              <a:ext cx="20638" cy="22225"/>
            </a:xfrm>
            <a:custGeom>
              <a:avLst/>
              <a:gdLst>
                <a:gd name="T0" fmla="*/ 18 w 36"/>
                <a:gd name="T1" fmla="*/ 38 h 38"/>
                <a:gd name="T2" fmla="*/ 5 w 36"/>
                <a:gd name="T3" fmla="*/ 33 h 38"/>
                <a:gd name="T4" fmla="*/ 0 w 36"/>
                <a:gd name="T5" fmla="*/ 20 h 38"/>
                <a:gd name="T6" fmla="*/ 5 w 36"/>
                <a:gd name="T7" fmla="*/ 7 h 38"/>
                <a:gd name="T8" fmla="*/ 31 w 36"/>
                <a:gd name="T9" fmla="*/ 7 h 38"/>
                <a:gd name="T10" fmla="*/ 36 w 36"/>
                <a:gd name="T11" fmla="*/ 20 h 38"/>
                <a:gd name="T12" fmla="*/ 31 w 36"/>
                <a:gd name="T13" fmla="*/ 33 h 38"/>
                <a:gd name="T14" fmla="*/ 18 w 3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8">
                  <a:moveTo>
                    <a:pt x="18" y="38"/>
                  </a:moveTo>
                  <a:cubicBezTo>
                    <a:pt x="13" y="38"/>
                    <a:pt x="8" y="36"/>
                    <a:pt x="5" y="33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5"/>
                    <a:pt x="2" y="10"/>
                    <a:pt x="5" y="7"/>
                  </a:cubicBezTo>
                  <a:cubicBezTo>
                    <a:pt x="12" y="0"/>
                    <a:pt x="24" y="0"/>
                    <a:pt x="31" y="7"/>
                  </a:cubicBezTo>
                  <a:cubicBezTo>
                    <a:pt x="34" y="10"/>
                    <a:pt x="36" y="15"/>
                    <a:pt x="36" y="20"/>
                  </a:cubicBezTo>
                  <a:cubicBezTo>
                    <a:pt x="36" y="25"/>
                    <a:pt x="34" y="30"/>
                    <a:pt x="31" y="33"/>
                  </a:cubicBezTo>
                  <a:cubicBezTo>
                    <a:pt x="27" y="36"/>
                    <a:pt x="23" y="38"/>
                    <a:pt x="1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 sz="16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ZoneTexte 13">
            <a:extLst>
              <a:ext uri="{FF2B5EF4-FFF2-40B4-BE49-F238E27FC236}">
                <a16:creationId xmlns:a16="http://schemas.microsoft.com/office/drawing/2014/main" id="{587DC785-6032-78B1-D010-6ACDE1361C06}"/>
              </a:ext>
            </a:extLst>
          </p:cNvPr>
          <p:cNvSpPr txBox="1"/>
          <p:nvPr/>
        </p:nvSpPr>
        <p:spPr>
          <a:xfrm>
            <a:off x="1074570" y="2805424"/>
            <a:ext cx="1598815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fr-FR" sz="1200" b="1">
                <a:ln w="6350" cap="flat">
                  <a:noFill/>
                  <a:miter lim="800000"/>
                </a:ln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78EA045-E921-765D-C486-BAD8E9418DE5}"/>
              </a:ext>
            </a:extLst>
          </p:cNvPr>
          <p:cNvCxnSpPr>
            <a:cxnSpLocks/>
          </p:cNvCxnSpPr>
          <p:nvPr/>
        </p:nvCxnSpPr>
        <p:spPr>
          <a:xfrm>
            <a:off x="1105048" y="3132236"/>
            <a:ext cx="4805577" cy="0"/>
          </a:xfrm>
          <a:prstGeom prst="line">
            <a:avLst/>
          </a:prstGeom>
          <a:ln w="19050" cap="flat">
            <a:solidFill>
              <a:schemeClr val="bg1">
                <a:lumMod val="50000"/>
              </a:schemeClr>
            </a:solidFill>
            <a:prstDash val="sysDot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4">
            <a:extLst>
              <a:ext uri="{FF2B5EF4-FFF2-40B4-BE49-F238E27FC236}">
                <a16:creationId xmlns:a16="http://schemas.microsoft.com/office/drawing/2014/main" id="{421ED53E-4F81-BF05-5C2B-C506D93A4316}"/>
              </a:ext>
            </a:extLst>
          </p:cNvPr>
          <p:cNvSpPr txBox="1"/>
          <p:nvPr/>
        </p:nvSpPr>
        <p:spPr>
          <a:xfrm>
            <a:off x="9861273" y="1483282"/>
            <a:ext cx="1598815" cy="30777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fr-FR" sz="1400" b="1">
                <a:ln w="6350" cap="flat">
                  <a:noFill/>
                  <a:miter lim="800000"/>
                </a:ln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</a:p>
        </p:txBody>
      </p:sp>
      <p:grpSp>
        <p:nvGrpSpPr>
          <p:cNvPr id="12" name="Gruppieren 57">
            <a:extLst>
              <a:ext uri="{FF2B5EF4-FFF2-40B4-BE49-F238E27FC236}">
                <a16:creationId xmlns:a16="http://schemas.microsoft.com/office/drawing/2014/main" id="{2F7D47EF-697C-2A35-2D21-259CA7290B04}"/>
              </a:ext>
            </a:extLst>
          </p:cNvPr>
          <p:cNvGrpSpPr>
            <a:grpSpLocks noChangeAspect="1"/>
          </p:cNvGrpSpPr>
          <p:nvPr/>
        </p:nvGrpSpPr>
        <p:grpSpPr>
          <a:xfrm>
            <a:off x="9390901" y="1409655"/>
            <a:ext cx="419063" cy="395737"/>
            <a:chOff x="9418443" y="2107389"/>
            <a:chExt cx="1654176" cy="1562100"/>
          </a:xfrm>
          <a:solidFill>
            <a:schemeClr val="bg1">
              <a:lumMod val="50000"/>
            </a:schemeClr>
          </a:solidFill>
        </p:grpSpPr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8CA4AC99-4E38-58D1-B1AA-76C593540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8443" y="2107389"/>
              <a:ext cx="852488" cy="674688"/>
            </a:xfrm>
            <a:custGeom>
              <a:avLst/>
              <a:gdLst>
                <a:gd name="T0" fmla="*/ 79 w 200"/>
                <a:gd name="T1" fmla="*/ 113 h 158"/>
                <a:gd name="T2" fmla="*/ 95 w 200"/>
                <a:gd name="T3" fmla="*/ 130 h 158"/>
                <a:gd name="T4" fmla="*/ 87 w 200"/>
                <a:gd name="T5" fmla="*/ 144 h 158"/>
                <a:gd name="T6" fmla="*/ 85 w 200"/>
                <a:gd name="T7" fmla="*/ 148 h 158"/>
                <a:gd name="T8" fmla="*/ 85 w 200"/>
                <a:gd name="T9" fmla="*/ 153 h 158"/>
                <a:gd name="T10" fmla="*/ 87 w 200"/>
                <a:gd name="T11" fmla="*/ 156 h 158"/>
                <a:gd name="T12" fmla="*/ 90 w 200"/>
                <a:gd name="T13" fmla="*/ 158 h 158"/>
                <a:gd name="T14" fmla="*/ 147 w 200"/>
                <a:gd name="T15" fmla="*/ 158 h 158"/>
                <a:gd name="T16" fmla="*/ 158 w 200"/>
                <a:gd name="T17" fmla="*/ 147 h 158"/>
                <a:gd name="T18" fmla="*/ 158 w 200"/>
                <a:gd name="T19" fmla="*/ 99 h 158"/>
                <a:gd name="T20" fmla="*/ 174 w 200"/>
                <a:gd name="T21" fmla="*/ 105 h 158"/>
                <a:gd name="T22" fmla="*/ 200 w 200"/>
                <a:gd name="T23" fmla="*/ 79 h 158"/>
                <a:gd name="T24" fmla="*/ 174 w 200"/>
                <a:gd name="T25" fmla="*/ 53 h 158"/>
                <a:gd name="T26" fmla="*/ 158 w 200"/>
                <a:gd name="T27" fmla="*/ 58 h 158"/>
                <a:gd name="T28" fmla="*/ 158 w 200"/>
                <a:gd name="T29" fmla="*/ 10 h 158"/>
                <a:gd name="T30" fmla="*/ 147 w 200"/>
                <a:gd name="T31" fmla="*/ 0 h 158"/>
                <a:gd name="T32" fmla="*/ 10 w 200"/>
                <a:gd name="T33" fmla="*/ 0 h 158"/>
                <a:gd name="T34" fmla="*/ 0 w 200"/>
                <a:gd name="T35" fmla="*/ 10 h 158"/>
                <a:gd name="T36" fmla="*/ 0 w 200"/>
                <a:gd name="T37" fmla="*/ 147 h 158"/>
                <a:gd name="T38" fmla="*/ 10 w 200"/>
                <a:gd name="T39" fmla="*/ 158 h 158"/>
                <a:gd name="T40" fmla="*/ 68 w 200"/>
                <a:gd name="T41" fmla="*/ 158 h 158"/>
                <a:gd name="T42" fmla="*/ 71 w 200"/>
                <a:gd name="T43" fmla="*/ 156 h 158"/>
                <a:gd name="T44" fmla="*/ 73 w 200"/>
                <a:gd name="T45" fmla="*/ 153 h 158"/>
                <a:gd name="T46" fmla="*/ 72 w 200"/>
                <a:gd name="T47" fmla="*/ 148 h 158"/>
                <a:gd name="T48" fmla="*/ 70 w 200"/>
                <a:gd name="T49" fmla="*/ 144 h 158"/>
                <a:gd name="T50" fmla="*/ 62 w 200"/>
                <a:gd name="T51" fmla="*/ 130 h 158"/>
                <a:gd name="T52" fmla="*/ 79 w 200"/>
                <a:gd name="T53" fmla="*/ 113 h 158"/>
                <a:gd name="T54" fmla="*/ 53 w 200"/>
                <a:gd name="T55" fmla="*/ 130 h 158"/>
                <a:gd name="T56" fmla="*/ 60 w 200"/>
                <a:gd name="T57" fmla="*/ 148 h 158"/>
                <a:gd name="T58" fmla="*/ 10 w 200"/>
                <a:gd name="T59" fmla="*/ 148 h 158"/>
                <a:gd name="T60" fmla="*/ 9 w 200"/>
                <a:gd name="T61" fmla="*/ 147 h 158"/>
                <a:gd name="T62" fmla="*/ 9 w 200"/>
                <a:gd name="T63" fmla="*/ 10 h 158"/>
                <a:gd name="T64" fmla="*/ 10 w 200"/>
                <a:gd name="T65" fmla="*/ 9 h 158"/>
                <a:gd name="T66" fmla="*/ 147 w 200"/>
                <a:gd name="T67" fmla="*/ 9 h 158"/>
                <a:gd name="T68" fmla="*/ 148 w 200"/>
                <a:gd name="T69" fmla="*/ 10 h 158"/>
                <a:gd name="T70" fmla="*/ 148 w 200"/>
                <a:gd name="T71" fmla="*/ 68 h 158"/>
                <a:gd name="T72" fmla="*/ 150 w 200"/>
                <a:gd name="T73" fmla="*/ 71 h 158"/>
                <a:gd name="T74" fmla="*/ 153 w 200"/>
                <a:gd name="T75" fmla="*/ 72 h 158"/>
                <a:gd name="T76" fmla="*/ 156 w 200"/>
                <a:gd name="T77" fmla="*/ 72 h 158"/>
                <a:gd name="T78" fmla="*/ 160 w 200"/>
                <a:gd name="T79" fmla="*/ 70 h 158"/>
                <a:gd name="T80" fmla="*/ 174 w 200"/>
                <a:gd name="T81" fmla="*/ 62 h 158"/>
                <a:gd name="T82" fmla="*/ 191 w 200"/>
                <a:gd name="T83" fmla="*/ 79 h 158"/>
                <a:gd name="T84" fmla="*/ 174 w 200"/>
                <a:gd name="T85" fmla="*/ 95 h 158"/>
                <a:gd name="T86" fmla="*/ 160 w 200"/>
                <a:gd name="T87" fmla="*/ 87 h 158"/>
                <a:gd name="T88" fmla="*/ 156 w 200"/>
                <a:gd name="T89" fmla="*/ 85 h 158"/>
                <a:gd name="T90" fmla="*/ 153 w 200"/>
                <a:gd name="T91" fmla="*/ 85 h 158"/>
                <a:gd name="T92" fmla="*/ 150 w 200"/>
                <a:gd name="T93" fmla="*/ 86 h 158"/>
                <a:gd name="T94" fmla="*/ 148 w 200"/>
                <a:gd name="T95" fmla="*/ 90 h 158"/>
                <a:gd name="T96" fmla="*/ 148 w 200"/>
                <a:gd name="T97" fmla="*/ 147 h 158"/>
                <a:gd name="T98" fmla="*/ 147 w 200"/>
                <a:gd name="T99" fmla="*/ 148 h 158"/>
                <a:gd name="T100" fmla="*/ 98 w 200"/>
                <a:gd name="T101" fmla="*/ 148 h 158"/>
                <a:gd name="T102" fmla="*/ 105 w 200"/>
                <a:gd name="T103" fmla="*/ 130 h 158"/>
                <a:gd name="T104" fmla="*/ 79 w 200"/>
                <a:gd name="T105" fmla="*/ 104 h 158"/>
                <a:gd name="T106" fmla="*/ 53 w 200"/>
                <a:gd name="T107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58">
                  <a:moveTo>
                    <a:pt x="79" y="113"/>
                  </a:moveTo>
                  <a:cubicBezTo>
                    <a:pt x="88" y="113"/>
                    <a:pt x="95" y="121"/>
                    <a:pt x="95" y="130"/>
                  </a:cubicBezTo>
                  <a:cubicBezTo>
                    <a:pt x="95" y="136"/>
                    <a:pt x="92" y="141"/>
                    <a:pt x="87" y="144"/>
                  </a:cubicBezTo>
                  <a:cubicBezTo>
                    <a:pt x="86" y="145"/>
                    <a:pt x="85" y="147"/>
                    <a:pt x="85" y="148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5" y="154"/>
                    <a:pt x="86" y="156"/>
                    <a:pt x="87" y="156"/>
                  </a:cubicBezTo>
                  <a:cubicBezTo>
                    <a:pt x="87" y="157"/>
                    <a:pt x="89" y="158"/>
                    <a:pt x="90" y="158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53" y="158"/>
                    <a:pt x="158" y="153"/>
                    <a:pt x="158" y="147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62" y="103"/>
                    <a:pt x="168" y="105"/>
                    <a:pt x="174" y="105"/>
                  </a:cubicBezTo>
                  <a:cubicBezTo>
                    <a:pt x="188" y="105"/>
                    <a:pt x="200" y="93"/>
                    <a:pt x="200" y="79"/>
                  </a:cubicBezTo>
                  <a:cubicBezTo>
                    <a:pt x="200" y="64"/>
                    <a:pt x="188" y="53"/>
                    <a:pt x="174" y="53"/>
                  </a:cubicBezTo>
                  <a:cubicBezTo>
                    <a:pt x="168" y="53"/>
                    <a:pt x="162" y="54"/>
                    <a:pt x="158" y="58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4"/>
                    <a:pt x="153" y="0"/>
                    <a:pt x="14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5" y="158"/>
                    <a:pt x="10" y="158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69" y="158"/>
                    <a:pt x="70" y="157"/>
                    <a:pt x="71" y="156"/>
                  </a:cubicBezTo>
                  <a:cubicBezTo>
                    <a:pt x="72" y="156"/>
                    <a:pt x="73" y="154"/>
                    <a:pt x="73" y="15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147"/>
                    <a:pt x="72" y="145"/>
                    <a:pt x="70" y="144"/>
                  </a:cubicBezTo>
                  <a:cubicBezTo>
                    <a:pt x="65" y="141"/>
                    <a:pt x="62" y="136"/>
                    <a:pt x="62" y="130"/>
                  </a:cubicBezTo>
                  <a:cubicBezTo>
                    <a:pt x="62" y="121"/>
                    <a:pt x="70" y="113"/>
                    <a:pt x="79" y="113"/>
                  </a:cubicBezTo>
                  <a:close/>
                  <a:moveTo>
                    <a:pt x="53" y="130"/>
                  </a:moveTo>
                  <a:cubicBezTo>
                    <a:pt x="53" y="137"/>
                    <a:pt x="55" y="143"/>
                    <a:pt x="6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9" y="148"/>
                    <a:pt x="9" y="14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8" y="9"/>
                    <a:pt x="148" y="10"/>
                    <a:pt x="148" y="10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9"/>
                    <a:pt x="149" y="70"/>
                    <a:pt x="150" y="71"/>
                  </a:cubicBezTo>
                  <a:cubicBezTo>
                    <a:pt x="151" y="72"/>
                    <a:pt x="152" y="72"/>
                    <a:pt x="153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59" y="71"/>
                    <a:pt x="160" y="70"/>
                  </a:cubicBezTo>
                  <a:cubicBezTo>
                    <a:pt x="163" y="65"/>
                    <a:pt x="168" y="62"/>
                    <a:pt x="174" y="62"/>
                  </a:cubicBezTo>
                  <a:cubicBezTo>
                    <a:pt x="183" y="62"/>
                    <a:pt x="191" y="70"/>
                    <a:pt x="191" y="79"/>
                  </a:cubicBezTo>
                  <a:cubicBezTo>
                    <a:pt x="191" y="88"/>
                    <a:pt x="183" y="95"/>
                    <a:pt x="174" y="95"/>
                  </a:cubicBezTo>
                  <a:cubicBezTo>
                    <a:pt x="168" y="95"/>
                    <a:pt x="163" y="92"/>
                    <a:pt x="160" y="87"/>
                  </a:cubicBezTo>
                  <a:cubicBezTo>
                    <a:pt x="159" y="86"/>
                    <a:pt x="157" y="85"/>
                    <a:pt x="156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2" y="85"/>
                    <a:pt x="151" y="86"/>
                    <a:pt x="150" y="86"/>
                  </a:cubicBezTo>
                  <a:cubicBezTo>
                    <a:pt x="149" y="87"/>
                    <a:pt x="148" y="89"/>
                    <a:pt x="148" y="9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8"/>
                    <a:pt x="148" y="148"/>
                    <a:pt x="147" y="148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102" y="143"/>
                    <a:pt x="105" y="137"/>
                    <a:pt x="105" y="130"/>
                  </a:cubicBezTo>
                  <a:cubicBezTo>
                    <a:pt x="105" y="116"/>
                    <a:pt x="93" y="104"/>
                    <a:pt x="79" y="104"/>
                  </a:cubicBezTo>
                  <a:cubicBezTo>
                    <a:pt x="64" y="104"/>
                    <a:pt x="53" y="116"/>
                    <a:pt x="53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68">
                <a:defRPr/>
              </a:pPr>
              <a:endParaRPr lang="de-DE" sz="20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FE94E2E1-38B7-ABDB-9057-843686930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4519" y="2175651"/>
              <a:ext cx="1308100" cy="1493838"/>
            </a:xfrm>
            <a:custGeom>
              <a:avLst/>
              <a:gdLst>
                <a:gd name="T0" fmla="*/ 296 w 307"/>
                <a:gd name="T1" fmla="*/ 42 h 350"/>
                <a:gd name="T2" fmla="*/ 228 w 307"/>
                <a:gd name="T3" fmla="*/ 0 h 350"/>
                <a:gd name="T4" fmla="*/ 159 w 307"/>
                <a:gd name="T5" fmla="*/ 42 h 350"/>
                <a:gd name="T6" fmla="*/ 149 w 307"/>
                <a:gd name="T7" fmla="*/ 53 h 350"/>
                <a:gd name="T8" fmla="*/ 149 w 307"/>
                <a:gd name="T9" fmla="*/ 110 h 350"/>
                <a:gd name="T10" fmla="*/ 156 w 307"/>
                <a:gd name="T11" fmla="*/ 115 h 350"/>
                <a:gd name="T12" fmla="*/ 191 w 307"/>
                <a:gd name="T13" fmla="*/ 121 h 350"/>
                <a:gd name="T14" fmla="*/ 156 w 307"/>
                <a:gd name="T15" fmla="*/ 128 h 350"/>
                <a:gd name="T16" fmla="*/ 149 w 307"/>
                <a:gd name="T17" fmla="*/ 132 h 350"/>
                <a:gd name="T18" fmla="*/ 149 w 307"/>
                <a:gd name="T19" fmla="*/ 190 h 350"/>
                <a:gd name="T20" fmla="*/ 147 w 307"/>
                <a:gd name="T21" fmla="*/ 191 h 350"/>
                <a:gd name="T22" fmla="*/ 79 w 307"/>
                <a:gd name="T23" fmla="*/ 149 h 350"/>
                <a:gd name="T24" fmla="*/ 10 w 307"/>
                <a:gd name="T25" fmla="*/ 191 h 350"/>
                <a:gd name="T26" fmla="*/ 10 w 307"/>
                <a:gd name="T27" fmla="*/ 350 h 350"/>
                <a:gd name="T28" fmla="*/ 159 w 307"/>
                <a:gd name="T29" fmla="*/ 350 h 350"/>
                <a:gd name="T30" fmla="*/ 307 w 307"/>
                <a:gd name="T31" fmla="*/ 282 h 350"/>
                <a:gd name="T32" fmla="*/ 297 w 307"/>
                <a:gd name="T33" fmla="*/ 277 h 350"/>
                <a:gd name="T34" fmla="*/ 262 w 307"/>
                <a:gd name="T35" fmla="*/ 270 h 350"/>
                <a:gd name="T36" fmla="*/ 297 w 307"/>
                <a:gd name="T37" fmla="*/ 264 h 350"/>
                <a:gd name="T38" fmla="*/ 307 w 307"/>
                <a:gd name="T39" fmla="*/ 259 h 350"/>
                <a:gd name="T40" fmla="*/ 307 w 307"/>
                <a:gd name="T41" fmla="*/ 190 h 350"/>
                <a:gd name="T42" fmla="*/ 200 w 307"/>
                <a:gd name="T43" fmla="*/ 121 h 350"/>
                <a:gd name="T44" fmla="*/ 158 w 307"/>
                <a:gd name="T45" fmla="*/ 53 h 350"/>
                <a:gd name="T46" fmla="*/ 217 w 307"/>
                <a:gd name="T47" fmla="*/ 52 h 350"/>
                <a:gd name="T48" fmla="*/ 221 w 307"/>
                <a:gd name="T49" fmla="*/ 47 h 350"/>
                <a:gd name="T50" fmla="*/ 211 w 307"/>
                <a:gd name="T51" fmla="*/ 26 h 350"/>
                <a:gd name="T52" fmla="*/ 236 w 307"/>
                <a:gd name="T53" fmla="*/ 40 h 350"/>
                <a:gd name="T54" fmla="*/ 235 w 307"/>
                <a:gd name="T55" fmla="*/ 50 h 350"/>
                <a:gd name="T56" fmla="*/ 296 w 307"/>
                <a:gd name="T57" fmla="*/ 52 h 350"/>
                <a:gd name="T58" fmla="*/ 297 w 307"/>
                <a:gd name="T59" fmla="*/ 190 h 350"/>
                <a:gd name="T60" fmla="*/ 254 w 307"/>
                <a:gd name="T61" fmla="*/ 175 h 350"/>
                <a:gd name="T62" fmla="*/ 207 w 307"/>
                <a:gd name="T63" fmla="*/ 191 h 350"/>
                <a:gd name="T64" fmla="*/ 158 w 307"/>
                <a:gd name="T65" fmla="*/ 142 h 350"/>
                <a:gd name="T66" fmla="*/ 10 w 307"/>
                <a:gd name="T67" fmla="*/ 340 h 350"/>
                <a:gd name="T68" fmla="*/ 10 w 307"/>
                <a:gd name="T69" fmla="*/ 201 h 350"/>
                <a:gd name="T70" fmla="*/ 73 w 307"/>
                <a:gd name="T71" fmla="*/ 196 h 350"/>
                <a:gd name="T72" fmla="*/ 62 w 307"/>
                <a:gd name="T73" fmla="*/ 175 h 350"/>
                <a:gd name="T74" fmla="*/ 88 w 307"/>
                <a:gd name="T75" fmla="*/ 189 h 350"/>
                <a:gd name="T76" fmla="*/ 87 w 307"/>
                <a:gd name="T77" fmla="*/ 199 h 350"/>
                <a:gd name="T78" fmla="*/ 148 w 307"/>
                <a:gd name="T79" fmla="*/ 202 h 350"/>
                <a:gd name="T80" fmla="*/ 106 w 307"/>
                <a:gd name="T81" fmla="*/ 270 h 350"/>
                <a:gd name="T82" fmla="*/ 148 w 307"/>
                <a:gd name="T83" fmla="*/ 339 h 350"/>
                <a:gd name="T84" fmla="*/ 279 w 307"/>
                <a:gd name="T85" fmla="*/ 244 h 350"/>
                <a:gd name="T86" fmla="*/ 297 w 307"/>
                <a:gd name="T87" fmla="*/ 289 h 350"/>
                <a:gd name="T88" fmla="*/ 159 w 307"/>
                <a:gd name="T89" fmla="*/ 340 h 350"/>
                <a:gd name="T90" fmla="*/ 157 w 307"/>
                <a:gd name="T91" fmla="*/ 278 h 350"/>
                <a:gd name="T92" fmla="*/ 150 w 307"/>
                <a:gd name="T93" fmla="*/ 277 h 350"/>
                <a:gd name="T94" fmla="*/ 116 w 307"/>
                <a:gd name="T95" fmla="*/ 270 h 350"/>
                <a:gd name="T96" fmla="*/ 150 w 307"/>
                <a:gd name="T97" fmla="*/ 264 h 350"/>
                <a:gd name="T98" fmla="*/ 157 w 307"/>
                <a:gd name="T99" fmla="*/ 263 h 350"/>
                <a:gd name="T100" fmla="*/ 159 w 307"/>
                <a:gd name="T101" fmla="*/ 201 h 350"/>
                <a:gd name="T102" fmla="*/ 221 w 307"/>
                <a:gd name="T103" fmla="*/ 196 h 350"/>
                <a:gd name="T104" fmla="*/ 211 w 307"/>
                <a:gd name="T105" fmla="*/ 175 h 350"/>
                <a:gd name="T106" fmla="*/ 236 w 307"/>
                <a:gd name="T107" fmla="*/ 189 h 350"/>
                <a:gd name="T108" fmla="*/ 235 w 307"/>
                <a:gd name="T109" fmla="*/ 199 h 350"/>
                <a:gd name="T110" fmla="*/ 297 w 307"/>
                <a:gd name="T111" fmla="*/ 20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7" h="350">
                  <a:moveTo>
                    <a:pt x="307" y="53"/>
                  </a:moveTo>
                  <a:cubicBezTo>
                    <a:pt x="307" y="47"/>
                    <a:pt x="302" y="42"/>
                    <a:pt x="296" y="42"/>
                  </a:cubicBezTo>
                  <a:cubicBezTo>
                    <a:pt x="296" y="42"/>
                    <a:pt x="296" y="42"/>
                    <a:pt x="296" y="42"/>
                  </a:cubicBezTo>
                  <a:cubicBezTo>
                    <a:pt x="248" y="42"/>
                    <a:pt x="248" y="42"/>
                    <a:pt x="248" y="42"/>
                  </a:cubicBezTo>
                  <a:cubicBezTo>
                    <a:pt x="252" y="38"/>
                    <a:pt x="254" y="32"/>
                    <a:pt x="254" y="26"/>
                  </a:cubicBezTo>
                  <a:cubicBezTo>
                    <a:pt x="254" y="12"/>
                    <a:pt x="242" y="0"/>
                    <a:pt x="228" y="0"/>
                  </a:cubicBezTo>
                  <a:cubicBezTo>
                    <a:pt x="213" y="0"/>
                    <a:pt x="201" y="12"/>
                    <a:pt x="201" y="26"/>
                  </a:cubicBezTo>
                  <a:cubicBezTo>
                    <a:pt x="201" y="32"/>
                    <a:pt x="203" y="38"/>
                    <a:pt x="207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3" y="42"/>
                    <a:pt x="149" y="47"/>
                    <a:pt x="149" y="53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3"/>
                    <a:pt x="150" y="114"/>
                  </a:cubicBezTo>
                  <a:cubicBezTo>
                    <a:pt x="151" y="114"/>
                    <a:pt x="152" y="115"/>
                    <a:pt x="153" y="115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58" y="115"/>
                    <a:pt x="159" y="114"/>
                    <a:pt x="160" y="113"/>
                  </a:cubicBezTo>
                  <a:cubicBezTo>
                    <a:pt x="163" y="108"/>
                    <a:pt x="168" y="105"/>
                    <a:pt x="174" y="105"/>
                  </a:cubicBezTo>
                  <a:cubicBezTo>
                    <a:pt x="183" y="105"/>
                    <a:pt x="191" y="112"/>
                    <a:pt x="191" y="121"/>
                  </a:cubicBezTo>
                  <a:cubicBezTo>
                    <a:pt x="191" y="130"/>
                    <a:pt x="183" y="138"/>
                    <a:pt x="174" y="138"/>
                  </a:cubicBezTo>
                  <a:cubicBezTo>
                    <a:pt x="168" y="138"/>
                    <a:pt x="163" y="135"/>
                    <a:pt x="160" y="130"/>
                  </a:cubicBezTo>
                  <a:cubicBezTo>
                    <a:pt x="159" y="129"/>
                    <a:pt x="158" y="128"/>
                    <a:pt x="156" y="128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2" y="128"/>
                    <a:pt x="151" y="128"/>
                    <a:pt x="150" y="129"/>
                  </a:cubicBezTo>
                  <a:cubicBezTo>
                    <a:pt x="149" y="130"/>
                    <a:pt x="149" y="131"/>
                    <a:pt x="149" y="132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190"/>
                    <a:pt x="148" y="191"/>
                    <a:pt x="147" y="191"/>
                  </a:cubicBezTo>
                  <a:cubicBezTo>
                    <a:pt x="147" y="191"/>
                    <a:pt x="147" y="191"/>
                    <a:pt x="147" y="191"/>
                  </a:cubicBezTo>
                  <a:cubicBezTo>
                    <a:pt x="147" y="191"/>
                    <a:pt x="147" y="191"/>
                    <a:pt x="147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3" y="187"/>
                    <a:pt x="105" y="181"/>
                    <a:pt x="105" y="175"/>
                  </a:cubicBezTo>
                  <a:cubicBezTo>
                    <a:pt x="105" y="161"/>
                    <a:pt x="93" y="149"/>
                    <a:pt x="79" y="149"/>
                  </a:cubicBezTo>
                  <a:cubicBezTo>
                    <a:pt x="64" y="149"/>
                    <a:pt x="53" y="161"/>
                    <a:pt x="53" y="175"/>
                  </a:cubicBezTo>
                  <a:cubicBezTo>
                    <a:pt x="53" y="181"/>
                    <a:pt x="55" y="187"/>
                    <a:pt x="58" y="191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5" y="191"/>
                    <a:pt x="0" y="196"/>
                    <a:pt x="0" y="202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0" y="345"/>
                    <a:pt x="5" y="350"/>
                    <a:pt x="10" y="350"/>
                  </a:cubicBezTo>
                  <a:cubicBezTo>
                    <a:pt x="147" y="350"/>
                    <a:pt x="147" y="350"/>
                    <a:pt x="147" y="350"/>
                  </a:cubicBezTo>
                  <a:cubicBezTo>
                    <a:pt x="149" y="350"/>
                    <a:pt x="152" y="349"/>
                    <a:pt x="153" y="348"/>
                  </a:cubicBezTo>
                  <a:cubicBezTo>
                    <a:pt x="155" y="349"/>
                    <a:pt x="157" y="350"/>
                    <a:pt x="159" y="350"/>
                  </a:cubicBezTo>
                  <a:cubicBezTo>
                    <a:pt x="296" y="350"/>
                    <a:pt x="296" y="350"/>
                    <a:pt x="296" y="350"/>
                  </a:cubicBezTo>
                  <a:cubicBezTo>
                    <a:pt x="302" y="350"/>
                    <a:pt x="307" y="345"/>
                    <a:pt x="307" y="339"/>
                  </a:cubicBezTo>
                  <a:cubicBezTo>
                    <a:pt x="307" y="282"/>
                    <a:pt x="307" y="282"/>
                    <a:pt x="307" y="282"/>
                  </a:cubicBezTo>
                  <a:cubicBezTo>
                    <a:pt x="307" y="280"/>
                    <a:pt x="306" y="279"/>
                    <a:pt x="305" y="278"/>
                  </a:cubicBezTo>
                  <a:cubicBezTo>
                    <a:pt x="304" y="277"/>
                    <a:pt x="303" y="277"/>
                    <a:pt x="302" y="277"/>
                  </a:cubicBezTo>
                  <a:cubicBezTo>
                    <a:pt x="297" y="277"/>
                    <a:pt x="297" y="277"/>
                    <a:pt x="297" y="277"/>
                  </a:cubicBezTo>
                  <a:cubicBezTo>
                    <a:pt x="296" y="277"/>
                    <a:pt x="294" y="278"/>
                    <a:pt x="293" y="279"/>
                  </a:cubicBezTo>
                  <a:cubicBezTo>
                    <a:pt x="290" y="284"/>
                    <a:pt x="285" y="287"/>
                    <a:pt x="279" y="287"/>
                  </a:cubicBezTo>
                  <a:cubicBezTo>
                    <a:pt x="270" y="287"/>
                    <a:pt x="262" y="280"/>
                    <a:pt x="262" y="270"/>
                  </a:cubicBezTo>
                  <a:cubicBezTo>
                    <a:pt x="262" y="261"/>
                    <a:pt x="270" y="254"/>
                    <a:pt x="279" y="254"/>
                  </a:cubicBezTo>
                  <a:cubicBezTo>
                    <a:pt x="285" y="254"/>
                    <a:pt x="290" y="257"/>
                    <a:pt x="293" y="262"/>
                  </a:cubicBezTo>
                  <a:cubicBezTo>
                    <a:pt x="294" y="263"/>
                    <a:pt x="296" y="264"/>
                    <a:pt x="297" y="264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3" y="264"/>
                    <a:pt x="304" y="264"/>
                    <a:pt x="305" y="263"/>
                  </a:cubicBezTo>
                  <a:cubicBezTo>
                    <a:pt x="306" y="262"/>
                    <a:pt x="307" y="261"/>
                    <a:pt x="307" y="259"/>
                  </a:cubicBezTo>
                  <a:cubicBezTo>
                    <a:pt x="307" y="202"/>
                    <a:pt x="307" y="202"/>
                    <a:pt x="307" y="202"/>
                  </a:cubicBezTo>
                  <a:cubicBezTo>
                    <a:pt x="307" y="200"/>
                    <a:pt x="306" y="198"/>
                    <a:pt x="305" y="196"/>
                  </a:cubicBezTo>
                  <a:cubicBezTo>
                    <a:pt x="306" y="194"/>
                    <a:pt x="307" y="192"/>
                    <a:pt x="307" y="190"/>
                  </a:cubicBezTo>
                  <a:lnTo>
                    <a:pt x="307" y="53"/>
                  </a:lnTo>
                  <a:close/>
                  <a:moveTo>
                    <a:pt x="174" y="147"/>
                  </a:moveTo>
                  <a:cubicBezTo>
                    <a:pt x="189" y="147"/>
                    <a:pt x="200" y="136"/>
                    <a:pt x="200" y="121"/>
                  </a:cubicBezTo>
                  <a:cubicBezTo>
                    <a:pt x="200" y="107"/>
                    <a:pt x="189" y="95"/>
                    <a:pt x="174" y="95"/>
                  </a:cubicBezTo>
                  <a:cubicBezTo>
                    <a:pt x="168" y="95"/>
                    <a:pt x="163" y="97"/>
                    <a:pt x="158" y="101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2"/>
                    <a:pt x="159" y="52"/>
                    <a:pt x="159" y="52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8" y="52"/>
                    <a:pt x="219" y="51"/>
                    <a:pt x="220" y="50"/>
                  </a:cubicBezTo>
                  <a:cubicBezTo>
                    <a:pt x="221" y="49"/>
                    <a:pt x="221" y="48"/>
                    <a:pt x="221" y="47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3"/>
                    <a:pt x="220" y="41"/>
                    <a:pt x="219" y="40"/>
                  </a:cubicBezTo>
                  <a:cubicBezTo>
                    <a:pt x="214" y="37"/>
                    <a:pt x="211" y="32"/>
                    <a:pt x="211" y="26"/>
                  </a:cubicBezTo>
                  <a:cubicBezTo>
                    <a:pt x="211" y="17"/>
                    <a:pt x="218" y="10"/>
                    <a:pt x="228" y="10"/>
                  </a:cubicBezTo>
                  <a:cubicBezTo>
                    <a:pt x="237" y="10"/>
                    <a:pt x="244" y="17"/>
                    <a:pt x="244" y="26"/>
                  </a:cubicBezTo>
                  <a:cubicBezTo>
                    <a:pt x="244" y="32"/>
                    <a:pt x="241" y="37"/>
                    <a:pt x="236" y="40"/>
                  </a:cubicBezTo>
                  <a:cubicBezTo>
                    <a:pt x="235" y="41"/>
                    <a:pt x="234" y="43"/>
                    <a:pt x="234" y="4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4" y="48"/>
                    <a:pt x="234" y="49"/>
                    <a:pt x="235" y="50"/>
                  </a:cubicBezTo>
                  <a:cubicBezTo>
                    <a:pt x="236" y="51"/>
                    <a:pt x="237" y="52"/>
                    <a:pt x="239" y="52"/>
                  </a:cubicBezTo>
                  <a:cubicBezTo>
                    <a:pt x="239" y="52"/>
                    <a:pt x="239" y="52"/>
                    <a:pt x="239" y="52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297" y="52"/>
                    <a:pt x="297" y="52"/>
                    <a:pt x="297" y="53"/>
                  </a:cubicBezTo>
                  <a:cubicBezTo>
                    <a:pt x="297" y="53"/>
                    <a:pt x="297" y="53"/>
                    <a:pt x="297" y="53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7" y="190"/>
                    <a:pt x="297" y="191"/>
                    <a:pt x="296" y="191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52" y="186"/>
                    <a:pt x="254" y="181"/>
                    <a:pt x="254" y="175"/>
                  </a:cubicBezTo>
                  <a:cubicBezTo>
                    <a:pt x="254" y="161"/>
                    <a:pt x="242" y="149"/>
                    <a:pt x="228" y="149"/>
                  </a:cubicBezTo>
                  <a:cubicBezTo>
                    <a:pt x="213" y="149"/>
                    <a:pt x="201" y="161"/>
                    <a:pt x="201" y="175"/>
                  </a:cubicBezTo>
                  <a:cubicBezTo>
                    <a:pt x="201" y="181"/>
                    <a:pt x="203" y="186"/>
                    <a:pt x="207" y="191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1"/>
                    <a:pt x="158" y="190"/>
                    <a:pt x="158" y="190"/>
                  </a:cubicBezTo>
                  <a:cubicBezTo>
                    <a:pt x="158" y="142"/>
                    <a:pt x="158" y="142"/>
                    <a:pt x="158" y="142"/>
                  </a:cubicBezTo>
                  <a:cubicBezTo>
                    <a:pt x="163" y="146"/>
                    <a:pt x="168" y="147"/>
                    <a:pt x="174" y="147"/>
                  </a:cubicBezTo>
                  <a:close/>
                  <a:moveTo>
                    <a:pt x="147" y="340"/>
                  </a:moveTo>
                  <a:cubicBezTo>
                    <a:pt x="10" y="340"/>
                    <a:pt x="10" y="340"/>
                    <a:pt x="10" y="340"/>
                  </a:cubicBezTo>
                  <a:cubicBezTo>
                    <a:pt x="10" y="340"/>
                    <a:pt x="9" y="339"/>
                    <a:pt x="9" y="339"/>
                  </a:cubicBezTo>
                  <a:cubicBezTo>
                    <a:pt x="9" y="202"/>
                    <a:pt x="9" y="202"/>
                    <a:pt x="9" y="202"/>
                  </a:cubicBezTo>
                  <a:cubicBezTo>
                    <a:pt x="9" y="201"/>
                    <a:pt x="10" y="201"/>
                    <a:pt x="10" y="201"/>
                  </a:cubicBezTo>
                  <a:cubicBezTo>
                    <a:pt x="68" y="201"/>
                    <a:pt x="68" y="201"/>
                    <a:pt x="68" y="201"/>
                  </a:cubicBezTo>
                  <a:cubicBezTo>
                    <a:pt x="69" y="201"/>
                    <a:pt x="70" y="200"/>
                    <a:pt x="71" y="199"/>
                  </a:cubicBezTo>
                  <a:cubicBezTo>
                    <a:pt x="72" y="199"/>
                    <a:pt x="73" y="197"/>
                    <a:pt x="73" y="196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2" y="192"/>
                    <a:pt x="72" y="190"/>
                    <a:pt x="70" y="189"/>
                  </a:cubicBezTo>
                  <a:cubicBezTo>
                    <a:pt x="65" y="186"/>
                    <a:pt x="62" y="181"/>
                    <a:pt x="62" y="175"/>
                  </a:cubicBezTo>
                  <a:cubicBezTo>
                    <a:pt x="62" y="166"/>
                    <a:pt x="70" y="159"/>
                    <a:pt x="79" y="159"/>
                  </a:cubicBezTo>
                  <a:cubicBezTo>
                    <a:pt x="88" y="159"/>
                    <a:pt x="95" y="166"/>
                    <a:pt x="95" y="175"/>
                  </a:cubicBezTo>
                  <a:cubicBezTo>
                    <a:pt x="95" y="181"/>
                    <a:pt x="92" y="186"/>
                    <a:pt x="88" y="189"/>
                  </a:cubicBezTo>
                  <a:cubicBezTo>
                    <a:pt x="86" y="190"/>
                    <a:pt x="85" y="192"/>
                    <a:pt x="85" y="194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5" y="197"/>
                    <a:pt x="86" y="199"/>
                    <a:pt x="87" y="199"/>
                  </a:cubicBezTo>
                  <a:cubicBezTo>
                    <a:pt x="87" y="200"/>
                    <a:pt x="89" y="201"/>
                    <a:pt x="90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8" y="201"/>
                    <a:pt x="148" y="201"/>
                    <a:pt x="148" y="202"/>
                  </a:cubicBezTo>
                  <a:cubicBezTo>
                    <a:pt x="148" y="250"/>
                    <a:pt x="148" y="250"/>
                    <a:pt x="148" y="250"/>
                  </a:cubicBezTo>
                  <a:cubicBezTo>
                    <a:pt x="144" y="246"/>
                    <a:pt x="138" y="244"/>
                    <a:pt x="132" y="244"/>
                  </a:cubicBezTo>
                  <a:cubicBezTo>
                    <a:pt x="118" y="244"/>
                    <a:pt x="106" y="256"/>
                    <a:pt x="106" y="270"/>
                  </a:cubicBezTo>
                  <a:cubicBezTo>
                    <a:pt x="106" y="285"/>
                    <a:pt x="118" y="297"/>
                    <a:pt x="132" y="297"/>
                  </a:cubicBezTo>
                  <a:cubicBezTo>
                    <a:pt x="138" y="297"/>
                    <a:pt x="144" y="295"/>
                    <a:pt x="148" y="291"/>
                  </a:cubicBezTo>
                  <a:cubicBezTo>
                    <a:pt x="148" y="339"/>
                    <a:pt x="148" y="339"/>
                    <a:pt x="148" y="339"/>
                  </a:cubicBezTo>
                  <a:cubicBezTo>
                    <a:pt x="148" y="339"/>
                    <a:pt x="148" y="340"/>
                    <a:pt x="147" y="340"/>
                  </a:cubicBezTo>
                  <a:close/>
                  <a:moveTo>
                    <a:pt x="297" y="252"/>
                  </a:moveTo>
                  <a:cubicBezTo>
                    <a:pt x="292" y="247"/>
                    <a:pt x="286" y="244"/>
                    <a:pt x="279" y="244"/>
                  </a:cubicBezTo>
                  <a:cubicBezTo>
                    <a:pt x="265" y="244"/>
                    <a:pt x="253" y="256"/>
                    <a:pt x="253" y="270"/>
                  </a:cubicBezTo>
                  <a:cubicBezTo>
                    <a:pt x="253" y="285"/>
                    <a:pt x="265" y="297"/>
                    <a:pt x="279" y="297"/>
                  </a:cubicBezTo>
                  <a:cubicBezTo>
                    <a:pt x="286" y="297"/>
                    <a:pt x="292" y="294"/>
                    <a:pt x="297" y="289"/>
                  </a:cubicBezTo>
                  <a:cubicBezTo>
                    <a:pt x="297" y="339"/>
                    <a:pt x="297" y="339"/>
                    <a:pt x="297" y="339"/>
                  </a:cubicBezTo>
                  <a:cubicBezTo>
                    <a:pt x="297" y="339"/>
                    <a:pt x="297" y="340"/>
                    <a:pt x="296" y="340"/>
                  </a:cubicBezTo>
                  <a:cubicBezTo>
                    <a:pt x="159" y="340"/>
                    <a:pt x="159" y="340"/>
                    <a:pt x="159" y="340"/>
                  </a:cubicBezTo>
                  <a:cubicBezTo>
                    <a:pt x="159" y="340"/>
                    <a:pt x="158" y="339"/>
                    <a:pt x="158" y="339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280"/>
                    <a:pt x="158" y="279"/>
                    <a:pt x="157" y="278"/>
                  </a:cubicBezTo>
                  <a:cubicBezTo>
                    <a:pt x="156" y="277"/>
                    <a:pt x="155" y="277"/>
                    <a:pt x="153" y="277"/>
                  </a:cubicBezTo>
                  <a:cubicBezTo>
                    <a:pt x="153" y="277"/>
                    <a:pt x="153" y="277"/>
                    <a:pt x="153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49" y="277"/>
                    <a:pt x="147" y="278"/>
                    <a:pt x="146" y="279"/>
                  </a:cubicBezTo>
                  <a:cubicBezTo>
                    <a:pt x="143" y="284"/>
                    <a:pt x="138" y="287"/>
                    <a:pt x="132" y="287"/>
                  </a:cubicBezTo>
                  <a:cubicBezTo>
                    <a:pt x="123" y="287"/>
                    <a:pt x="116" y="280"/>
                    <a:pt x="116" y="270"/>
                  </a:cubicBezTo>
                  <a:cubicBezTo>
                    <a:pt x="116" y="261"/>
                    <a:pt x="123" y="254"/>
                    <a:pt x="132" y="254"/>
                  </a:cubicBezTo>
                  <a:cubicBezTo>
                    <a:pt x="138" y="254"/>
                    <a:pt x="143" y="257"/>
                    <a:pt x="146" y="262"/>
                  </a:cubicBezTo>
                  <a:cubicBezTo>
                    <a:pt x="147" y="263"/>
                    <a:pt x="149" y="264"/>
                    <a:pt x="150" y="264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3" y="264"/>
                    <a:pt x="153" y="264"/>
                    <a:pt x="153" y="264"/>
                  </a:cubicBezTo>
                  <a:cubicBezTo>
                    <a:pt x="155" y="264"/>
                    <a:pt x="156" y="264"/>
                    <a:pt x="157" y="263"/>
                  </a:cubicBezTo>
                  <a:cubicBezTo>
                    <a:pt x="158" y="262"/>
                    <a:pt x="158" y="261"/>
                    <a:pt x="158" y="259"/>
                  </a:cubicBezTo>
                  <a:cubicBezTo>
                    <a:pt x="158" y="202"/>
                    <a:pt x="158" y="202"/>
                    <a:pt x="158" y="202"/>
                  </a:cubicBezTo>
                  <a:cubicBezTo>
                    <a:pt x="158" y="201"/>
                    <a:pt x="159" y="201"/>
                    <a:pt x="159" y="201"/>
                  </a:cubicBezTo>
                  <a:cubicBezTo>
                    <a:pt x="216" y="201"/>
                    <a:pt x="216" y="201"/>
                    <a:pt x="216" y="201"/>
                  </a:cubicBezTo>
                  <a:cubicBezTo>
                    <a:pt x="218" y="201"/>
                    <a:pt x="219" y="200"/>
                    <a:pt x="220" y="199"/>
                  </a:cubicBezTo>
                  <a:cubicBezTo>
                    <a:pt x="221" y="199"/>
                    <a:pt x="221" y="197"/>
                    <a:pt x="221" y="196"/>
                  </a:cubicBezTo>
                  <a:cubicBezTo>
                    <a:pt x="221" y="194"/>
                    <a:pt x="221" y="194"/>
                    <a:pt x="221" y="194"/>
                  </a:cubicBezTo>
                  <a:cubicBezTo>
                    <a:pt x="221" y="192"/>
                    <a:pt x="220" y="190"/>
                    <a:pt x="219" y="189"/>
                  </a:cubicBezTo>
                  <a:cubicBezTo>
                    <a:pt x="214" y="186"/>
                    <a:pt x="211" y="181"/>
                    <a:pt x="211" y="175"/>
                  </a:cubicBezTo>
                  <a:cubicBezTo>
                    <a:pt x="211" y="166"/>
                    <a:pt x="218" y="159"/>
                    <a:pt x="228" y="159"/>
                  </a:cubicBezTo>
                  <a:cubicBezTo>
                    <a:pt x="237" y="159"/>
                    <a:pt x="244" y="166"/>
                    <a:pt x="244" y="175"/>
                  </a:cubicBezTo>
                  <a:cubicBezTo>
                    <a:pt x="244" y="181"/>
                    <a:pt x="241" y="186"/>
                    <a:pt x="236" y="189"/>
                  </a:cubicBezTo>
                  <a:cubicBezTo>
                    <a:pt x="235" y="190"/>
                    <a:pt x="234" y="192"/>
                    <a:pt x="234" y="194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7"/>
                    <a:pt x="234" y="199"/>
                    <a:pt x="235" y="199"/>
                  </a:cubicBezTo>
                  <a:cubicBezTo>
                    <a:pt x="236" y="200"/>
                    <a:pt x="237" y="201"/>
                    <a:pt x="239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7" y="201"/>
                    <a:pt x="297" y="201"/>
                    <a:pt x="297" y="202"/>
                  </a:cubicBezTo>
                  <a:lnTo>
                    <a:pt x="297" y="2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68">
                <a:defRPr/>
              </a:pPr>
              <a:endParaRPr lang="de-DE" sz="20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43092D7-B610-F552-E511-EE84A64D2F82}"/>
              </a:ext>
            </a:extLst>
          </p:cNvPr>
          <p:cNvSpPr/>
          <p:nvPr/>
        </p:nvSpPr>
        <p:spPr>
          <a:xfrm>
            <a:off x="9315324" y="1837372"/>
            <a:ext cx="2121673" cy="1450120"/>
          </a:xfrm>
          <a:prstGeom prst="roundRect">
            <a:avLst/>
          </a:prstGeom>
          <a:solidFill>
            <a:srgbClr val="D0D8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300"/>
              </a:spcBef>
              <a:spcAft>
                <a:spcPts val="300"/>
              </a:spcAft>
            </a:pPr>
            <a:r>
              <a:rPr lang="fr-FR" sz="1400" b="1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 millions €</a:t>
            </a:r>
            <a:r>
              <a:rPr lang="fr-FR" sz="1400" b="1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ARS suite à un </a:t>
            </a:r>
            <a:r>
              <a:rPr lang="fr-FR" sz="1400" b="1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 national </a:t>
            </a:r>
            <a:r>
              <a:rPr lang="fr-FR" sz="1400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1400" b="1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ESMS pilotes</a:t>
            </a:r>
            <a:r>
              <a:rPr lang="fr-FR"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21k€/ESMS).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2F2C4AE-19D3-324E-F664-B0E3E32CA0B4}"/>
              </a:ext>
            </a:extLst>
          </p:cNvPr>
          <p:cNvSpPr/>
          <p:nvPr/>
        </p:nvSpPr>
        <p:spPr>
          <a:xfrm>
            <a:off x="9327614" y="3931521"/>
            <a:ext cx="2166422" cy="1536155"/>
          </a:xfrm>
          <a:prstGeom prst="roundRect">
            <a:avLst/>
          </a:prstGeom>
          <a:solidFill>
            <a:srgbClr val="D0D8E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300"/>
              </a:spcBef>
              <a:spcAft>
                <a:spcPts val="300"/>
              </a:spcAft>
            </a:pPr>
            <a:r>
              <a:rPr lang="fr-FR" sz="1400" b="1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fr-FR"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(ANS, DNS, DGCS, CNAM, CNSA) et </a:t>
            </a:r>
            <a:r>
              <a:rPr lang="fr-FR" sz="1400" b="1" kern="0"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régional </a:t>
            </a:r>
            <a:r>
              <a:rPr lang="fr-FR"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b="1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</a:t>
            </a:r>
            <a:r>
              <a:rPr lang="fr-FR"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Grades, CD, Fédérations, Collectifs SI, Réseau AM)</a:t>
            </a:r>
          </a:p>
        </p:txBody>
      </p:sp>
      <p:sp>
        <p:nvSpPr>
          <p:cNvPr id="15" name="ZoneTexte 30">
            <a:extLst>
              <a:ext uri="{FF2B5EF4-FFF2-40B4-BE49-F238E27FC236}">
                <a16:creationId xmlns:a16="http://schemas.microsoft.com/office/drawing/2014/main" id="{E935E2F9-A6E0-035F-B604-BC3AB7E41D37}"/>
              </a:ext>
            </a:extLst>
          </p:cNvPr>
          <p:cNvSpPr txBox="1"/>
          <p:nvPr/>
        </p:nvSpPr>
        <p:spPr>
          <a:xfrm>
            <a:off x="9683421" y="3541074"/>
            <a:ext cx="1350447" cy="30777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fr-FR" sz="1400" b="1">
                <a:ln w="6350" cap="flat">
                  <a:noFill/>
                  <a:miter lim="800000"/>
                </a:ln>
                <a:solidFill>
                  <a:srgbClr val="006A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</a:t>
            </a:r>
          </a:p>
        </p:txBody>
      </p:sp>
      <p:grpSp>
        <p:nvGrpSpPr>
          <p:cNvPr id="16" name="Gruppieren 202">
            <a:extLst>
              <a:ext uri="{FF2B5EF4-FFF2-40B4-BE49-F238E27FC236}">
                <a16:creationId xmlns:a16="http://schemas.microsoft.com/office/drawing/2014/main" id="{7916F8D3-51B8-BBA9-EBD1-2B0C6DFECCC9}"/>
              </a:ext>
            </a:extLst>
          </p:cNvPr>
          <p:cNvGrpSpPr>
            <a:grpSpLocks noChangeAspect="1"/>
          </p:cNvGrpSpPr>
          <p:nvPr/>
        </p:nvGrpSpPr>
        <p:grpSpPr>
          <a:xfrm>
            <a:off x="9332196" y="3460545"/>
            <a:ext cx="418823" cy="473361"/>
            <a:chOff x="9359759" y="4158279"/>
            <a:chExt cx="1828800" cy="2066924"/>
          </a:xfrm>
          <a:solidFill>
            <a:schemeClr val="bg1">
              <a:lumMod val="50000"/>
            </a:schemeClr>
          </a:solidFill>
        </p:grpSpPr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E06ECCDF-1535-5A21-B68F-B9CF51FDB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884" y="5179041"/>
              <a:ext cx="338138" cy="171450"/>
            </a:xfrm>
            <a:custGeom>
              <a:avLst/>
              <a:gdLst>
                <a:gd name="T0" fmla="*/ 208 w 208"/>
                <a:gd name="T1" fmla="*/ 106 h 106"/>
                <a:gd name="T2" fmla="*/ 181 w 208"/>
                <a:gd name="T3" fmla="*/ 106 h 106"/>
                <a:gd name="T4" fmla="*/ 181 w 208"/>
                <a:gd name="T5" fmla="*/ 87 h 106"/>
                <a:gd name="T6" fmla="*/ 138 w 208"/>
                <a:gd name="T7" fmla="*/ 29 h 106"/>
                <a:gd name="T8" fmla="*/ 109 w 208"/>
                <a:gd name="T9" fmla="*/ 40 h 106"/>
                <a:gd name="T10" fmla="*/ 99 w 208"/>
                <a:gd name="T11" fmla="*/ 40 h 106"/>
                <a:gd name="T12" fmla="*/ 70 w 208"/>
                <a:gd name="T13" fmla="*/ 29 h 106"/>
                <a:gd name="T14" fmla="*/ 27 w 208"/>
                <a:gd name="T15" fmla="*/ 87 h 106"/>
                <a:gd name="T16" fmla="*/ 27 w 208"/>
                <a:gd name="T17" fmla="*/ 106 h 106"/>
                <a:gd name="T18" fmla="*/ 0 w 208"/>
                <a:gd name="T19" fmla="*/ 106 h 106"/>
                <a:gd name="T20" fmla="*/ 0 w 208"/>
                <a:gd name="T21" fmla="*/ 87 h 106"/>
                <a:gd name="T22" fmla="*/ 64 w 208"/>
                <a:gd name="T23" fmla="*/ 1 h 106"/>
                <a:gd name="T24" fmla="*/ 74 w 208"/>
                <a:gd name="T25" fmla="*/ 1 h 106"/>
                <a:gd name="T26" fmla="*/ 104 w 208"/>
                <a:gd name="T27" fmla="*/ 12 h 106"/>
                <a:gd name="T28" fmla="*/ 134 w 208"/>
                <a:gd name="T29" fmla="*/ 1 h 106"/>
                <a:gd name="T30" fmla="*/ 144 w 208"/>
                <a:gd name="T31" fmla="*/ 1 h 106"/>
                <a:gd name="T32" fmla="*/ 208 w 208"/>
                <a:gd name="T33" fmla="*/ 87 h 106"/>
                <a:gd name="T34" fmla="*/ 208 w 20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106">
                  <a:moveTo>
                    <a:pt x="208" y="106"/>
                  </a:moveTo>
                  <a:cubicBezTo>
                    <a:pt x="181" y="106"/>
                    <a:pt x="181" y="106"/>
                    <a:pt x="181" y="10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60"/>
                    <a:pt x="168" y="42"/>
                    <a:pt x="138" y="2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6" y="41"/>
                    <a:pt x="102" y="41"/>
                    <a:pt x="99" y="4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40" y="42"/>
                    <a:pt x="27" y="60"/>
                    <a:pt x="27" y="8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47"/>
                    <a:pt x="21" y="19"/>
                    <a:pt x="64" y="1"/>
                  </a:cubicBezTo>
                  <a:cubicBezTo>
                    <a:pt x="67" y="0"/>
                    <a:pt x="71" y="0"/>
                    <a:pt x="74" y="1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7" y="0"/>
                    <a:pt x="141" y="0"/>
                    <a:pt x="144" y="1"/>
                  </a:cubicBezTo>
                  <a:cubicBezTo>
                    <a:pt x="187" y="19"/>
                    <a:pt x="208" y="47"/>
                    <a:pt x="208" y="87"/>
                  </a:cubicBezTo>
                  <a:lnTo>
                    <a:pt x="20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FAEF47B6-9479-B987-984A-FE863850E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7321" y="4985366"/>
              <a:ext cx="195263" cy="195262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28 h 120"/>
                <a:gd name="T12" fmla="*/ 28 w 120"/>
                <a:gd name="T13" fmla="*/ 60 h 120"/>
                <a:gd name="T14" fmla="*/ 60 w 120"/>
                <a:gd name="T15" fmla="*/ 92 h 120"/>
                <a:gd name="T16" fmla="*/ 92 w 120"/>
                <a:gd name="T17" fmla="*/ 60 h 120"/>
                <a:gd name="T18" fmla="*/ 60 w 120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28"/>
                  </a:moveTo>
                  <a:cubicBezTo>
                    <a:pt x="42" y="28"/>
                    <a:pt x="28" y="42"/>
                    <a:pt x="28" y="60"/>
                  </a:cubicBezTo>
                  <a:cubicBezTo>
                    <a:pt x="28" y="78"/>
                    <a:pt x="42" y="92"/>
                    <a:pt x="60" y="92"/>
                  </a:cubicBezTo>
                  <a:cubicBezTo>
                    <a:pt x="78" y="92"/>
                    <a:pt x="92" y="78"/>
                    <a:pt x="92" y="60"/>
                  </a:cubicBezTo>
                  <a:cubicBezTo>
                    <a:pt x="92" y="42"/>
                    <a:pt x="78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F98EB271-67F5-CD0A-D208-D14EF4998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621" y="4158279"/>
              <a:ext cx="207963" cy="207962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28 h 128"/>
                <a:gd name="T12" fmla="*/ 28 w 128"/>
                <a:gd name="T13" fmla="*/ 64 h 128"/>
                <a:gd name="T14" fmla="*/ 64 w 128"/>
                <a:gd name="T15" fmla="*/ 100 h 128"/>
                <a:gd name="T16" fmla="*/ 100 w 128"/>
                <a:gd name="T17" fmla="*/ 64 h 128"/>
                <a:gd name="T18" fmla="*/ 64 w 128"/>
                <a:gd name="T19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28"/>
                  </a:moveTo>
                  <a:cubicBezTo>
                    <a:pt x="44" y="28"/>
                    <a:pt x="28" y="44"/>
                    <a:pt x="28" y="64"/>
                  </a:cubicBezTo>
                  <a:cubicBezTo>
                    <a:pt x="28" y="84"/>
                    <a:pt x="44" y="100"/>
                    <a:pt x="64" y="100"/>
                  </a:cubicBezTo>
                  <a:cubicBezTo>
                    <a:pt x="84" y="100"/>
                    <a:pt x="100" y="84"/>
                    <a:pt x="100" y="64"/>
                  </a:cubicBezTo>
                  <a:cubicBezTo>
                    <a:pt x="100" y="44"/>
                    <a:pt x="84" y="28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CF9D9BC1-C0CE-1E99-A5E5-C4ABC2EED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7321" y="6017241"/>
              <a:ext cx="207963" cy="207962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28 w 128"/>
                <a:gd name="T7" fmla="*/ 64 h 128"/>
                <a:gd name="T8" fmla="*/ 64 w 128"/>
                <a:gd name="T9" fmla="*/ 128 h 128"/>
                <a:gd name="T10" fmla="*/ 64 w 128"/>
                <a:gd name="T11" fmla="*/ 28 h 128"/>
                <a:gd name="T12" fmla="*/ 28 w 128"/>
                <a:gd name="T13" fmla="*/ 64 h 128"/>
                <a:gd name="T14" fmla="*/ 64 w 128"/>
                <a:gd name="T15" fmla="*/ 100 h 128"/>
                <a:gd name="T16" fmla="*/ 100 w 128"/>
                <a:gd name="T17" fmla="*/ 64 h 128"/>
                <a:gd name="T18" fmla="*/ 64 w 128"/>
                <a:gd name="T19" fmla="*/ 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  <a:moveTo>
                    <a:pt x="64" y="28"/>
                  </a:moveTo>
                  <a:cubicBezTo>
                    <a:pt x="44" y="28"/>
                    <a:pt x="28" y="44"/>
                    <a:pt x="28" y="64"/>
                  </a:cubicBezTo>
                  <a:cubicBezTo>
                    <a:pt x="28" y="84"/>
                    <a:pt x="44" y="100"/>
                    <a:pt x="64" y="100"/>
                  </a:cubicBezTo>
                  <a:cubicBezTo>
                    <a:pt x="84" y="100"/>
                    <a:pt x="100" y="84"/>
                    <a:pt x="100" y="64"/>
                  </a:cubicBezTo>
                  <a:cubicBezTo>
                    <a:pt x="100" y="44"/>
                    <a:pt x="84" y="28"/>
                    <a:pt x="6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DA06EC58-9A62-F2FD-25A0-D13EF9566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9959" y="4609129"/>
              <a:ext cx="227013" cy="214312"/>
            </a:xfrm>
            <a:custGeom>
              <a:avLst/>
              <a:gdLst>
                <a:gd name="T0" fmla="*/ 70 w 140"/>
                <a:gd name="T1" fmla="*/ 133 h 133"/>
                <a:gd name="T2" fmla="*/ 25 w 140"/>
                <a:gd name="T3" fmla="*/ 115 h 133"/>
                <a:gd name="T4" fmla="*/ 25 w 140"/>
                <a:gd name="T5" fmla="*/ 25 h 133"/>
                <a:gd name="T6" fmla="*/ 115 w 140"/>
                <a:gd name="T7" fmla="*/ 25 h 133"/>
                <a:gd name="T8" fmla="*/ 115 w 140"/>
                <a:gd name="T9" fmla="*/ 115 h 133"/>
                <a:gd name="T10" fmla="*/ 70 w 140"/>
                <a:gd name="T11" fmla="*/ 133 h 133"/>
                <a:gd name="T12" fmla="*/ 70 w 140"/>
                <a:gd name="T13" fmla="*/ 33 h 133"/>
                <a:gd name="T14" fmla="*/ 44 w 140"/>
                <a:gd name="T15" fmla="*/ 44 h 133"/>
                <a:gd name="T16" fmla="*/ 44 w 140"/>
                <a:gd name="T17" fmla="*/ 95 h 133"/>
                <a:gd name="T18" fmla="*/ 95 w 140"/>
                <a:gd name="T19" fmla="*/ 95 h 133"/>
                <a:gd name="T20" fmla="*/ 95 w 140"/>
                <a:gd name="T21" fmla="*/ 44 h 133"/>
                <a:gd name="T22" fmla="*/ 70 w 140"/>
                <a:gd name="T23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133">
                  <a:moveTo>
                    <a:pt x="70" y="133"/>
                  </a:moveTo>
                  <a:cubicBezTo>
                    <a:pt x="54" y="133"/>
                    <a:pt x="37" y="127"/>
                    <a:pt x="25" y="115"/>
                  </a:cubicBezTo>
                  <a:cubicBezTo>
                    <a:pt x="0" y="90"/>
                    <a:pt x="0" y="49"/>
                    <a:pt x="25" y="25"/>
                  </a:cubicBezTo>
                  <a:cubicBezTo>
                    <a:pt x="50" y="0"/>
                    <a:pt x="90" y="0"/>
                    <a:pt x="115" y="25"/>
                  </a:cubicBezTo>
                  <a:cubicBezTo>
                    <a:pt x="140" y="49"/>
                    <a:pt x="140" y="90"/>
                    <a:pt x="115" y="115"/>
                  </a:cubicBezTo>
                  <a:cubicBezTo>
                    <a:pt x="103" y="127"/>
                    <a:pt x="86" y="133"/>
                    <a:pt x="70" y="133"/>
                  </a:cubicBezTo>
                  <a:close/>
                  <a:moveTo>
                    <a:pt x="70" y="33"/>
                  </a:moveTo>
                  <a:cubicBezTo>
                    <a:pt x="61" y="33"/>
                    <a:pt x="51" y="37"/>
                    <a:pt x="44" y="44"/>
                  </a:cubicBezTo>
                  <a:cubicBezTo>
                    <a:pt x="30" y="58"/>
                    <a:pt x="30" y="81"/>
                    <a:pt x="44" y="95"/>
                  </a:cubicBezTo>
                  <a:cubicBezTo>
                    <a:pt x="58" y="109"/>
                    <a:pt x="81" y="109"/>
                    <a:pt x="95" y="95"/>
                  </a:cubicBezTo>
                  <a:cubicBezTo>
                    <a:pt x="110" y="81"/>
                    <a:pt x="110" y="58"/>
                    <a:pt x="95" y="44"/>
                  </a:cubicBezTo>
                  <a:cubicBezTo>
                    <a:pt x="88" y="37"/>
                    <a:pt x="79" y="33"/>
                    <a:pt x="70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84CC39B0-EDD6-CA5A-EB2A-883F88882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9759" y="5560041"/>
              <a:ext cx="228600" cy="204787"/>
            </a:xfrm>
            <a:custGeom>
              <a:avLst/>
              <a:gdLst>
                <a:gd name="T0" fmla="*/ 71 w 141"/>
                <a:gd name="T1" fmla="*/ 127 h 127"/>
                <a:gd name="T2" fmla="*/ 25 w 141"/>
                <a:gd name="T3" fmla="*/ 109 h 127"/>
                <a:gd name="T4" fmla="*/ 25 w 141"/>
                <a:gd name="T5" fmla="*/ 19 h 127"/>
                <a:gd name="T6" fmla="*/ 71 w 141"/>
                <a:gd name="T7" fmla="*/ 0 h 127"/>
                <a:gd name="T8" fmla="*/ 116 w 141"/>
                <a:gd name="T9" fmla="*/ 19 h 127"/>
                <a:gd name="T10" fmla="*/ 116 w 141"/>
                <a:gd name="T11" fmla="*/ 109 h 127"/>
                <a:gd name="T12" fmla="*/ 116 w 141"/>
                <a:gd name="T13" fmla="*/ 109 h 127"/>
                <a:gd name="T14" fmla="*/ 71 w 141"/>
                <a:gd name="T15" fmla="*/ 127 h 127"/>
                <a:gd name="T16" fmla="*/ 71 w 141"/>
                <a:gd name="T17" fmla="*/ 27 h 127"/>
                <a:gd name="T18" fmla="*/ 45 w 141"/>
                <a:gd name="T19" fmla="*/ 38 h 127"/>
                <a:gd name="T20" fmla="*/ 45 w 141"/>
                <a:gd name="T21" fmla="*/ 89 h 127"/>
                <a:gd name="T22" fmla="*/ 96 w 141"/>
                <a:gd name="T23" fmla="*/ 89 h 127"/>
                <a:gd name="T24" fmla="*/ 96 w 141"/>
                <a:gd name="T25" fmla="*/ 38 h 127"/>
                <a:gd name="T26" fmla="*/ 71 w 141"/>
                <a:gd name="T27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27">
                  <a:moveTo>
                    <a:pt x="71" y="127"/>
                  </a:moveTo>
                  <a:cubicBezTo>
                    <a:pt x="54" y="127"/>
                    <a:pt x="38" y="121"/>
                    <a:pt x="25" y="109"/>
                  </a:cubicBezTo>
                  <a:cubicBezTo>
                    <a:pt x="0" y="84"/>
                    <a:pt x="0" y="43"/>
                    <a:pt x="25" y="19"/>
                  </a:cubicBezTo>
                  <a:cubicBezTo>
                    <a:pt x="37" y="6"/>
                    <a:pt x="53" y="0"/>
                    <a:pt x="71" y="0"/>
                  </a:cubicBezTo>
                  <a:cubicBezTo>
                    <a:pt x="88" y="0"/>
                    <a:pt x="104" y="6"/>
                    <a:pt x="116" y="19"/>
                  </a:cubicBezTo>
                  <a:cubicBezTo>
                    <a:pt x="141" y="43"/>
                    <a:pt x="141" y="84"/>
                    <a:pt x="116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03" y="121"/>
                    <a:pt x="87" y="127"/>
                    <a:pt x="71" y="127"/>
                  </a:cubicBezTo>
                  <a:close/>
                  <a:moveTo>
                    <a:pt x="71" y="27"/>
                  </a:moveTo>
                  <a:cubicBezTo>
                    <a:pt x="61" y="27"/>
                    <a:pt x="52" y="31"/>
                    <a:pt x="45" y="38"/>
                  </a:cubicBezTo>
                  <a:cubicBezTo>
                    <a:pt x="31" y="52"/>
                    <a:pt x="31" y="75"/>
                    <a:pt x="45" y="89"/>
                  </a:cubicBezTo>
                  <a:cubicBezTo>
                    <a:pt x="59" y="103"/>
                    <a:pt x="82" y="103"/>
                    <a:pt x="96" y="89"/>
                  </a:cubicBezTo>
                  <a:cubicBezTo>
                    <a:pt x="110" y="75"/>
                    <a:pt x="110" y="52"/>
                    <a:pt x="96" y="38"/>
                  </a:cubicBezTo>
                  <a:cubicBezTo>
                    <a:pt x="89" y="31"/>
                    <a:pt x="80" y="27"/>
                    <a:pt x="7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7FA9CC24-F81A-F1CA-B693-F80D24437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61346" y="4615479"/>
              <a:ext cx="214313" cy="220662"/>
            </a:xfrm>
            <a:custGeom>
              <a:avLst/>
              <a:gdLst>
                <a:gd name="T0" fmla="*/ 66 w 132"/>
                <a:gd name="T1" fmla="*/ 136 h 136"/>
                <a:gd name="T2" fmla="*/ 33 w 132"/>
                <a:gd name="T3" fmla="*/ 127 h 136"/>
                <a:gd name="T4" fmla="*/ 4 w 132"/>
                <a:gd name="T5" fmla="*/ 88 h 136"/>
                <a:gd name="T6" fmla="*/ 11 w 132"/>
                <a:gd name="T7" fmla="*/ 40 h 136"/>
                <a:gd name="T8" fmla="*/ 98 w 132"/>
                <a:gd name="T9" fmla="*/ 18 h 136"/>
                <a:gd name="T10" fmla="*/ 98 w 132"/>
                <a:gd name="T11" fmla="*/ 18 h 136"/>
                <a:gd name="T12" fmla="*/ 128 w 132"/>
                <a:gd name="T13" fmla="*/ 57 h 136"/>
                <a:gd name="T14" fmla="*/ 120 w 132"/>
                <a:gd name="T15" fmla="*/ 105 h 136"/>
                <a:gd name="T16" fmla="*/ 81 w 132"/>
                <a:gd name="T17" fmla="*/ 134 h 136"/>
                <a:gd name="T18" fmla="*/ 66 w 132"/>
                <a:gd name="T19" fmla="*/ 136 h 136"/>
                <a:gd name="T20" fmla="*/ 66 w 132"/>
                <a:gd name="T21" fmla="*/ 36 h 136"/>
                <a:gd name="T22" fmla="*/ 57 w 132"/>
                <a:gd name="T23" fmla="*/ 37 h 136"/>
                <a:gd name="T24" fmla="*/ 35 w 132"/>
                <a:gd name="T25" fmla="*/ 54 h 136"/>
                <a:gd name="T26" fmla="*/ 47 w 132"/>
                <a:gd name="T27" fmla="*/ 104 h 136"/>
                <a:gd name="T28" fmla="*/ 75 w 132"/>
                <a:gd name="T29" fmla="*/ 108 h 136"/>
                <a:gd name="T30" fmla="*/ 97 w 132"/>
                <a:gd name="T31" fmla="*/ 91 h 136"/>
                <a:gd name="T32" fmla="*/ 101 w 132"/>
                <a:gd name="T33" fmla="*/ 64 h 136"/>
                <a:gd name="T34" fmla="*/ 84 w 132"/>
                <a:gd name="T35" fmla="*/ 41 h 136"/>
                <a:gd name="T36" fmla="*/ 84 w 132"/>
                <a:gd name="T37" fmla="*/ 41 h 136"/>
                <a:gd name="T38" fmla="*/ 66 w 132"/>
                <a:gd name="T39" fmla="*/ 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36">
                  <a:moveTo>
                    <a:pt x="66" y="136"/>
                  </a:moveTo>
                  <a:cubicBezTo>
                    <a:pt x="54" y="136"/>
                    <a:pt x="43" y="133"/>
                    <a:pt x="33" y="127"/>
                  </a:cubicBezTo>
                  <a:cubicBezTo>
                    <a:pt x="18" y="119"/>
                    <a:pt x="8" y="105"/>
                    <a:pt x="4" y="88"/>
                  </a:cubicBezTo>
                  <a:cubicBezTo>
                    <a:pt x="0" y="72"/>
                    <a:pt x="2" y="54"/>
                    <a:pt x="11" y="40"/>
                  </a:cubicBezTo>
                  <a:cubicBezTo>
                    <a:pt x="29" y="10"/>
                    <a:pt x="68" y="0"/>
                    <a:pt x="98" y="18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113" y="26"/>
                    <a:pt x="123" y="40"/>
                    <a:pt x="128" y="57"/>
                  </a:cubicBezTo>
                  <a:cubicBezTo>
                    <a:pt x="132" y="73"/>
                    <a:pt x="129" y="91"/>
                    <a:pt x="120" y="105"/>
                  </a:cubicBezTo>
                  <a:cubicBezTo>
                    <a:pt x="112" y="120"/>
                    <a:pt x="98" y="130"/>
                    <a:pt x="81" y="134"/>
                  </a:cubicBezTo>
                  <a:cubicBezTo>
                    <a:pt x="76" y="136"/>
                    <a:pt x="71" y="136"/>
                    <a:pt x="66" y="136"/>
                  </a:cubicBezTo>
                  <a:close/>
                  <a:moveTo>
                    <a:pt x="66" y="36"/>
                  </a:moveTo>
                  <a:cubicBezTo>
                    <a:pt x="63" y="36"/>
                    <a:pt x="60" y="37"/>
                    <a:pt x="57" y="37"/>
                  </a:cubicBezTo>
                  <a:cubicBezTo>
                    <a:pt x="47" y="40"/>
                    <a:pt x="40" y="46"/>
                    <a:pt x="35" y="54"/>
                  </a:cubicBezTo>
                  <a:cubicBezTo>
                    <a:pt x="24" y="71"/>
                    <a:pt x="30" y="93"/>
                    <a:pt x="47" y="104"/>
                  </a:cubicBezTo>
                  <a:cubicBezTo>
                    <a:pt x="55" y="108"/>
                    <a:pt x="65" y="110"/>
                    <a:pt x="75" y="108"/>
                  </a:cubicBezTo>
                  <a:cubicBezTo>
                    <a:pt x="84" y="105"/>
                    <a:pt x="92" y="99"/>
                    <a:pt x="97" y="91"/>
                  </a:cubicBezTo>
                  <a:cubicBezTo>
                    <a:pt x="102" y="83"/>
                    <a:pt x="103" y="73"/>
                    <a:pt x="101" y="64"/>
                  </a:cubicBezTo>
                  <a:cubicBezTo>
                    <a:pt x="98" y="54"/>
                    <a:pt x="93" y="46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9" y="38"/>
                    <a:pt x="72" y="36"/>
                    <a:pt x="6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CF2F4363-E9AC-EF82-727F-15C3288F6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3134" y="5542579"/>
              <a:ext cx="225425" cy="211137"/>
            </a:xfrm>
            <a:custGeom>
              <a:avLst/>
              <a:gdLst>
                <a:gd name="T0" fmla="*/ 73 w 139"/>
                <a:gd name="T1" fmla="*/ 130 h 130"/>
                <a:gd name="T2" fmla="*/ 41 w 139"/>
                <a:gd name="T3" fmla="*/ 121 h 130"/>
                <a:gd name="T4" fmla="*/ 18 w 139"/>
                <a:gd name="T5" fmla="*/ 33 h 130"/>
                <a:gd name="T6" fmla="*/ 58 w 139"/>
                <a:gd name="T7" fmla="*/ 4 h 130"/>
                <a:gd name="T8" fmla="*/ 106 w 139"/>
                <a:gd name="T9" fmla="*/ 11 h 130"/>
                <a:gd name="T10" fmla="*/ 135 w 139"/>
                <a:gd name="T11" fmla="*/ 51 h 130"/>
                <a:gd name="T12" fmla="*/ 128 w 139"/>
                <a:gd name="T13" fmla="*/ 99 h 130"/>
                <a:gd name="T14" fmla="*/ 89 w 139"/>
                <a:gd name="T15" fmla="*/ 128 h 130"/>
                <a:gd name="T16" fmla="*/ 73 w 139"/>
                <a:gd name="T17" fmla="*/ 130 h 130"/>
                <a:gd name="T18" fmla="*/ 73 w 139"/>
                <a:gd name="T19" fmla="*/ 30 h 130"/>
                <a:gd name="T20" fmla="*/ 64 w 139"/>
                <a:gd name="T21" fmla="*/ 31 h 130"/>
                <a:gd name="T22" fmla="*/ 42 w 139"/>
                <a:gd name="T23" fmla="*/ 48 h 130"/>
                <a:gd name="T24" fmla="*/ 38 w 139"/>
                <a:gd name="T25" fmla="*/ 75 h 130"/>
                <a:gd name="T26" fmla="*/ 55 w 139"/>
                <a:gd name="T27" fmla="*/ 97 h 130"/>
                <a:gd name="T28" fmla="*/ 104 w 139"/>
                <a:gd name="T29" fmla="*/ 85 h 130"/>
                <a:gd name="T30" fmla="*/ 108 w 139"/>
                <a:gd name="T31" fmla="*/ 57 h 130"/>
                <a:gd name="T32" fmla="*/ 92 w 139"/>
                <a:gd name="T33" fmla="*/ 35 h 130"/>
                <a:gd name="T34" fmla="*/ 73 w 139"/>
                <a:gd name="T35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0">
                  <a:moveTo>
                    <a:pt x="73" y="130"/>
                  </a:moveTo>
                  <a:cubicBezTo>
                    <a:pt x="62" y="130"/>
                    <a:pt x="51" y="127"/>
                    <a:pt x="41" y="121"/>
                  </a:cubicBezTo>
                  <a:cubicBezTo>
                    <a:pt x="10" y="103"/>
                    <a:pt x="0" y="64"/>
                    <a:pt x="18" y="33"/>
                  </a:cubicBezTo>
                  <a:cubicBezTo>
                    <a:pt x="27" y="19"/>
                    <a:pt x="41" y="8"/>
                    <a:pt x="58" y="4"/>
                  </a:cubicBezTo>
                  <a:cubicBezTo>
                    <a:pt x="74" y="0"/>
                    <a:pt x="91" y="3"/>
                    <a:pt x="106" y="11"/>
                  </a:cubicBezTo>
                  <a:cubicBezTo>
                    <a:pt x="121" y="20"/>
                    <a:pt x="131" y="34"/>
                    <a:pt x="135" y="51"/>
                  </a:cubicBezTo>
                  <a:cubicBezTo>
                    <a:pt x="139" y="67"/>
                    <a:pt x="137" y="84"/>
                    <a:pt x="128" y="99"/>
                  </a:cubicBezTo>
                  <a:cubicBezTo>
                    <a:pt x="119" y="113"/>
                    <a:pt x="105" y="124"/>
                    <a:pt x="89" y="128"/>
                  </a:cubicBezTo>
                  <a:cubicBezTo>
                    <a:pt x="84" y="129"/>
                    <a:pt x="78" y="130"/>
                    <a:pt x="73" y="130"/>
                  </a:cubicBezTo>
                  <a:close/>
                  <a:moveTo>
                    <a:pt x="73" y="30"/>
                  </a:moveTo>
                  <a:cubicBezTo>
                    <a:pt x="70" y="30"/>
                    <a:pt x="67" y="30"/>
                    <a:pt x="64" y="31"/>
                  </a:cubicBezTo>
                  <a:cubicBezTo>
                    <a:pt x="55" y="33"/>
                    <a:pt x="47" y="39"/>
                    <a:pt x="42" y="48"/>
                  </a:cubicBezTo>
                  <a:cubicBezTo>
                    <a:pt x="37" y="56"/>
                    <a:pt x="36" y="66"/>
                    <a:pt x="38" y="75"/>
                  </a:cubicBezTo>
                  <a:cubicBezTo>
                    <a:pt x="41" y="84"/>
                    <a:pt x="46" y="92"/>
                    <a:pt x="55" y="97"/>
                  </a:cubicBezTo>
                  <a:cubicBezTo>
                    <a:pt x="72" y="107"/>
                    <a:pt x="94" y="102"/>
                    <a:pt x="104" y="85"/>
                  </a:cubicBezTo>
                  <a:cubicBezTo>
                    <a:pt x="109" y="76"/>
                    <a:pt x="111" y="67"/>
                    <a:pt x="108" y="57"/>
                  </a:cubicBezTo>
                  <a:cubicBezTo>
                    <a:pt x="106" y="48"/>
                    <a:pt x="100" y="40"/>
                    <a:pt x="92" y="35"/>
                  </a:cubicBezTo>
                  <a:cubicBezTo>
                    <a:pt x="86" y="32"/>
                    <a:pt x="80" y="30"/>
                    <a:pt x="7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02B26AD6-0228-A7A0-77B7-D186C651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584" y="5663229"/>
              <a:ext cx="46038" cy="219075"/>
            </a:xfrm>
            <a:custGeom>
              <a:avLst/>
              <a:gdLst>
                <a:gd name="T0" fmla="*/ 14 w 28"/>
                <a:gd name="T1" fmla="*/ 135 h 135"/>
                <a:gd name="T2" fmla="*/ 0 w 28"/>
                <a:gd name="T3" fmla="*/ 121 h 135"/>
                <a:gd name="T4" fmla="*/ 0 w 28"/>
                <a:gd name="T5" fmla="*/ 14 h 135"/>
                <a:gd name="T6" fmla="*/ 14 w 28"/>
                <a:gd name="T7" fmla="*/ 0 h 135"/>
                <a:gd name="T8" fmla="*/ 28 w 28"/>
                <a:gd name="T9" fmla="*/ 14 h 135"/>
                <a:gd name="T10" fmla="*/ 28 w 28"/>
                <a:gd name="T11" fmla="*/ 121 h 135"/>
                <a:gd name="T12" fmla="*/ 14 w 28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5"/>
                  </a:moveTo>
                  <a:cubicBezTo>
                    <a:pt x="7" y="135"/>
                    <a:pt x="0" y="129"/>
                    <a:pt x="0" y="1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9"/>
                    <a:pt x="22" y="135"/>
                    <a:pt x="1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2447AF88-972A-1F1E-437A-239BB48E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584" y="4501179"/>
              <a:ext cx="46038" cy="219075"/>
            </a:xfrm>
            <a:custGeom>
              <a:avLst/>
              <a:gdLst>
                <a:gd name="T0" fmla="*/ 14 w 28"/>
                <a:gd name="T1" fmla="*/ 135 h 135"/>
                <a:gd name="T2" fmla="*/ 0 w 28"/>
                <a:gd name="T3" fmla="*/ 121 h 135"/>
                <a:gd name="T4" fmla="*/ 0 w 28"/>
                <a:gd name="T5" fmla="*/ 14 h 135"/>
                <a:gd name="T6" fmla="*/ 14 w 28"/>
                <a:gd name="T7" fmla="*/ 0 h 135"/>
                <a:gd name="T8" fmla="*/ 28 w 28"/>
                <a:gd name="T9" fmla="*/ 14 h 135"/>
                <a:gd name="T10" fmla="*/ 28 w 28"/>
                <a:gd name="T11" fmla="*/ 121 h 135"/>
                <a:gd name="T12" fmla="*/ 14 w 28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5">
                  <a:moveTo>
                    <a:pt x="14" y="135"/>
                  </a:moveTo>
                  <a:cubicBezTo>
                    <a:pt x="7" y="135"/>
                    <a:pt x="0" y="129"/>
                    <a:pt x="0" y="1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9"/>
                    <a:pt x="22" y="135"/>
                    <a:pt x="14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B53FB11A-4C2F-EEEC-1312-CB13FC33A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221" y="4820266"/>
              <a:ext cx="201613" cy="136525"/>
            </a:xfrm>
            <a:custGeom>
              <a:avLst/>
              <a:gdLst>
                <a:gd name="T0" fmla="*/ 108 w 124"/>
                <a:gd name="T1" fmla="*/ 84 h 84"/>
                <a:gd name="T2" fmla="*/ 101 w 124"/>
                <a:gd name="T3" fmla="*/ 82 h 84"/>
                <a:gd name="T4" fmla="*/ 9 w 124"/>
                <a:gd name="T5" fmla="*/ 27 h 84"/>
                <a:gd name="T6" fmla="*/ 4 w 124"/>
                <a:gd name="T7" fmla="*/ 9 h 84"/>
                <a:gd name="T8" fmla="*/ 23 w 124"/>
                <a:gd name="T9" fmla="*/ 4 h 84"/>
                <a:gd name="T10" fmla="*/ 115 w 124"/>
                <a:gd name="T11" fmla="*/ 59 h 84"/>
                <a:gd name="T12" fmla="*/ 120 w 124"/>
                <a:gd name="T13" fmla="*/ 78 h 84"/>
                <a:gd name="T14" fmla="*/ 108 w 12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84">
                  <a:moveTo>
                    <a:pt x="108" y="84"/>
                  </a:moveTo>
                  <a:cubicBezTo>
                    <a:pt x="106" y="84"/>
                    <a:pt x="104" y="84"/>
                    <a:pt x="101" y="8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3" y="24"/>
                    <a:pt x="0" y="15"/>
                    <a:pt x="4" y="9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2" y="63"/>
                    <a:pt x="124" y="71"/>
                    <a:pt x="120" y="78"/>
                  </a:cubicBezTo>
                  <a:cubicBezTo>
                    <a:pt x="118" y="82"/>
                    <a:pt x="113" y="84"/>
                    <a:pt x="10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1A9862CF-7C19-D888-B3F4-5B52A2E6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759" y="5415579"/>
              <a:ext cx="201613" cy="138112"/>
            </a:xfrm>
            <a:custGeom>
              <a:avLst/>
              <a:gdLst>
                <a:gd name="T0" fmla="*/ 108 w 124"/>
                <a:gd name="T1" fmla="*/ 85 h 85"/>
                <a:gd name="T2" fmla="*/ 101 w 124"/>
                <a:gd name="T3" fmla="*/ 83 h 85"/>
                <a:gd name="T4" fmla="*/ 9 w 124"/>
                <a:gd name="T5" fmla="*/ 28 h 85"/>
                <a:gd name="T6" fmla="*/ 4 w 124"/>
                <a:gd name="T7" fmla="*/ 9 h 85"/>
                <a:gd name="T8" fmla="*/ 23 w 124"/>
                <a:gd name="T9" fmla="*/ 4 h 85"/>
                <a:gd name="T10" fmla="*/ 115 w 124"/>
                <a:gd name="T11" fmla="*/ 59 h 85"/>
                <a:gd name="T12" fmla="*/ 120 w 124"/>
                <a:gd name="T13" fmla="*/ 78 h 85"/>
                <a:gd name="T14" fmla="*/ 108 w 12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85">
                  <a:moveTo>
                    <a:pt x="108" y="85"/>
                  </a:moveTo>
                  <a:cubicBezTo>
                    <a:pt x="106" y="85"/>
                    <a:pt x="103" y="84"/>
                    <a:pt x="101" y="8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" y="24"/>
                    <a:pt x="0" y="16"/>
                    <a:pt x="4" y="9"/>
                  </a:cubicBezTo>
                  <a:cubicBezTo>
                    <a:pt x="8" y="2"/>
                    <a:pt x="16" y="0"/>
                    <a:pt x="23" y="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2" y="63"/>
                    <a:pt x="124" y="72"/>
                    <a:pt x="120" y="78"/>
                  </a:cubicBezTo>
                  <a:cubicBezTo>
                    <a:pt x="117" y="83"/>
                    <a:pt x="113" y="85"/>
                    <a:pt x="10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A7986356-4AB6-1BF0-4447-5538F9325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409" y="4826616"/>
              <a:ext cx="200025" cy="136525"/>
            </a:xfrm>
            <a:custGeom>
              <a:avLst/>
              <a:gdLst>
                <a:gd name="T0" fmla="*/ 16 w 124"/>
                <a:gd name="T1" fmla="*/ 84 h 84"/>
                <a:gd name="T2" fmla="*/ 4 w 124"/>
                <a:gd name="T3" fmla="*/ 78 h 84"/>
                <a:gd name="T4" fmla="*/ 9 w 124"/>
                <a:gd name="T5" fmla="*/ 59 h 84"/>
                <a:gd name="T6" fmla="*/ 101 w 124"/>
                <a:gd name="T7" fmla="*/ 4 h 84"/>
                <a:gd name="T8" fmla="*/ 120 w 124"/>
                <a:gd name="T9" fmla="*/ 8 h 84"/>
                <a:gd name="T10" fmla="*/ 115 w 124"/>
                <a:gd name="T11" fmla="*/ 27 h 84"/>
                <a:gd name="T12" fmla="*/ 23 w 124"/>
                <a:gd name="T13" fmla="*/ 82 h 84"/>
                <a:gd name="T14" fmla="*/ 16 w 12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84">
                  <a:moveTo>
                    <a:pt x="16" y="84"/>
                  </a:moveTo>
                  <a:cubicBezTo>
                    <a:pt x="11" y="84"/>
                    <a:pt x="7" y="82"/>
                    <a:pt x="4" y="78"/>
                  </a:cubicBezTo>
                  <a:cubicBezTo>
                    <a:pt x="0" y="71"/>
                    <a:pt x="2" y="63"/>
                    <a:pt x="9" y="59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8" y="0"/>
                    <a:pt x="116" y="2"/>
                    <a:pt x="120" y="8"/>
                  </a:cubicBezTo>
                  <a:cubicBezTo>
                    <a:pt x="124" y="15"/>
                    <a:pt x="122" y="23"/>
                    <a:pt x="115" y="2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1" y="84"/>
                    <a:pt x="18" y="84"/>
                    <a:pt x="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47BAD720-4D2A-C846-FF87-E8612CC81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59" y="5421929"/>
              <a:ext cx="200025" cy="138112"/>
            </a:xfrm>
            <a:custGeom>
              <a:avLst/>
              <a:gdLst>
                <a:gd name="T0" fmla="*/ 15 w 123"/>
                <a:gd name="T1" fmla="*/ 85 h 85"/>
                <a:gd name="T2" fmla="*/ 4 w 123"/>
                <a:gd name="T3" fmla="*/ 78 h 85"/>
                <a:gd name="T4" fmla="*/ 8 w 123"/>
                <a:gd name="T5" fmla="*/ 59 h 85"/>
                <a:gd name="T6" fmla="*/ 100 w 123"/>
                <a:gd name="T7" fmla="*/ 4 h 85"/>
                <a:gd name="T8" fmla="*/ 119 w 123"/>
                <a:gd name="T9" fmla="*/ 9 h 85"/>
                <a:gd name="T10" fmla="*/ 115 w 123"/>
                <a:gd name="T11" fmla="*/ 28 h 85"/>
                <a:gd name="T12" fmla="*/ 22 w 123"/>
                <a:gd name="T13" fmla="*/ 83 h 85"/>
                <a:gd name="T14" fmla="*/ 15 w 123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85">
                  <a:moveTo>
                    <a:pt x="15" y="85"/>
                  </a:moveTo>
                  <a:cubicBezTo>
                    <a:pt x="11" y="85"/>
                    <a:pt x="6" y="82"/>
                    <a:pt x="4" y="78"/>
                  </a:cubicBezTo>
                  <a:cubicBezTo>
                    <a:pt x="0" y="71"/>
                    <a:pt x="2" y="63"/>
                    <a:pt x="8" y="59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7" y="0"/>
                    <a:pt x="116" y="2"/>
                    <a:pt x="119" y="9"/>
                  </a:cubicBezTo>
                  <a:cubicBezTo>
                    <a:pt x="123" y="15"/>
                    <a:pt x="121" y="24"/>
                    <a:pt x="115" y="2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0" y="84"/>
                    <a:pt x="18" y="85"/>
                    <a:pt x="1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2AB90716-202F-CBB0-8EAA-C511B6E4C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3896" y="4896466"/>
              <a:ext cx="46038" cy="604837"/>
            </a:xfrm>
            <a:custGeom>
              <a:avLst/>
              <a:gdLst>
                <a:gd name="T0" fmla="*/ 14 w 28"/>
                <a:gd name="T1" fmla="*/ 373 h 373"/>
                <a:gd name="T2" fmla="*/ 1 w 28"/>
                <a:gd name="T3" fmla="*/ 359 h 373"/>
                <a:gd name="T4" fmla="*/ 1 w 28"/>
                <a:gd name="T5" fmla="*/ 359 h 373"/>
                <a:gd name="T6" fmla="*/ 14 w 28"/>
                <a:gd name="T7" fmla="*/ 345 h 373"/>
                <a:gd name="T8" fmla="*/ 28 w 28"/>
                <a:gd name="T9" fmla="*/ 359 h 373"/>
                <a:gd name="T10" fmla="*/ 14 w 28"/>
                <a:gd name="T11" fmla="*/ 373 h 373"/>
                <a:gd name="T12" fmla="*/ 14 w 28"/>
                <a:gd name="T13" fmla="*/ 315 h 373"/>
                <a:gd name="T14" fmla="*/ 1 w 28"/>
                <a:gd name="T15" fmla="*/ 302 h 373"/>
                <a:gd name="T16" fmla="*/ 1 w 28"/>
                <a:gd name="T17" fmla="*/ 302 h 373"/>
                <a:gd name="T18" fmla="*/ 14 w 28"/>
                <a:gd name="T19" fmla="*/ 288 h 373"/>
                <a:gd name="T20" fmla="*/ 28 w 28"/>
                <a:gd name="T21" fmla="*/ 302 h 373"/>
                <a:gd name="T22" fmla="*/ 14 w 28"/>
                <a:gd name="T23" fmla="*/ 315 h 373"/>
                <a:gd name="T24" fmla="*/ 14 w 28"/>
                <a:gd name="T25" fmla="*/ 258 h 373"/>
                <a:gd name="T26" fmla="*/ 0 w 28"/>
                <a:gd name="T27" fmla="*/ 244 h 373"/>
                <a:gd name="T28" fmla="*/ 0 w 28"/>
                <a:gd name="T29" fmla="*/ 244 h 373"/>
                <a:gd name="T30" fmla="*/ 14 w 28"/>
                <a:gd name="T31" fmla="*/ 230 h 373"/>
                <a:gd name="T32" fmla="*/ 28 w 28"/>
                <a:gd name="T33" fmla="*/ 244 h 373"/>
                <a:gd name="T34" fmla="*/ 14 w 28"/>
                <a:gd name="T35" fmla="*/ 258 h 373"/>
                <a:gd name="T36" fmla="*/ 14 w 28"/>
                <a:gd name="T37" fmla="*/ 200 h 373"/>
                <a:gd name="T38" fmla="*/ 0 w 28"/>
                <a:gd name="T39" fmla="*/ 186 h 373"/>
                <a:gd name="T40" fmla="*/ 0 w 28"/>
                <a:gd name="T41" fmla="*/ 186 h 373"/>
                <a:gd name="T42" fmla="*/ 14 w 28"/>
                <a:gd name="T43" fmla="*/ 173 h 373"/>
                <a:gd name="T44" fmla="*/ 28 w 28"/>
                <a:gd name="T45" fmla="*/ 186 h 373"/>
                <a:gd name="T46" fmla="*/ 14 w 28"/>
                <a:gd name="T47" fmla="*/ 200 h 373"/>
                <a:gd name="T48" fmla="*/ 14 w 28"/>
                <a:gd name="T49" fmla="*/ 143 h 373"/>
                <a:gd name="T50" fmla="*/ 0 w 28"/>
                <a:gd name="T51" fmla="*/ 129 h 373"/>
                <a:gd name="T52" fmla="*/ 0 w 28"/>
                <a:gd name="T53" fmla="*/ 129 h 373"/>
                <a:gd name="T54" fmla="*/ 14 w 28"/>
                <a:gd name="T55" fmla="*/ 115 h 373"/>
                <a:gd name="T56" fmla="*/ 28 w 28"/>
                <a:gd name="T57" fmla="*/ 129 h 373"/>
                <a:gd name="T58" fmla="*/ 14 w 28"/>
                <a:gd name="T59" fmla="*/ 143 h 373"/>
                <a:gd name="T60" fmla="*/ 14 w 28"/>
                <a:gd name="T61" fmla="*/ 85 h 373"/>
                <a:gd name="T62" fmla="*/ 0 w 28"/>
                <a:gd name="T63" fmla="*/ 71 h 373"/>
                <a:gd name="T64" fmla="*/ 0 w 28"/>
                <a:gd name="T65" fmla="*/ 71 h 373"/>
                <a:gd name="T66" fmla="*/ 14 w 28"/>
                <a:gd name="T67" fmla="*/ 57 h 373"/>
                <a:gd name="T68" fmla="*/ 28 w 28"/>
                <a:gd name="T69" fmla="*/ 71 h 373"/>
                <a:gd name="T70" fmla="*/ 14 w 28"/>
                <a:gd name="T71" fmla="*/ 85 h 373"/>
                <a:gd name="T72" fmla="*/ 14 w 28"/>
                <a:gd name="T73" fmla="*/ 27 h 373"/>
                <a:gd name="T74" fmla="*/ 0 w 28"/>
                <a:gd name="T75" fmla="*/ 14 h 373"/>
                <a:gd name="T76" fmla="*/ 0 w 28"/>
                <a:gd name="T77" fmla="*/ 13 h 373"/>
                <a:gd name="T78" fmla="*/ 14 w 28"/>
                <a:gd name="T79" fmla="*/ 0 h 373"/>
                <a:gd name="T80" fmla="*/ 27 w 28"/>
                <a:gd name="T81" fmla="*/ 13 h 373"/>
                <a:gd name="T82" fmla="*/ 14 w 28"/>
                <a:gd name="T83" fmla="*/ 2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373">
                  <a:moveTo>
                    <a:pt x="14" y="373"/>
                  </a:moveTo>
                  <a:cubicBezTo>
                    <a:pt x="7" y="373"/>
                    <a:pt x="1" y="367"/>
                    <a:pt x="1" y="359"/>
                  </a:cubicBezTo>
                  <a:cubicBezTo>
                    <a:pt x="1" y="359"/>
                    <a:pt x="1" y="359"/>
                    <a:pt x="1" y="359"/>
                  </a:cubicBezTo>
                  <a:cubicBezTo>
                    <a:pt x="1" y="352"/>
                    <a:pt x="7" y="345"/>
                    <a:pt x="14" y="345"/>
                  </a:cubicBezTo>
                  <a:cubicBezTo>
                    <a:pt x="22" y="345"/>
                    <a:pt x="28" y="352"/>
                    <a:pt x="28" y="359"/>
                  </a:cubicBezTo>
                  <a:cubicBezTo>
                    <a:pt x="28" y="367"/>
                    <a:pt x="22" y="373"/>
                    <a:pt x="14" y="373"/>
                  </a:cubicBezTo>
                  <a:close/>
                  <a:moveTo>
                    <a:pt x="14" y="315"/>
                  </a:moveTo>
                  <a:cubicBezTo>
                    <a:pt x="7" y="315"/>
                    <a:pt x="1" y="309"/>
                    <a:pt x="1" y="302"/>
                  </a:cubicBezTo>
                  <a:cubicBezTo>
                    <a:pt x="1" y="302"/>
                    <a:pt x="1" y="302"/>
                    <a:pt x="1" y="302"/>
                  </a:cubicBezTo>
                  <a:cubicBezTo>
                    <a:pt x="1" y="294"/>
                    <a:pt x="7" y="288"/>
                    <a:pt x="14" y="288"/>
                  </a:cubicBezTo>
                  <a:cubicBezTo>
                    <a:pt x="22" y="288"/>
                    <a:pt x="28" y="294"/>
                    <a:pt x="28" y="302"/>
                  </a:cubicBezTo>
                  <a:cubicBezTo>
                    <a:pt x="28" y="309"/>
                    <a:pt x="22" y="315"/>
                    <a:pt x="14" y="315"/>
                  </a:cubicBezTo>
                  <a:close/>
                  <a:moveTo>
                    <a:pt x="14" y="258"/>
                  </a:moveTo>
                  <a:cubicBezTo>
                    <a:pt x="7" y="258"/>
                    <a:pt x="0" y="252"/>
                    <a:pt x="0" y="244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36"/>
                    <a:pt x="7" y="230"/>
                    <a:pt x="14" y="230"/>
                  </a:cubicBezTo>
                  <a:cubicBezTo>
                    <a:pt x="22" y="230"/>
                    <a:pt x="28" y="236"/>
                    <a:pt x="28" y="244"/>
                  </a:cubicBezTo>
                  <a:cubicBezTo>
                    <a:pt x="28" y="252"/>
                    <a:pt x="22" y="258"/>
                    <a:pt x="14" y="258"/>
                  </a:cubicBezTo>
                  <a:close/>
                  <a:moveTo>
                    <a:pt x="14" y="200"/>
                  </a:moveTo>
                  <a:cubicBezTo>
                    <a:pt x="6" y="200"/>
                    <a:pt x="0" y="194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79"/>
                    <a:pt x="6" y="173"/>
                    <a:pt x="14" y="173"/>
                  </a:cubicBezTo>
                  <a:cubicBezTo>
                    <a:pt x="22" y="173"/>
                    <a:pt x="28" y="179"/>
                    <a:pt x="28" y="186"/>
                  </a:cubicBezTo>
                  <a:cubicBezTo>
                    <a:pt x="28" y="194"/>
                    <a:pt x="22" y="200"/>
                    <a:pt x="14" y="200"/>
                  </a:cubicBezTo>
                  <a:close/>
                  <a:moveTo>
                    <a:pt x="14" y="143"/>
                  </a:moveTo>
                  <a:cubicBezTo>
                    <a:pt x="6" y="143"/>
                    <a:pt x="0" y="136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1"/>
                    <a:pt x="6" y="115"/>
                    <a:pt x="14" y="115"/>
                  </a:cubicBezTo>
                  <a:cubicBezTo>
                    <a:pt x="22" y="115"/>
                    <a:pt x="28" y="121"/>
                    <a:pt x="28" y="129"/>
                  </a:cubicBezTo>
                  <a:cubicBezTo>
                    <a:pt x="28" y="136"/>
                    <a:pt x="22" y="143"/>
                    <a:pt x="14" y="143"/>
                  </a:cubicBezTo>
                  <a:close/>
                  <a:moveTo>
                    <a:pt x="14" y="85"/>
                  </a:moveTo>
                  <a:cubicBezTo>
                    <a:pt x="6" y="85"/>
                    <a:pt x="0" y="79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3"/>
                    <a:pt x="6" y="57"/>
                    <a:pt x="14" y="57"/>
                  </a:cubicBezTo>
                  <a:cubicBezTo>
                    <a:pt x="21" y="57"/>
                    <a:pt x="28" y="63"/>
                    <a:pt x="28" y="71"/>
                  </a:cubicBezTo>
                  <a:cubicBezTo>
                    <a:pt x="28" y="79"/>
                    <a:pt x="21" y="85"/>
                    <a:pt x="14" y="85"/>
                  </a:cubicBezTo>
                  <a:close/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21"/>
                    <a:pt x="21" y="27"/>
                    <a:pt x="1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A814A4D0-2219-EB34-45EB-0013F10043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4559" y="5756891"/>
              <a:ext cx="455613" cy="282575"/>
            </a:xfrm>
            <a:custGeom>
              <a:avLst/>
              <a:gdLst>
                <a:gd name="T0" fmla="*/ 265 w 281"/>
                <a:gd name="T1" fmla="*/ 174 h 174"/>
                <a:gd name="T2" fmla="*/ 259 w 281"/>
                <a:gd name="T3" fmla="*/ 172 h 174"/>
                <a:gd name="T4" fmla="*/ 258 w 281"/>
                <a:gd name="T5" fmla="*/ 172 h 174"/>
                <a:gd name="T6" fmla="*/ 253 w 281"/>
                <a:gd name="T7" fmla="*/ 153 h 174"/>
                <a:gd name="T8" fmla="*/ 272 w 281"/>
                <a:gd name="T9" fmla="*/ 148 h 174"/>
                <a:gd name="T10" fmla="*/ 277 w 281"/>
                <a:gd name="T11" fmla="*/ 166 h 174"/>
                <a:gd name="T12" fmla="*/ 265 w 281"/>
                <a:gd name="T13" fmla="*/ 174 h 174"/>
                <a:gd name="T14" fmla="*/ 215 w 281"/>
                <a:gd name="T15" fmla="*/ 145 h 174"/>
                <a:gd name="T16" fmla="*/ 209 w 281"/>
                <a:gd name="T17" fmla="*/ 143 h 174"/>
                <a:gd name="T18" fmla="*/ 208 w 281"/>
                <a:gd name="T19" fmla="*/ 143 h 174"/>
                <a:gd name="T20" fmla="*/ 203 w 281"/>
                <a:gd name="T21" fmla="*/ 124 h 174"/>
                <a:gd name="T22" fmla="*/ 222 w 281"/>
                <a:gd name="T23" fmla="*/ 119 h 174"/>
                <a:gd name="T24" fmla="*/ 227 w 281"/>
                <a:gd name="T25" fmla="*/ 138 h 174"/>
                <a:gd name="T26" fmla="*/ 215 w 281"/>
                <a:gd name="T27" fmla="*/ 145 h 174"/>
                <a:gd name="T28" fmla="*/ 165 w 281"/>
                <a:gd name="T29" fmla="*/ 116 h 174"/>
                <a:gd name="T30" fmla="*/ 159 w 281"/>
                <a:gd name="T31" fmla="*/ 114 h 174"/>
                <a:gd name="T32" fmla="*/ 158 w 281"/>
                <a:gd name="T33" fmla="*/ 114 h 174"/>
                <a:gd name="T34" fmla="*/ 153 w 281"/>
                <a:gd name="T35" fmla="*/ 96 h 174"/>
                <a:gd name="T36" fmla="*/ 172 w 281"/>
                <a:gd name="T37" fmla="*/ 90 h 174"/>
                <a:gd name="T38" fmla="*/ 177 w 281"/>
                <a:gd name="T39" fmla="*/ 109 h 174"/>
                <a:gd name="T40" fmla="*/ 165 w 281"/>
                <a:gd name="T41" fmla="*/ 116 h 174"/>
                <a:gd name="T42" fmla="*/ 115 w 281"/>
                <a:gd name="T43" fmla="*/ 87 h 174"/>
                <a:gd name="T44" fmla="*/ 109 w 281"/>
                <a:gd name="T45" fmla="*/ 86 h 174"/>
                <a:gd name="T46" fmla="*/ 109 w 281"/>
                <a:gd name="T47" fmla="*/ 86 h 174"/>
                <a:gd name="T48" fmla="*/ 103 w 281"/>
                <a:gd name="T49" fmla="*/ 67 h 174"/>
                <a:gd name="T50" fmla="*/ 122 w 281"/>
                <a:gd name="T51" fmla="*/ 62 h 174"/>
                <a:gd name="T52" fmla="*/ 127 w 281"/>
                <a:gd name="T53" fmla="*/ 80 h 174"/>
                <a:gd name="T54" fmla="*/ 115 w 281"/>
                <a:gd name="T55" fmla="*/ 87 h 174"/>
                <a:gd name="T56" fmla="*/ 65 w 281"/>
                <a:gd name="T57" fmla="*/ 59 h 174"/>
                <a:gd name="T58" fmla="*/ 59 w 281"/>
                <a:gd name="T59" fmla="*/ 57 h 174"/>
                <a:gd name="T60" fmla="*/ 59 w 281"/>
                <a:gd name="T61" fmla="*/ 57 h 174"/>
                <a:gd name="T62" fmla="*/ 53 w 281"/>
                <a:gd name="T63" fmla="*/ 38 h 174"/>
                <a:gd name="T64" fmla="*/ 72 w 281"/>
                <a:gd name="T65" fmla="*/ 33 h 174"/>
                <a:gd name="T66" fmla="*/ 77 w 281"/>
                <a:gd name="T67" fmla="*/ 52 h 174"/>
                <a:gd name="T68" fmla="*/ 65 w 281"/>
                <a:gd name="T69" fmla="*/ 59 h 174"/>
                <a:gd name="T70" fmla="*/ 15 w 281"/>
                <a:gd name="T71" fmla="*/ 30 h 174"/>
                <a:gd name="T72" fmla="*/ 8 w 281"/>
                <a:gd name="T73" fmla="*/ 28 h 174"/>
                <a:gd name="T74" fmla="*/ 8 w 281"/>
                <a:gd name="T75" fmla="*/ 28 h 174"/>
                <a:gd name="T76" fmla="*/ 4 w 281"/>
                <a:gd name="T77" fmla="*/ 9 h 174"/>
                <a:gd name="T78" fmla="*/ 23 w 281"/>
                <a:gd name="T79" fmla="*/ 5 h 174"/>
                <a:gd name="T80" fmla="*/ 27 w 281"/>
                <a:gd name="T81" fmla="*/ 24 h 174"/>
                <a:gd name="T82" fmla="*/ 15 w 281"/>
                <a:gd name="T83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1" h="174">
                  <a:moveTo>
                    <a:pt x="265" y="174"/>
                  </a:moveTo>
                  <a:cubicBezTo>
                    <a:pt x="263" y="174"/>
                    <a:pt x="261" y="173"/>
                    <a:pt x="259" y="172"/>
                  </a:cubicBezTo>
                  <a:cubicBezTo>
                    <a:pt x="258" y="172"/>
                    <a:pt x="258" y="172"/>
                    <a:pt x="258" y="172"/>
                  </a:cubicBezTo>
                  <a:cubicBezTo>
                    <a:pt x="252" y="168"/>
                    <a:pt x="249" y="160"/>
                    <a:pt x="253" y="153"/>
                  </a:cubicBezTo>
                  <a:cubicBezTo>
                    <a:pt x="257" y="146"/>
                    <a:pt x="265" y="144"/>
                    <a:pt x="272" y="148"/>
                  </a:cubicBezTo>
                  <a:cubicBezTo>
                    <a:pt x="278" y="151"/>
                    <a:pt x="281" y="160"/>
                    <a:pt x="277" y="166"/>
                  </a:cubicBezTo>
                  <a:cubicBezTo>
                    <a:pt x="275" y="171"/>
                    <a:pt x="270" y="174"/>
                    <a:pt x="265" y="174"/>
                  </a:cubicBezTo>
                  <a:close/>
                  <a:moveTo>
                    <a:pt x="215" y="145"/>
                  </a:moveTo>
                  <a:cubicBezTo>
                    <a:pt x="213" y="145"/>
                    <a:pt x="211" y="144"/>
                    <a:pt x="209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2" y="139"/>
                    <a:pt x="199" y="131"/>
                    <a:pt x="203" y="124"/>
                  </a:cubicBezTo>
                  <a:cubicBezTo>
                    <a:pt x="207" y="118"/>
                    <a:pt x="215" y="115"/>
                    <a:pt x="222" y="119"/>
                  </a:cubicBezTo>
                  <a:cubicBezTo>
                    <a:pt x="229" y="123"/>
                    <a:pt x="231" y="131"/>
                    <a:pt x="227" y="138"/>
                  </a:cubicBezTo>
                  <a:cubicBezTo>
                    <a:pt x="225" y="142"/>
                    <a:pt x="220" y="145"/>
                    <a:pt x="215" y="145"/>
                  </a:cubicBezTo>
                  <a:close/>
                  <a:moveTo>
                    <a:pt x="165" y="116"/>
                  </a:moveTo>
                  <a:cubicBezTo>
                    <a:pt x="163" y="116"/>
                    <a:pt x="161" y="116"/>
                    <a:pt x="159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2" y="111"/>
                    <a:pt x="149" y="102"/>
                    <a:pt x="153" y="96"/>
                  </a:cubicBezTo>
                  <a:cubicBezTo>
                    <a:pt x="157" y="89"/>
                    <a:pt x="165" y="87"/>
                    <a:pt x="172" y="90"/>
                  </a:cubicBezTo>
                  <a:cubicBezTo>
                    <a:pt x="179" y="94"/>
                    <a:pt x="181" y="102"/>
                    <a:pt x="177" y="109"/>
                  </a:cubicBezTo>
                  <a:cubicBezTo>
                    <a:pt x="175" y="114"/>
                    <a:pt x="170" y="116"/>
                    <a:pt x="165" y="116"/>
                  </a:cubicBezTo>
                  <a:close/>
                  <a:moveTo>
                    <a:pt x="115" y="87"/>
                  </a:moveTo>
                  <a:cubicBezTo>
                    <a:pt x="113" y="87"/>
                    <a:pt x="111" y="87"/>
                    <a:pt x="109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2" y="82"/>
                    <a:pt x="99" y="74"/>
                    <a:pt x="103" y="67"/>
                  </a:cubicBezTo>
                  <a:cubicBezTo>
                    <a:pt x="107" y="60"/>
                    <a:pt x="115" y="58"/>
                    <a:pt x="122" y="62"/>
                  </a:cubicBezTo>
                  <a:cubicBezTo>
                    <a:pt x="129" y="65"/>
                    <a:pt x="131" y="74"/>
                    <a:pt x="127" y="80"/>
                  </a:cubicBezTo>
                  <a:cubicBezTo>
                    <a:pt x="125" y="85"/>
                    <a:pt x="120" y="87"/>
                    <a:pt x="115" y="87"/>
                  </a:cubicBezTo>
                  <a:close/>
                  <a:moveTo>
                    <a:pt x="65" y="59"/>
                  </a:moveTo>
                  <a:cubicBezTo>
                    <a:pt x="63" y="59"/>
                    <a:pt x="61" y="58"/>
                    <a:pt x="59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2" y="53"/>
                    <a:pt x="49" y="45"/>
                    <a:pt x="53" y="38"/>
                  </a:cubicBezTo>
                  <a:cubicBezTo>
                    <a:pt x="57" y="32"/>
                    <a:pt x="65" y="29"/>
                    <a:pt x="72" y="33"/>
                  </a:cubicBezTo>
                  <a:cubicBezTo>
                    <a:pt x="79" y="37"/>
                    <a:pt x="81" y="45"/>
                    <a:pt x="77" y="52"/>
                  </a:cubicBezTo>
                  <a:cubicBezTo>
                    <a:pt x="75" y="56"/>
                    <a:pt x="70" y="59"/>
                    <a:pt x="65" y="59"/>
                  </a:cubicBezTo>
                  <a:close/>
                  <a:moveTo>
                    <a:pt x="15" y="30"/>
                  </a:moveTo>
                  <a:cubicBezTo>
                    <a:pt x="13" y="30"/>
                    <a:pt x="10" y="29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" y="23"/>
                    <a:pt x="0" y="15"/>
                    <a:pt x="4" y="9"/>
                  </a:cubicBezTo>
                  <a:cubicBezTo>
                    <a:pt x="8" y="2"/>
                    <a:pt x="17" y="0"/>
                    <a:pt x="23" y="5"/>
                  </a:cubicBezTo>
                  <a:cubicBezTo>
                    <a:pt x="29" y="9"/>
                    <a:pt x="31" y="18"/>
                    <a:pt x="27" y="24"/>
                  </a:cubicBezTo>
                  <a:cubicBezTo>
                    <a:pt x="24" y="28"/>
                    <a:pt x="20" y="30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196CB200-F00F-9B28-FB63-256996B83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1009" y="5733079"/>
              <a:ext cx="455613" cy="280987"/>
            </a:xfrm>
            <a:custGeom>
              <a:avLst/>
              <a:gdLst>
                <a:gd name="T0" fmla="*/ 16 w 281"/>
                <a:gd name="T1" fmla="*/ 174 h 174"/>
                <a:gd name="T2" fmla="*/ 4 w 281"/>
                <a:gd name="T3" fmla="*/ 167 h 174"/>
                <a:gd name="T4" fmla="*/ 9 w 281"/>
                <a:gd name="T5" fmla="*/ 148 h 174"/>
                <a:gd name="T6" fmla="*/ 28 w 281"/>
                <a:gd name="T7" fmla="*/ 153 h 174"/>
                <a:gd name="T8" fmla="*/ 22 w 281"/>
                <a:gd name="T9" fmla="*/ 172 h 174"/>
                <a:gd name="T10" fmla="*/ 22 w 281"/>
                <a:gd name="T11" fmla="*/ 172 h 174"/>
                <a:gd name="T12" fmla="*/ 16 w 281"/>
                <a:gd name="T13" fmla="*/ 174 h 174"/>
                <a:gd name="T14" fmla="*/ 65 w 281"/>
                <a:gd name="T15" fmla="*/ 145 h 174"/>
                <a:gd name="T16" fmla="*/ 54 w 281"/>
                <a:gd name="T17" fmla="*/ 139 h 174"/>
                <a:gd name="T18" fmla="*/ 58 w 281"/>
                <a:gd name="T19" fmla="*/ 120 h 174"/>
                <a:gd name="T20" fmla="*/ 77 w 281"/>
                <a:gd name="T21" fmla="*/ 124 h 174"/>
                <a:gd name="T22" fmla="*/ 73 w 281"/>
                <a:gd name="T23" fmla="*/ 143 h 174"/>
                <a:gd name="T24" fmla="*/ 73 w 281"/>
                <a:gd name="T25" fmla="*/ 143 h 174"/>
                <a:gd name="T26" fmla="*/ 65 w 281"/>
                <a:gd name="T27" fmla="*/ 145 h 174"/>
                <a:gd name="T28" fmla="*/ 115 w 281"/>
                <a:gd name="T29" fmla="*/ 116 h 174"/>
                <a:gd name="T30" fmla="*/ 103 w 281"/>
                <a:gd name="T31" fmla="*/ 109 h 174"/>
                <a:gd name="T32" fmla="*/ 109 w 281"/>
                <a:gd name="T33" fmla="*/ 90 h 174"/>
                <a:gd name="T34" fmla="*/ 127 w 281"/>
                <a:gd name="T35" fmla="*/ 96 h 174"/>
                <a:gd name="T36" fmla="*/ 122 w 281"/>
                <a:gd name="T37" fmla="*/ 114 h 174"/>
                <a:gd name="T38" fmla="*/ 122 w 281"/>
                <a:gd name="T39" fmla="*/ 114 h 174"/>
                <a:gd name="T40" fmla="*/ 115 w 281"/>
                <a:gd name="T41" fmla="*/ 116 h 174"/>
                <a:gd name="T42" fmla="*/ 165 w 281"/>
                <a:gd name="T43" fmla="*/ 87 h 174"/>
                <a:gd name="T44" fmla="*/ 153 w 281"/>
                <a:gd name="T45" fmla="*/ 80 h 174"/>
                <a:gd name="T46" fmla="*/ 158 w 281"/>
                <a:gd name="T47" fmla="*/ 61 h 174"/>
                <a:gd name="T48" fmla="*/ 177 w 281"/>
                <a:gd name="T49" fmla="*/ 67 h 174"/>
                <a:gd name="T50" fmla="*/ 172 w 281"/>
                <a:gd name="T51" fmla="*/ 85 h 174"/>
                <a:gd name="T52" fmla="*/ 172 w 281"/>
                <a:gd name="T53" fmla="*/ 85 h 174"/>
                <a:gd name="T54" fmla="*/ 165 w 281"/>
                <a:gd name="T55" fmla="*/ 87 h 174"/>
                <a:gd name="T56" fmla="*/ 215 w 281"/>
                <a:gd name="T57" fmla="*/ 58 h 174"/>
                <a:gd name="T58" fmla="*/ 203 w 281"/>
                <a:gd name="T59" fmla="*/ 52 h 174"/>
                <a:gd name="T60" fmla="*/ 207 w 281"/>
                <a:gd name="T61" fmla="*/ 33 h 174"/>
                <a:gd name="T62" fmla="*/ 226 w 281"/>
                <a:gd name="T63" fmla="*/ 37 h 174"/>
                <a:gd name="T64" fmla="*/ 223 w 281"/>
                <a:gd name="T65" fmla="*/ 56 h 174"/>
                <a:gd name="T66" fmla="*/ 223 w 281"/>
                <a:gd name="T67" fmla="*/ 56 h 174"/>
                <a:gd name="T68" fmla="*/ 215 w 281"/>
                <a:gd name="T69" fmla="*/ 58 h 174"/>
                <a:gd name="T70" fmla="*/ 265 w 281"/>
                <a:gd name="T71" fmla="*/ 29 h 174"/>
                <a:gd name="T72" fmla="*/ 253 w 281"/>
                <a:gd name="T73" fmla="*/ 22 h 174"/>
                <a:gd name="T74" fmla="*/ 258 w 281"/>
                <a:gd name="T75" fmla="*/ 3 h 174"/>
                <a:gd name="T76" fmla="*/ 277 w 281"/>
                <a:gd name="T77" fmla="*/ 9 h 174"/>
                <a:gd name="T78" fmla="*/ 272 w 281"/>
                <a:gd name="T79" fmla="*/ 28 h 174"/>
                <a:gd name="T80" fmla="*/ 272 w 281"/>
                <a:gd name="T81" fmla="*/ 28 h 174"/>
                <a:gd name="T82" fmla="*/ 265 w 281"/>
                <a:gd name="T83" fmla="*/ 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1" h="174">
                  <a:moveTo>
                    <a:pt x="16" y="174"/>
                  </a:moveTo>
                  <a:cubicBezTo>
                    <a:pt x="11" y="174"/>
                    <a:pt x="6" y="171"/>
                    <a:pt x="4" y="167"/>
                  </a:cubicBezTo>
                  <a:cubicBezTo>
                    <a:pt x="0" y="160"/>
                    <a:pt x="2" y="152"/>
                    <a:pt x="9" y="148"/>
                  </a:cubicBezTo>
                  <a:cubicBezTo>
                    <a:pt x="16" y="144"/>
                    <a:pt x="24" y="147"/>
                    <a:pt x="28" y="153"/>
                  </a:cubicBezTo>
                  <a:cubicBezTo>
                    <a:pt x="31" y="160"/>
                    <a:pt x="29" y="169"/>
                    <a:pt x="22" y="172"/>
                  </a:cubicBezTo>
                  <a:cubicBezTo>
                    <a:pt x="22" y="172"/>
                    <a:pt x="22" y="172"/>
                    <a:pt x="22" y="172"/>
                  </a:cubicBezTo>
                  <a:cubicBezTo>
                    <a:pt x="20" y="173"/>
                    <a:pt x="18" y="174"/>
                    <a:pt x="16" y="174"/>
                  </a:cubicBezTo>
                  <a:close/>
                  <a:moveTo>
                    <a:pt x="65" y="145"/>
                  </a:moveTo>
                  <a:cubicBezTo>
                    <a:pt x="61" y="145"/>
                    <a:pt x="57" y="143"/>
                    <a:pt x="54" y="139"/>
                  </a:cubicBezTo>
                  <a:cubicBezTo>
                    <a:pt x="50" y="133"/>
                    <a:pt x="51" y="124"/>
                    <a:pt x="58" y="120"/>
                  </a:cubicBezTo>
                  <a:cubicBezTo>
                    <a:pt x="64" y="116"/>
                    <a:pt x="73" y="117"/>
                    <a:pt x="77" y="124"/>
                  </a:cubicBezTo>
                  <a:cubicBezTo>
                    <a:pt x="81" y="130"/>
                    <a:pt x="80" y="138"/>
                    <a:pt x="73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1" y="144"/>
                    <a:pt x="68" y="145"/>
                    <a:pt x="65" y="145"/>
                  </a:cubicBezTo>
                  <a:close/>
                  <a:moveTo>
                    <a:pt x="115" y="116"/>
                  </a:moveTo>
                  <a:cubicBezTo>
                    <a:pt x="110" y="116"/>
                    <a:pt x="106" y="114"/>
                    <a:pt x="103" y="109"/>
                  </a:cubicBezTo>
                  <a:cubicBezTo>
                    <a:pt x="100" y="102"/>
                    <a:pt x="102" y="94"/>
                    <a:pt x="109" y="90"/>
                  </a:cubicBezTo>
                  <a:cubicBezTo>
                    <a:pt x="115" y="87"/>
                    <a:pt x="124" y="89"/>
                    <a:pt x="127" y="96"/>
                  </a:cubicBezTo>
                  <a:cubicBezTo>
                    <a:pt x="131" y="102"/>
                    <a:pt x="129" y="111"/>
                    <a:pt x="122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0" y="116"/>
                    <a:pt x="118" y="116"/>
                    <a:pt x="115" y="116"/>
                  </a:cubicBezTo>
                  <a:close/>
                  <a:moveTo>
                    <a:pt x="165" y="87"/>
                  </a:moveTo>
                  <a:cubicBezTo>
                    <a:pt x="160" y="87"/>
                    <a:pt x="156" y="85"/>
                    <a:pt x="153" y="80"/>
                  </a:cubicBezTo>
                  <a:cubicBezTo>
                    <a:pt x="149" y="73"/>
                    <a:pt x="152" y="65"/>
                    <a:pt x="158" y="61"/>
                  </a:cubicBezTo>
                  <a:cubicBezTo>
                    <a:pt x="165" y="58"/>
                    <a:pt x="174" y="60"/>
                    <a:pt x="177" y="67"/>
                  </a:cubicBezTo>
                  <a:cubicBezTo>
                    <a:pt x="181" y="73"/>
                    <a:pt x="179" y="82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0" y="87"/>
                    <a:pt x="167" y="87"/>
                    <a:pt x="165" y="87"/>
                  </a:cubicBezTo>
                  <a:close/>
                  <a:moveTo>
                    <a:pt x="215" y="58"/>
                  </a:moveTo>
                  <a:cubicBezTo>
                    <a:pt x="211" y="58"/>
                    <a:pt x="206" y="56"/>
                    <a:pt x="203" y="52"/>
                  </a:cubicBezTo>
                  <a:cubicBezTo>
                    <a:pt x="199" y="46"/>
                    <a:pt x="201" y="37"/>
                    <a:pt x="207" y="33"/>
                  </a:cubicBezTo>
                  <a:cubicBezTo>
                    <a:pt x="214" y="29"/>
                    <a:pt x="222" y="30"/>
                    <a:pt x="226" y="37"/>
                  </a:cubicBezTo>
                  <a:cubicBezTo>
                    <a:pt x="231" y="43"/>
                    <a:pt x="229" y="52"/>
                    <a:pt x="223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20" y="58"/>
                    <a:pt x="218" y="58"/>
                    <a:pt x="215" y="58"/>
                  </a:cubicBezTo>
                  <a:close/>
                  <a:moveTo>
                    <a:pt x="265" y="29"/>
                  </a:moveTo>
                  <a:cubicBezTo>
                    <a:pt x="260" y="29"/>
                    <a:pt x="255" y="27"/>
                    <a:pt x="253" y="22"/>
                  </a:cubicBezTo>
                  <a:cubicBezTo>
                    <a:pt x="249" y="16"/>
                    <a:pt x="251" y="7"/>
                    <a:pt x="258" y="3"/>
                  </a:cubicBezTo>
                  <a:cubicBezTo>
                    <a:pt x="265" y="0"/>
                    <a:pt x="273" y="2"/>
                    <a:pt x="277" y="9"/>
                  </a:cubicBezTo>
                  <a:cubicBezTo>
                    <a:pt x="281" y="15"/>
                    <a:pt x="278" y="24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9" y="29"/>
                    <a:pt x="267" y="29"/>
                    <a:pt x="26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B574F910-EB74-AE28-5C26-26ED19F55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6796" y="4869479"/>
              <a:ext cx="46038" cy="606425"/>
            </a:xfrm>
            <a:custGeom>
              <a:avLst/>
              <a:gdLst>
                <a:gd name="T0" fmla="*/ 15 w 28"/>
                <a:gd name="T1" fmla="*/ 374 h 374"/>
                <a:gd name="T2" fmla="*/ 1 w 28"/>
                <a:gd name="T3" fmla="*/ 360 h 374"/>
                <a:gd name="T4" fmla="*/ 15 w 28"/>
                <a:gd name="T5" fmla="*/ 346 h 374"/>
                <a:gd name="T6" fmla="*/ 28 w 28"/>
                <a:gd name="T7" fmla="*/ 360 h 374"/>
                <a:gd name="T8" fmla="*/ 28 w 28"/>
                <a:gd name="T9" fmla="*/ 360 h 374"/>
                <a:gd name="T10" fmla="*/ 15 w 28"/>
                <a:gd name="T11" fmla="*/ 374 h 374"/>
                <a:gd name="T12" fmla="*/ 14 w 28"/>
                <a:gd name="T13" fmla="*/ 316 h 374"/>
                <a:gd name="T14" fmla="*/ 1 w 28"/>
                <a:gd name="T15" fmla="*/ 302 h 374"/>
                <a:gd name="T16" fmla="*/ 14 w 28"/>
                <a:gd name="T17" fmla="*/ 288 h 374"/>
                <a:gd name="T18" fmla="*/ 28 w 28"/>
                <a:gd name="T19" fmla="*/ 302 h 374"/>
                <a:gd name="T20" fmla="*/ 28 w 28"/>
                <a:gd name="T21" fmla="*/ 302 h 374"/>
                <a:gd name="T22" fmla="*/ 14 w 28"/>
                <a:gd name="T23" fmla="*/ 316 h 374"/>
                <a:gd name="T24" fmla="*/ 14 w 28"/>
                <a:gd name="T25" fmla="*/ 258 h 374"/>
                <a:gd name="T26" fmla="*/ 0 w 28"/>
                <a:gd name="T27" fmla="*/ 245 h 374"/>
                <a:gd name="T28" fmla="*/ 14 w 28"/>
                <a:gd name="T29" fmla="*/ 231 h 374"/>
                <a:gd name="T30" fmla="*/ 28 w 28"/>
                <a:gd name="T31" fmla="*/ 245 h 374"/>
                <a:gd name="T32" fmla="*/ 28 w 28"/>
                <a:gd name="T33" fmla="*/ 245 h 374"/>
                <a:gd name="T34" fmla="*/ 14 w 28"/>
                <a:gd name="T35" fmla="*/ 258 h 374"/>
                <a:gd name="T36" fmla="*/ 14 w 28"/>
                <a:gd name="T37" fmla="*/ 201 h 374"/>
                <a:gd name="T38" fmla="*/ 0 w 28"/>
                <a:gd name="T39" fmla="*/ 187 h 374"/>
                <a:gd name="T40" fmla="*/ 14 w 28"/>
                <a:gd name="T41" fmla="*/ 173 h 374"/>
                <a:gd name="T42" fmla="*/ 28 w 28"/>
                <a:gd name="T43" fmla="*/ 187 h 374"/>
                <a:gd name="T44" fmla="*/ 28 w 28"/>
                <a:gd name="T45" fmla="*/ 187 h 374"/>
                <a:gd name="T46" fmla="*/ 14 w 28"/>
                <a:gd name="T47" fmla="*/ 201 h 374"/>
                <a:gd name="T48" fmla="*/ 14 w 28"/>
                <a:gd name="T49" fmla="*/ 143 h 374"/>
                <a:gd name="T50" fmla="*/ 0 w 28"/>
                <a:gd name="T51" fmla="*/ 129 h 374"/>
                <a:gd name="T52" fmla="*/ 14 w 28"/>
                <a:gd name="T53" fmla="*/ 116 h 374"/>
                <a:gd name="T54" fmla="*/ 28 w 28"/>
                <a:gd name="T55" fmla="*/ 129 h 374"/>
                <a:gd name="T56" fmla="*/ 28 w 28"/>
                <a:gd name="T57" fmla="*/ 129 h 374"/>
                <a:gd name="T58" fmla="*/ 14 w 28"/>
                <a:gd name="T59" fmla="*/ 143 h 374"/>
                <a:gd name="T60" fmla="*/ 14 w 28"/>
                <a:gd name="T61" fmla="*/ 86 h 374"/>
                <a:gd name="T62" fmla="*/ 0 w 28"/>
                <a:gd name="T63" fmla="*/ 72 h 374"/>
                <a:gd name="T64" fmla="*/ 14 w 28"/>
                <a:gd name="T65" fmla="*/ 58 h 374"/>
                <a:gd name="T66" fmla="*/ 28 w 28"/>
                <a:gd name="T67" fmla="*/ 72 h 374"/>
                <a:gd name="T68" fmla="*/ 28 w 28"/>
                <a:gd name="T69" fmla="*/ 72 h 374"/>
                <a:gd name="T70" fmla="*/ 14 w 28"/>
                <a:gd name="T71" fmla="*/ 86 h 374"/>
                <a:gd name="T72" fmla="*/ 14 w 28"/>
                <a:gd name="T73" fmla="*/ 28 h 374"/>
                <a:gd name="T74" fmla="*/ 0 w 28"/>
                <a:gd name="T75" fmla="*/ 14 h 374"/>
                <a:gd name="T76" fmla="*/ 14 w 28"/>
                <a:gd name="T77" fmla="*/ 0 h 374"/>
                <a:gd name="T78" fmla="*/ 28 w 28"/>
                <a:gd name="T79" fmla="*/ 14 h 374"/>
                <a:gd name="T80" fmla="*/ 28 w 28"/>
                <a:gd name="T81" fmla="*/ 14 h 374"/>
                <a:gd name="T82" fmla="*/ 14 w 28"/>
                <a:gd name="T83" fmla="*/ 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374">
                  <a:moveTo>
                    <a:pt x="15" y="374"/>
                  </a:moveTo>
                  <a:cubicBezTo>
                    <a:pt x="7" y="374"/>
                    <a:pt x="1" y="368"/>
                    <a:pt x="1" y="360"/>
                  </a:cubicBezTo>
                  <a:cubicBezTo>
                    <a:pt x="1" y="352"/>
                    <a:pt x="7" y="346"/>
                    <a:pt x="15" y="346"/>
                  </a:cubicBezTo>
                  <a:cubicBezTo>
                    <a:pt x="22" y="346"/>
                    <a:pt x="28" y="352"/>
                    <a:pt x="28" y="36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8" y="368"/>
                    <a:pt x="22" y="374"/>
                    <a:pt x="15" y="374"/>
                  </a:cubicBezTo>
                  <a:close/>
                  <a:moveTo>
                    <a:pt x="14" y="316"/>
                  </a:moveTo>
                  <a:cubicBezTo>
                    <a:pt x="7" y="316"/>
                    <a:pt x="1" y="310"/>
                    <a:pt x="1" y="302"/>
                  </a:cubicBezTo>
                  <a:cubicBezTo>
                    <a:pt x="1" y="295"/>
                    <a:pt x="7" y="288"/>
                    <a:pt x="14" y="288"/>
                  </a:cubicBezTo>
                  <a:cubicBezTo>
                    <a:pt x="22" y="288"/>
                    <a:pt x="28" y="295"/>
                    <a:pt x="28" y="302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28" y="310"/>
                    <a:pt x="22" y="316"/>
                    <a:pt x="14" y="316"/>
                  </a:cubicBezTo>
                  <a:close/>
                  <a:moveTo>
                    <a:pt x="14" y="258"/>
                  </a:moveTo>
                  <a:cubicBezTo>
                    <a:pt x="7" y="258"/>
                    <a:pt x="0" y="252"/>
                    <a:pt x="0" y="245"/>
                  </a:cubicBezTo>
                  <a:cubicBezTo>
                    <a:pt x="0" y="237"/>
                    <a:pt x="7" y="231"/>
                    <a:pt x="14" y="231"/>
                  </a:cubicBezTo>
                  <a:cubicBezTo>
                    <a:pt x="22" y="231"/>
                    <a:pt x="28" y="237"/>
                    <a:pt x="28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52"/>
                    <a:pt x="22" y="258"/>
                    <a:pt x="14" y="258"/>
                  </a:cubicBezTo>
                  <a:close/>
                  <a:moveTo>
                    <a:pt x="14" y="201"/>
                  </a:moveTo>
                  <a:cubicBezTo>
                    <a:pt x="7" y="201"/>
                    <a:pt x="0" y="195"/>
                    <a:pt x="0" y="187"/>
                  </a:cubicBezTo>
                  <a:cubicBezTo>
                    <a:pt x="0" y="179"/>
                    <a:pt x="7" y="173"/>
                    <a:pt x="14" y="173"/>
                  </a:cubicBezTo>
                  <a:cubicBezTo>
                    <a:pt x="22" y="173"/>
                    <a:pt x="28" y="179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95"/>
                    <a:pt x="22" y="201"/>
                    <a:pt x="14" y="201"/>
                  </a:cubicBezTo>
                  <a:close/>
                  <a:moveTo>
                    <a:pt x="14" y="143"/>
                  </a:moveTo>
                  <a:cubicBezTo>
                    <a:pt x="6" y="143"/>
                    <a:pt x="0" y="137"/>
                    <a:pt x="0" y="129"/>
                  </a:cubicBezTo>
                  <a:cubicBezTo>
                    <a:pt x="0" y="122"/>
                    <a:pt x="6" y="116"/>
                    <a:pt x="14" y="116"/>
                  </a:cubicBezTo>
                  <a:cubicBezTo>
                    <a:pt x="22" y="116"/>
                    <a:pt x="28" y="122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37"/>
                    <a:pt x="22" y="143"/>
                    <a:pt x="14" y="143"/>
                  </a:cubicBezTo>
                  <a:close/>
                  <a:moveTo>
                    <a:pt x="14" y="86"/>
                  </a:moveTo>
                  <a:cubicBezTo>
                    <a:pt x="6" y="86"/>
                    <a:pt x="0" y="79"/>
                    <a:pt x="0" y="72"/>
                  </a:cubicBezTo>
                  <a:cubicBezTo>
                    <a:pt x="0" y="64"/>
                    <a:pt x="6" y="58"/>
                    <a:pt x="14" y="58"/>
                  </a:cubicBezTo>
                  <a:cubicBezTo>
                    <a:pt x="22" y="58"/>
                    <a:pt x="28" y="6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9"/>
                    <a:pt x="22" y="86"/>
                    <a:pt x="14" y="86"/>
                  </a:cubicBezTo>
                  <a:close/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22"/>
                    <a:pt x="21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68B0D738-09A3-9E6F-78E5-0A8653032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0846" y="4342429"/>
              <a:ext cx="454025" cy="280987"/>
            </a:xfrm>
            <a:custGeom>
              <a:avLst/>
              <a:gdLst>
                <a:gd name="T0" fmla="*/ 265 w 281"/>
                <a:gd name="T1" fmla="*/ 173 h 173"/>
                <a:gd name="T2" fmla="*/ 259 w 281"/>
                <a:gd name="T3" fmla="*/ 171 h 173"/>
                <a:gd name="T4" fmla="*/ 253 w 281"/>
                <a:gd name="T5" fmla="*/ 153 h 173"/>
                <a:gd name="T6" fmla="*/ 272 w 281"/>
                <a:gd name="T7" fmla="*/ 147 h 173"/>
                <a:gd name="T8" fmla="*/ 272 w 281"/>
                <a:gd name="T9" fmla="*/ 147 h 173"/>
                <a:gd name="T10" fmla="*/ 277 w 281"/>
                <a:gd name="T11" fmla="*/ 166 h 173"/>
                <a:gd name="T12" fmla="*/ 265 w 281"/>
                <a:gd name="T13" fmla="*/ 173 h 173"/>
                <a:gd name="T14" fmla="*/ 215 w 281"/>
                <a:gd name="T15" fmla="*/ 144 h 173"/>
                <a:gd name="T16" fmla="*/ 209 w 281"/>
                <a:gd name="T17" fmla="*/ 143 h 173"/>
                <a:gd name="T18" fmla="*/ 203 w 281"/>
                <a:gd name="T19" fmla="*/ 124 h 173"/>
                <a:gd name="T20" fmla="*/ 222 w 281"/>
                <a:gd name="T21" fmla="*/ 118 h 173"/>
                <a:gd name="T22" fmla="*/ 222 w 281"/>
                <a:gd name="T23" fmla="*/ 118 h 173"/>
                <a:gd name="T24" fmla="*/ 227 w 281"/>
                <a:gd name="T25" fmla="*/ 137 h 173"/>
                <a:gd name="T26" fmla="*/ 215 w 281"/>
                <a:gd name="T27" fmla="*/ 144 h 173"/>
                <a:gd name="T28" fmla="*/ 165 w 281"/>
                <a:gd name="T29" fmla="*/ 116 h 173"/>
                <a:gd name="T30" fmla="*/ 159 w 281"/>
                <a:gd name="T31" fmla="*/ 114 h 173"/>
                <a:gd name="T32" fmla="*/ 153 w 281"/>
                <a:gd name="T33" fmla="*/ 95 h 173"/>
                <a:gd name="T34" fmla="*/ 172 w 281"/>
                <a:gd name="T35" fmla="*/ 90 h 173"/>
                <a:gd name="T36" fmla="*/ 172 w 281"/>
                <a:gd name="T37" fmla="*/ 90 h 173"/>
                <a:gd name="T38" fmla="*/ 177 w 281"/>
                <a:gd name="T39" fmla="*/ 109 h 173"/>
                <a:gd name="T40" fmla="*/ 165 w 281"/>
                <a:gd name="T41" fmla="*/ 116 h 173"/>
                <a:gd name="T42" fmla="*/ 115 w 281"/>
                <a:gd name="T43" fmla="*/ 87 h 173"/>
                <a:gd name="T44" fmla="*/ 109 w 281"/>
                <a:gd name="T45" fmla="*/ 85 h 173"/>
                <a:gd name="T46" fmla="*/ 103 w 281"/>
                <a:gd name="T47" fmla="*/ 66 h 173"/>
                <a:gd name="T48" fmla="*/ 122 w 281"/>
                <a:gd name="T49" fmla="*/ 61 h 173"/>
                <a:gd name="T50" fmla="*/ 122 w 281"/>
                <a:gd name="T51" fmla="*/ 61 h 173"/>
                <a:gd name="T52" fmla="*/ 128 w 281"/>
                <a:gd name="T53" fmla="*/ 80 h 173"/>
                <a:gd name="T54" fmla="*/ 115 w 281"/>
                <a:gd name="T55" fmla="*/ 87 h 173"/>
                <a:gd name="T56" fmla="*/ 65 w 281"/>
                <a:gd name="T57" fmla="*/ 58 h 173"/>
                <a:gd name="T58" fmla="*/ 59 w 281"/>
                <a:gd name="T59" fmla="*/ 57 h 173"/>
                <a:gd name="T60" fmla="*/ 53 w 281"/>
                <a:gd name="T61" fmla="*/ 38 h 173"/>
                <a:gd name="T62" fmla="*/ 72 w 281"/>
                <a:gd name="T63" fmla="*/ 32 h 173"/>
                <a:gd name="T64" fmla="*/ 72 w 281"/>
                <a:gd name="T65" fmla="*/ 32 h 173"/>
                <a:gd name="T66" fmla="*/ 78 w 281"/>
                <a:gd name="T67" fmla="*/ 51 h 173"/>
                <a:gd name="T68" fmla="*/ 65 w 281"/>
                <a:gd name="T69" fmla="*/ 58 h 173"/>
                <a:gd name="T70" fmla="*/ 16 w 281"/>
                <a:gd name="T71" fmla="*/ 30 h 173"/>
                <a:gd name="T72" fmla="*/ 9 w 281"/>
                <a:gd name="T73" fmla="*/ 28 h 173"/>
                <a:gd name="T74" fmla="*/ 3 w 281"/>
                <a:gd name="T75" fmla="*/ 9 h 173"/>
                <a:gd name="T76" fmla="*/ 22 w 281"/>
                <a:gd name="T77" fmla="*/ 4 h 173"/>
                <a:gd name="T78" fmla="*/ 22 w 281"/>
                <a:gd name="T79" fmla="*/ 4 h 173"/>
                <a:gd name="T80" fmla="*/ 28 w 281"/>
                <a:gd name="T81" fmla="*/ 22 h 173"/>
                <a:gd name="T82" fmla="*/ 16 w 281"/>
                <a:gd name="T83" fmla="*/ 3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1" h="173">
                  <a:moveTo>
                    <a:pt x="265" y="173"/>
                  </a:moveTo>
                  <a:cubicBezTo>
                    <a:pt x="263" y="173"/>
                    <a:pt x="261" y="172"/>
                    <a:pt x="259" y="171"/>
                  </a:cubicBezTo>
                  <a:cubicBezTo>
                    <a:pt x="252" y="168"/>
                    <a:pt x="250" y="159"/>
                    <a:pt x="253" y="153"/>
                  </a:cubicBezTo>
                  <a:cubicBezTo>
                    <a:pt x="257" y="146"/>
                    <a:pt x="265" y="143"/>
                    <a:pt x="272" y="147"/>
                  </a:cubicBezTo>
                  <a:cubicBezTo>
                    <a:pt x="272" y="147"/>
                    <a:pt x="272" y="147"/>
                    <a:pt x="272" y="147"/>
                  </a:cubicBezTo>
                  <a:cubicBezTo>
                    <a:pt x="279" y="151"/>
                    <a:pt x="281" y="159"/>
                    <a:pt x="277" y="166"/>
                  </a:cubicBezTo>
                  <a:cubicBezTo>
                    <a:pt x="275" y="170"/>
                    <a:pt x="270" y="173"/>
                    <a:pt x="265" y="173"/>
                  </a:cubicBezTo>
                  <a:close/>
                  <a:moveTo>
                    <a:pt x="215" y="144"/>
                  </a:moveTo>
                  <a:cubicBezTo>
                    <a:pt x="213" y="144"/>
                    <a:pt x="211" y="144"/>
                    <a:pt x="209" y="143"/>
                  </a:cubicBezTo>
                  <a:cubicBezTo>
                    <a:pt x="202" y="139"/>
                    <a:pt x="200" y="130"/>
                    <a:pt x="203" y="124"/>
                  </a:cubicBezTo>
                  <a:cubicBezTo>
                    <a:pt x="207" y="117"/>
                    <a:pt x="215" y="115"/>
                    <a:pt x="222" y="118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9" y="122"/>
                    <a:pt x="231" y="131"/>
                    <a:pt x="227" y="137"/>
                  </a:cubicBezTo>
                  <a:cubicBezTo>
                    <a:pt x="225" y="142"/>
                    <a:pt x="220" y="144"/>
                    <a:pt x="215" y="144"/>
                  </a:cubicBezTo>
                  <a:close/>
                  <a:moveTo>
                    <a:pt x="165" y="116"/>
                  </a:moveTo>
                  <a:cubicBezTo>
                    <a:pt x="163" y="116"/>
                    <a:pt x="161" y="115"/>
                    <a:pt x="159" y="114"/>
                  </a:cubicBezTo>
                  <a:cubicBezTo>
                    <a:pt x="152" y="110"/>
                    <a:pt x="150" y="102"/>
                    <a:pt x="153" y="95"/>
                  </a:cubicBezTo>
                  <a:cubicBezTo>
                    <a:pt x="157" y="88"/>
                    <a:pt x="165" y="86"/>
                    <a:pt x="172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9" y="93"/>
                    <a:pt x="181" y="102"/>
                    <a:pt x="177" y="109"/>
                  </a:cubicBezTo>
                  <a:cubicBezTo>
                    <a:pt x="175" y="113"/>
                    <a:pt x="170" y="116"/>
                    <a:pt x="165" y="116"/>
                  </a:cubicBezTo>
                  <a:close/>
                  <a:moveTo>
                    <a:pt x="115" y="87"/>
                  </a:moveTo>
                  <a:cubicBezTo>
                    <a:pt x="113" y="87"/>
                    <a:pt x="111" y="86"/>
                    <a:pt x="109" y="85"/>
                  </a:cubicBezTo>
                  <a:cubicBezTo>
                    <a:pt x="102" y="82"/>
                    <a:pt x="100" y="73"/>
                    <a:pt x="103" y="66"/>
                  </a:cubicBezTo>
                  <a:cubicBezTo>
                    <a:pt x="107" y="60"/>
                    <a:pt x="115" y="57"/>
                    <a:pt x="122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9" y="65"/>
                    <a:pt x="131" y="73"/>
                    <a:pt x="128" y="80"/>
                  </a:cubicBezTo>
                  <a:cubicBezTo>
                    <a:pt x="125" y="84"/>
                    <a:pt x="120" y="87"/>
                    <a:pt x="115" y="87"/>
                  </a:cubicBezTo>
                  <a:close/>
                  <a:moveTo>
                    <a:pt x="65" y="58"/>
                  </a:moveTo>
                  <a:cubicBezTo>
                    <a:pt x="63" y="58"/>
                    <a:pt x="61" y="58"/>
                    <a:pt x="59" y="57"/>
                  </a:cubicBezTo>
                  <a:cubicBezTo>
                    <a:pt x="52" y="53"/>
                    <a:pt x="50" y="44"/>
                    <a:pt x="53" y="38"/>
                  </a:cubicBezTo>
                  <a:cubicBezTo>
                    <a:pt x="57" y="31"/>
                    <a:pt x="65" y="29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9" y="36"/>
                    <a:pt x="81" y="44"/>
                    <a:pt x="78" y="51"/>
                  </a:cubicBezTo>
                  <a:cubicBezTo>
                    <a:pt x="75" y="56"/>
                    <a:pt x="70" y="58"/>
                    <a:pt x="65" y="58"/>
                  </a:cubicBezTo>
                  <a:close/>
                  <a:moveTo>
                    <a:pt x="16" y="30"/>
                  </a:moveTo>
                  <a:cubicBezTo>
                    <a:pt x="13" y="30"/>
                    <a:pt x="11" y="29"/>
                    <a:pt x="9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5" y="0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9" y="7"/>
                    <a:pt x="31" y="16"/>
                    <a:pt x="28" y="22"/>
                  </a:cubicBezTo>
                  <a:cubicBezTo>
                    <a:pt x="25" y="27"/>
                    <a:pt x="20" y="30"/>
                    <a:pt x="1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5389DF1B-B3E2-8EE8-39DA-15B84C6EC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234" y="4369416"/>
              <a:ext cx="455613" cy="280987"/>
            </a:xfrm>
            <a:custGeom>
              <a:avLst/>
              <a:gdLst>
                <a:gd name="T0" fmla="*/ 16 w 281"/>
                <a:gd name="T1" fmla="*/ 174 h 174"/>
                <a:gd name="T2" fmla="*/ 4 w 281"/>
                <a:gd name="T3" fmla="*/ 167 h 174"/>
                <a:gd name="T4" fmla="*/ 9 w 281"/>
                <a:gd name="T5" fmla="*/ 149 h 174"/>
                <a:gd name="T6" fmla="*/ 9 w 281"/>
                <a:gd name="T7" fmla="*/ 149 h 174"/>
                <a:gd name="T8" fmla="*/ 28 w 281"/>
                <a:gd name="T9" fmla="*/ 154 h 174"/>
                <a:gd name="T10" fmla="*/ 23 w 281"/>
                <a:gd name="T11" fmla="*/ 173 h 174"/>
                <a:gd name="T12" fmla="*/ 16 w 281"/>
                <a:gd name="T13" fmla="*/ 174 h 174"/>
                <a:gd name="T14" fmla="*/ 66 w 281"/>
                <a:gd name="T15" fmla="*/ 146 h 174"/>
                <a:gd name="T16" fmla="*/ 54 w 281"/>
                <a:gd name="T17" fmla="*/ 138 h 174"/>
                <a:gd name="T18" fmla="*/ 59 w 281"/>
                <a:gd name="T19" fmla="*/ 120 h 174"/>
                <a:gd name="T20" fmla="*/ 59 w 281"/>
                <a:gd name="T21" fmla="*/ 120 h 174"/>
                <a:gd name="T22" fmla="*/ 78 w 281"/>
                <a:gd name="T23" fmla="*/ 125 h 174"/>
                <a:gd name="T24" fmla="*/ 73 w 281"/>
                <a:gd name="T25" fmla="*/ 144 h 174"/>
                <a:gd name="T26" fmla="*/ 66 w 281"/>
                <a:gd name="T27" fmla="*/ 146 h 174"/>
                <a:gd name="T28" fmla="*/ 116 w 281"/>
                <a:gd name="T29" fmla="*/ 117 h 174"/>
                <a:gd name="T30" fmla="*/ 104 w 281"/>
                <a:gd name="T31" fmla="*/ 110 h 174"/>
                <a:gd name="T32" fmla="*/ 109 w 281"/>
                <a:gd name="T33" fmla="*/ 91 h 174"/>
                <a:gd name="T34" fmla="*/ 109 w 281"/>
                <a:gd name="T35" fmla="*/ 91 h 174"/>
                <a:gd name="T36" fmla="*/ 128 w 281"/>
                <a:gd name="T37" fmla="*/ 96 h 174"/>
                <a:gd name="T38" fmla="*/ 123 w 281"/>
                <a:gd name="T39" fmla="*/ 115 h 174"/>
                <a:gd name="T40" fmla="*/ 116 w 281"/>
                <a:gd name="T41" fmla="*/ 117 h 174"/>
                <a:gd name="T42" fmla="*/ 166 w 281"/>
                <a:gd name="T43" fmla="*/ 88 h 174"/>
                <a:gd name="T44" fmla="*/ 154 w 281"/>
                <a:gd name="T45" fmla="*/ 81 h 174"/>
                <a:gd name="T46" fmla="*/ 159 w 281"/>
                <a:gd name="T47" fmla="*/ 62 h 174"/>
                <a:gd name="T48" fmla="*/ 159 w 281"/>
                <a:gd name="T49" fmla="*/ 62 h 174"/>
                <a:gd name="T50" fmla="*/ 178 w 281"/>
                <a:gd name="T51" fmla="*/ 67 h 174"/>
                <a:gd name="T52" fmla="*/ 172 w 281"/>
                <a:gd name="T53" fmla="*/ 86 h 174"/>
                <a:gd name="T54" fmla="*/ 166 w 281"/>
                <a:gd name="T55" fmla="*/ 88 h 174"/>
                <a:gd name="T56" fmla="*/ 215 w 281"/>
                <a:gd name="T57" fmla="*/ 59 h 174"/>
                <a:gd name="T58" fmla="*/ 203 w 281"/>
                <a:gd name="T59" fmla="*/ 52 h 174"/>
                <a:gd name="T60" fmla="*/ 209 w 281"/>
                <a:gd name="T61" fmla="*/ 33 h 174"/>
                <a:gd name="T62" fmla="*/ 209 w 281"/>
                <a:gd name="T63" fmla="*/ 33 h 174"/>
                <a:gd name="T64" fmla="*/ 228 w 281"/>
                <a:gd name="T65" fmla="*/ 38 h 174"/>
                <a:gd name="T66" fmla="*/ 222 w 281"/>
                <a:gd name="T67" fmla="*/ 57 h 174"/>
                <a:gd name="T68" fmla="*/ 215 w 281"/>
                <a:gd name="T69" fmla="*/ 59 h 174"/>
                <a:gd name="T70" fmla="*/ 265 w 281"/>
                <a:gd name="T71" fmla="*/ 30 h 174"/>
                <a:gd name="T72" fmla="*/ 253 w 281"/>
                <a:gd name="T73" fmla="*/ 23 h 174"/>
                <a:gd name="T74" fmla="*/ 259 w 281"/>
                <a:gd name="T75" fmla="*/ 4 h 174"/>
                <a:gd name="T76" fmla="*/ 259 w 281"/>
                <a:gd name="T77" fmla="*/ 4 h 174"/>
                <a:gd name="T78" fmla="*/ 277 w 281"/>
                <a:gd name="T79" fmla="*/ 9 h 174"/>
                <a:gd name="T80" fmla="*/ 272 w 281"/>
                <a:gd name="T81" fmla="*/ 28 h 174"/>
                <a:gd name="T82" fmla="*/ 265 w 281"/>
                <a:gd name="T83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1" h="174">
                  <a:moveTo>
                    <a:pt x="16" y="174"/>
                  </a:moveTo>
                  <a:cubicBezTo>
                    <a:pt x="11" y="174"/>
                    <a:pt x="7" y="172"/>
                    <a:pt x="4" y="167"/>
                  </a:cubicBezTo>
                  <a:cubicBezTo>
                    <a:pt x="0" y="161"/>
                    <a:pt x="3" y="152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6" y="145"/>
                    <a:pt x="24" y="147"/>
                    <a:pt x="28" y="154"/>
                  </a:cubicBezTo>
                  <a:cubicBezTo>
                    <a:pt x="32" y="161"/>
                    <a:pt x="29" y="169"/>
                    <a:pt x="23" y="173"/>
                  </a:cubicBezTo>
                  <a:cubicBezTo>
                    <a:pt x="21" y="174"/>
                    <a:pt x="18" y="174"/>
                    <a:pt x="16" y="174"/>
                  </a:cubicBezTo>
                  <a:close/>
                  <a:moveTo>
                    <a:pt x="66" y="146"/>
                  </a:moveTo>
                  <a:cubicBezTo>
                    <a:pt x="61" y="146"/>
                    <a:pt x="56" y="143"/>
                    <a:pt x="54" y="138"/>
                  </a:cubicBezTo>
                  <a:cubicBezTo>
                    <a:pt x="50" y="132"/>
                    <a:pt x="52" y="123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6" y="116"/>
                    <a:pt x="74" y="118"/>
                    <a:pt x="78" y="125"/>
                  </a:cubicBezTo>
                  <a:cubicBezTo>
                    <a:pt x="82" y="132"/>
                    <a:pt x="79" y="140"/>
                    <a:pt x="73" y="144"/>
                  </a:cubicBezTo>
                  <a:cubicBezTo>
                    <a:pt x="71" y="145"/>
                    <a:pt x="68" y="146"/>
                    <a:pt x="66" y="146"/>
                  </a:cubicBezTo>
                  <a:close/>
                  <a:moveTo>
                    <a:pt x="116" y="117"/>
                  </a:moveTo>
                  <a:cubicBezTo>
                    <a:pt x="111" y="117"/>
                    <a:pt x="106" y="114"/>
                    <a:pt x="104" y="110"/>
                  </a:cubicBezTo>
                  <a:cubicBezTo>
                    <a:pt x="100" y="103"/>
                    <a:pt x="102" y="94"/>
                    <a:pt x="109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6" y="87"/>
                    <a:pt x="124" y="89"/>
                    <a:pt x="128" y="96"/>
                  </a:cubicBezTo>
                  <a:cubicBezTo>
                    <a:pt x="132" y="103"/>
                    <a:pt x="129" y="111"/>
                    <a:pt x="123" y="115"/>
                  </a:cubicBezTo>
                  <a:cubicBezTo>
                    <a:pt x="120" y="116"/>
                    <a:pt x="118" y="117"/>
                    <a:pt x="116" y="117"/>
                  </a:cubicBezTo>
                  <a:close/>
                  <a:moveTo>
                    <a:pt x="166" y="88"/>
                  </a:moveTo>
                  <a:cubicBezTo>
                    <a:pt x="161" y="88"/>
                    <a:pt x="156" y="85"/>
                    <a:pt x="154" y="81"/>
                  </a:cubicBezTo>
                  <a:cubicBezTo>
                    <a:pt x="150" y="74"/>
                    <a:pt x="152" y="66"/>
                    <a:pt x="159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66" y="58"/>
                    <a:pt x="174" y="61"/>
                    <a:pt x="178" y="67"/>
                  </a:cubicBezTo>
                  <a:cubicBezTo>
                    <a:pt x="181" y="74"/>
                    <a:pt x="179" y="82"/>
                    <a:pt x="172" y="86"/>
                  </a:cubicBezTo>
                  <a:cubicBezTo>
                    <a:pt x="170" y="87"/>
                    <a:pt x="168" y="88"/>
                    <a:pt x="166" y="88"/>
                  </a:cubicBezTo>
                  <a:close/>
                  <a:moveTo>
                    <a:pt x="215" y="59"/>
                  </a:moveTo>
                  <a:cubicBezTo>
                    <a:pt x="211" y="59"/>
                    <a:pt x="206" y="56"/>
                    <a:pt x="203" y="52"/>
                  </a:cubicBezTo>
                  <a:cubicBezTo>
                    <a:pt x="200" y="45"/>
                    <a:pt x="202" y="37"/>
                    <a:pt x="209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5" y="29"/>
                    <a:pt x="224" y="32"/>
                    <a:pt x="228" y="38"/>
                  </a:cubicBezTo>
                  <a:cubicBezTo>
                    <a:pt x="231" y="45"/>
                    <a:pt x="229" y="53"/>
                    <a:pt x="222" y="57"/>
                  </a:cubicBezTo>
                  <a:cubicBezTo>
                    <a:pt x="220" y="58"/>
                    <a:pt x="218" y="59"/>
                    <a:pt x="215" y="59"/>
                  </a:cubicBezTo>
                  <a:close/>
                  <a:moveTo>
                    <a:pt x="265" y="30"/>
                  </a:moveTo>
                  <a:cubicBezTo>
                    <a:pt x="260" y="30"/>
                    <a:pt x="256" y="27"/>
                    <a:pt x="253" y="23"/>
                  </a:cubicBezTo>
                  <a:cubicBezTo>
                    <a:pt x="250" y="16"/>
                    <a:pt x="252" y="8"/>
                    <a:pt x="259" y="4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65" y="0"/>
                    <a:pt x="274" y="3"/>
                    <a:pt x="277" y="9"/>
                  </a:cubicBezTo>
                  <a:cubicBezTo>
                    <a:pt x="281" y="16"/>
                    <a:pt x="279" y="24"/>
                    <a:pt x="272" y="28"/>
                  </a:cubicBezTo>
                  <a:cubicBezTo>
                    <a:pt x="270" y="29"/>
                    <a:pt x="268" y="30"/>
                    <a:pt x="26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3A36388F-B971-C92E-562D-536444A74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7446" y="4823441"/>
              <a:ext cx="735013" cy="735012"/>
            </a:xfrm>
            <a:custGeom>
              <a:avLst/>
              <a:gdLst>
                <a:gd name="T0" fmla="*/ 227 w 454"/>
                <a:gd name="T1" fmla="*/ 453 h 453"/>
                <a:gd name="T2" fmla="*/ 0 w 454"/>
                <a:gd name="T3" fmla="*/ 227 h 453"/>
                <a:gd name="T4" fmla="*/ 227 w 454"/>
                <a:gd name="T5" fmla="*/ 0 h 453"/>
                <a:gd name="T6" fmla="*/ 454 w 454"/>
                <a:gd name="T7" fmla="*/ 227 h 453"/>
                <a:gd name="T8" fmla="*/ 227 w 454"/>
                <a:gd name="T9" fmla="*/ 453 h 453"/>
                <a:gd name="T10" fmla="*/ 227 w 454"/>
                <a:gd name="T11" fmla="*/ 28 h 453"/>
                <a:gd name="T12" fmla="*/ 28 w 454"/>
                <a:gd name="T13" fmla="*/ 227 h 453"/>
                <a:gd name="T14" fmla="*/ 227 w 454"/>
                <a:gd name="T15" fmla="*/ 426 h 453"/>
                <a:gd name="T16" fmla="*/ 426 w 454"/>
                <a:gd name="T17" fmla="*/ 227 h 453"/>
                <a:gd name="T18" fmla="*/ 227 w 454"/>
                <a:gd name="T19" fmla="*/ 2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3">
                  <a:moveTo>
                    <a:pt x="227" y="453"/>
                  </a:moveTo>
                  <a:cubicBezTo>
                    <a:pt x="102" y="453"/>
                    <a:pt x="0" y="35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ubicBezTo>
                    <a:pt x="454" y="352"/>
                    <a:pt x="352" y="453"/>
                    <a:pt x="227" y="453"/>
                  </a:cubicBezTo>
                  <a:close/>
                  <a:moveTo>
                    <a:pt x="227" y="28"/>
                  </a:moveTo>
                  <a:cubicBezTo>
                    <a:pt x="117" y="28"/>
                    <a:pt x="28" y="117"/>
                    <a:pt x="28" y="227"/>
                  </a:cubicBezTo>
                  <a:cubicBezTo>
                    <a:pt x="28" y="337"/>
                    <a:pt x="117" y="426"/>
                    <a:pt x="227" y="426"/>
                  </a:cubicBezTo>
                  <a:cubicBezTo>
                    <a:pt x="337" y="426"/>
                    <a:pt x="426" y="337"/>
                    <a:pt x="426" y="227"/>
                  </a:cubicBezTo>
                  <a:cubicBezTo>
                    <a:pt x="426" y="117"/>
                    <a:pt x="337" y="28"/>
                    <a:pt x="22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de-DE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5E55D3BB-EDFD-AF7A-EFF1-774ED277B755}"/>
              </a:ext>
            </a:extLst>
          </p:cNvPr>
          <p:cNvSpPr/>
          <p:nvPr/>
        </p:nvSpPr>
        <p:spPr>
          <a:xfrm>
            <a:off x="518354" y="1543592"/>
            <a:ext cx="8063756" cy="958729"/>
          </a:xfrm>
          <a:prstGeom prst="roundRect">
            <a:avLst/>
          </a:prstGeom>
          <a:solidFill>
            <a:srgbClr val="DEEBF7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>
                <a:solidFill>
                  <a:srgbClr val="00B0F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56 ESMS pilotes (PA, PH DOM) </a:t>
            </a:r>
            <a:r>
              <a:rPr lang="fr-FR" sz="160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se sont lancés dans l’expérimentation des usages sur Mon espace santé</a:t>
            </a:r>
            <a:endParaRPr lang="fr-FR" sz="1600" b="1" kern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5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467964-69DA-FB1C-2DA0-C31FEEB7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495" y="451536"/>
            <a:ext cx="1184744" cy="236533"/>
          </a:xfrm>
          <a:prstGeom prst="rect">
            <a:avLst/>
          </a:prstGeom>
        </p:spPr>
      </p:pic>
      <p:graphicFrame>
        <p:nvGraphicFramePr>
          <p:cNvPr id="227" name="Tableau 226">
            <a:extLst>
              <a:ext uri="{FF2B5EF4-FFF2-40B4-BE49-F238E27FC236}">
                <a16:creationId xmlns:a16="http://schemas.microsoft.com/office/drawing/2014/main" id="{0D6FBCC9-3195-C014-1064-1DB01FE9B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66032"/>
              </p:ext>
            </p:extLst>
          </p:nvPr>
        </p:nvGraphicFramePr>
        <p:xfrm>
          <a:off x="1324069" y="1622472"/>
          <a:ext cx="9543862" cy="4398626"/>
        </p:xfrm>
        <a:graphic>
          <a:graphicData uri="http://schemas.openxmlformats.org/drawingml/2006/table">
            <a:tbl>
              <a:tblPr firstRow="1" bandRow="1"/>
              <a:tblGrid>
                <a:gridCol w="739373">
                  <a:extLst>
                    <a:ext uri="{9D8B030D-6E8A-4147-A177-3AD203B41FA5}">
                      <a16:colId xmlns:a16="http://schemas.microsoft.com/office/drawing/2014/main" val="4124377539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905829190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105963764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62704207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3793785383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223922418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121836850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104108045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543886628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880335120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3997700602"/>
                    </a:ext>
                  </a:extLst>
                </a:gridCol>
                <a:gridCol w="739373">
                  <a:extLst>
                    <a:ext uri="{9D8B030D-6E8A-4147-A177-3AD203B41FA5}">
                      <a16:colId xmlns:a16="http://schemas.microsoft.com/office/drawing/2014/main" val="2945360607"/>
                    </a:ext>
                  </a:extLst>
                </a:gridCol>
                <a:gridCol w="671386">
                  <a:extLst>
                    <a:ext uri="{9D8B030D-6E8A-4147-A177-3AD203B41FA5}">
                      <a16:colId xmlns:a16="http://schemas.microsoft.com/office/drawing/2014/main" val="3588805399"/>
                    </a:ext>
                  </a:extLst>
                </a:gridCol>
              </a:tblGrid>
              <a:tr h="221748"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lumMod val="75000"/>
                      </a:srgbClr>
                    </a:solidFill>
                  </a:tcPr>
                </a:tc>
                <a:tc gridSpan="12"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kern="1200" cap="none" spc="0" baseline="0">
                          <a:solidFill>
                            <a:schemeClr val="lt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/>
                        <a:t>2024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83099"/>
                  </a:ext>
                </a:extLst>
              </a:tr>
              <a:tr h="247960"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Déc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 err="1">
                          <a:solidFill>
                            <a:schemeClr val="bg1"/>
                          </a:solidFill>
                        </a:rPr>
                        <a:t>Janv</a:t>
                      </a:r>
                      <a:endParaRPr lang="fr-FR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 err="1">
                          <a:solidFill>
                            <a:schemeClr val="bg1"/>
                          </a:solidFill>
                        </a:rPr>
                        <a:t>Fev</a:t>
                      </a:r>
                      <a:endParaRPr lang="fr-FR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Avril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Juin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Juil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Aout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Sept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 err="1">
                          <a:solidFill>
                            <a:schemeClr val="bg1"/>
                          </a:solidFill>
                        </a:rPr>
                        <a:t>Oct</a:t>
                      </a:r>
                      <a:endParaRPr lang="fr-FR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 err="1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fr-FR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900">
                          <a:solidFill>
                            <a:schemeClr val="bg1"/>
                          </a:solidFill>
                        </a:rPr>
                        <a:t>Déc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346235"/>
                  </a:ext>
                </a:extLst>
              </a:tr>
              <a:tr h="3922066"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1pPr>
                      <a:lvl2pPr marL="0" marR="0" indent="228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2pPr>
                      <a:lvl3pPr marL="0" marR="0" indent="457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3pPr>
                      <a:lvl4pPr marL="0" marR="0" indent="685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4pPr>
                      <a:lvl5pPr marL="0" marR="0" indent="9144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5pPr>
                      <a:lvl6pPr marL="0" marR="0" indent="11430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6pPr>
                      <a:lvl7pPr marL="0" marR="0" indent="13716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7pPr>
                      <a:lvl8pPr marL="0" marR="0" indent="16002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8pPr>
                      <a:lvl9pPr marL="0" marR="0" indent="1828800" algn="ctr" defTabSz="2921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kern="1200" cap="none" spc="0" baseline="0">
                          <a:solidFill>
                            <a:schemeClr val="dk1"/>
                          </a:solidFill>
                          <a:uFillTx/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90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77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98884"/>
                  </a:ext>
                </a:extLst>
              </a:tr>
            </a:tbl>
          </a:graphicData>
        </a:graphic>
      </p:graphicFrame>
      <p:sp>
        <p:nvSpPr>
          <p:cNvPr id="228" name="Rectangle : coins arrondis 227">
            <a:extLst>
              <a:ext uri="{FF2B5EF4-FFF2-40B4-BE49-F238E27FC236}">
                <a16:creationId xmlns:a16="http://schemas.microsoft.com/office/drawing/2014/main" id="{6C4BB7B1-1D58-4E8C-030D-AB64A3C44A40}"/>
              </a:ext>
            </a:extLst>
          </p:cNvPr>
          <p:cNvSpPr/>
          <p:nvPr/>
        </p:nvSpPr>
        <p:spPr>
          <a:xfrm>
            <a:off x="1419958" y="3103302"/>
            <a:ext cx="846134" cy="978829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15/12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Date butoir sélection des pilotes</a:t>
            </a:r>
          </a:p>
        </p:txBody>
      </p:sp>
      <p:sp>
        <p:nvSpPr>
          <p:cNvPr id="229" name="Rectangle : coins arrondis 228">
            <a:extLst>
              <a:ext uri="{FF2B5EF4-FFF2-40B4-BE49-F238E27FC236}">
                <a16:creationId xmlns:a16="http://schemas.microsoft.com/office/drawing/2014/main" id="{24B0C2B4-3B44-2889-0AB5-BEA51675FC96}"/>
              </a:ext>
            </a:extLst>
          </p:cNvPr>
          <p:cNvSpPr/>
          <p:nvPr/>
        </p:nvSpPr>
        <p:spPr>
          <a:xfrm>
            <a:off x="2785737" y="2894320"/>
            <a:ext cx="770871" cy="1288287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14/02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Fin de la Notification et conventionnement des ARS aux ESMS</a:t>
            </a:r>
          </a:p>
        </p:txBody>
      </p: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7F4641E4-7F48-89A0-6870-92EBA62A7599}"/>
              </a:ext>
            </a:extLst>
          </p:cNvPr>
          <p:cNvCxnSpPr>
            <a:cxnSpLocks/>
          </p:cNvCxnSpPr>
          <p:nvPr/>
        </p:nvCxnSpPr>
        <p:spPr>
          <a:xfrm>
            <a:off x="1902482" y="2583406"/>
            <a:ext cx="0" cy="306643"/>
          </a:xfrm>
          <a:prstGeom prst="line">
            <a:avLst/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9E37855A-36B7-A286-CD52-C7FFE551FB42}"/>
              </a:ext>
            </a:extLst>
          </p:cNvPr>
          <p:cNvCxnSpPr>
            <a:cxnSpLocks/>
          </p:cNvCxnSpPr>
          <p:nvPr/>
        </p:nvCxnSpPr>
        <p:spPr>
          <a:xfrm>
            <a:off x="3160206" y="2607469"/>
            <a:ext cx="0" cy="306643"/>
          </a:xfrm>
          <a:prstGeom prst="line">
            <a:avLst/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sp>
        <p:nvSpPr>
          <p:cNvPr id="232" name="Flèche : chevron 231">
            <a:extLst>
              <a:ext uri="{FF2B5EF4-FFF2-40B4-BE49-F238E27FC236}">
                <a16:creationId xmlns:a16="http://schemas.microsoft.com/office/drawing/2014/main" id="{47B3513F-856E-3B75-D652-237A26EEDCCB}"/>
              </a:ext>
            </a:extLst>
          </p:cNvPr>
          <p:cNvSpPr/>
          <p:nvPr/>
        </p:nvSpPr>
        <p:spPr>
          <a:xfrm>
            <a:off x="3027547" y="2120655"/>
            <a:ext cx="6122323" cy="487645"/>
          </a:xfrm>
          <a:prstGeom prst="chevron">
            <a:avLst/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100" b="1" kern="0">
                <a:solidFill>
                  <a:srgbClr val="FFFFFF"/>
                </a:solidFill>
                <a:latin typeface="Arial"/>
              </a:rPr>
              <a:t>Lancement et suivi de l’expérimentation MES des ESMS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100" kern="0">
                <a:solidFill>
                  <a:srgbClr val="FFFFFF"/>
                </a:solidFill>
                <a:latin typeface="Arial"/>
              </a:rPr>
              <a:t>15/2 – 15/10</a:t>
            </a:r>
          </a:p>
        </p:txBody>
      </p:sp>
      <p:sp>
        <p:nvSpPr>
          <p:cNvPr id="233" name="Flèche : pentagone 232">
            <a:extLst>
              <a:ext uri="{FF2B5EF4-FFF2-40B4-BE49-F238E27FC236}">
                <a16:creationId xmlns:a16="http://schemas.microsoft.com/office/drawing/2014/main" id="{A8777006-33D0-5CAE-53E6-0ACC93C1D81A}"/>
              </a:ext>
            </a:extLst>
          </p:cNvPr>
          <p:cNvSpPr/>
          <p:nvPr/>
        </p:nvSpPr>
        <p:spPr>
          <a:xfrm>
            <a:off x="1619876" y="2120655"/>
            <a:ext cx="1596354" cy="489600"/>
          </a:xfrm>
          <a:prstGeom prst="homePlate">
            <a:avLst/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100" b="1" kern="0">
                <a:solidFill>
                  <a:srgbClr val="FFFFFF"/>
                </a:solidFill>
                <a:latin typeface="Arial"/>
              </a:rPr>
              <a:t>Préparation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100" kern="0">
                <a:solidFill>
                  <a:srgbClr val="FFFFFF"/>
                </a:solidFill>
                <a:latin typeface="Arial"/>
              </a:rPr>
              <a:t>(Livrables…)</a:t>
            </a:r>
            <a:endParaRPr lang="fr-FR" sz="16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F576CAD0-3B37-53E0-628D-5259B199E557}"/>
              </a:ext>
            </a:extLst>
          </p:cNvPr>
          <p:cNvSpPr/>
          <p:nvPr/>
        </p:nvSpPr>
        <p:spPr>
          <a:xfrm>
            <a:off x="1849142" y="2529406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35" name="Connecteur droit avec flèche 234">
            <a:extLst>
              <a:ext uri="{FF2B5EF4-FFF2-40B4-BE49-F238E27FC236}">
                <a16:creationId xmlns:a16="http://schemas.microsoft.com/office/drawing/2014/main" id="{A4C98325-454F-A3E9-6FDC-462E93B5F309}"/>
              </a:ext>
            </a:extLst>
          </p:cNvPr>
          <p:cNvCxnSpPr>
            <a:cxnSpLocks/>
          </p:cNvCxnSpPr>
          <p:nvPr/>
        </p:nvCxnSpPr>
        <p:spPr>
          <a:xfrm>
            <a:off x="3135549" y="2682079"/>
            <a:ext cx="5454819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236" name="Groupe 235">
            <a:extLst>
              <a:ext uri="{FF2B5EF4-FFF2-40B4-BE49-F238E27FC236}">
                <a16:creationId xmlns:a16="http://schemas.microsoft.com/office/drawing/2014/main" id="{BA01B417-C8D2-A626-5842-224DAD9DC3B9}"/>
              </a:ext>
            </a:extLst>
          </p:cNvPr>
          <p:cNvGrpSpPr/>
          <p:nvPr/>
        </p:nvGrpSpPr>
        <p:grpSpPr>
          <a:xfrm>
            <a:off x="3769190" y="5104492"/>
            <a:ext cx="357026" cy="362275"/>
            <a:chOff x="5314961" y="5179849"/>
            <a:chExt cx="357026" cy="362275"/>
          </a:xfrm>
        </p:grpSpPr>
        <p:sp>
          <p:nvSpPr>
            <p:cNvPr id="237" name="Freeform 206">
              <a:extLst>
                <a:ext uri="{FF2B5EF4-FFF2-40B4-BE49-F238E27FC236}">
                  <a16:creationId xmlns:a16="http://schemas.microsoft.com/office/drawing/2014/main" id="{7D39D5FA-4D30-103A-6212-3076D6F96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961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Freeform 207">
              <a:extLst>
                <a:ext uri="{FF2B5EF4-FFF2-40B4-BE49-F238E27FC236}">
                  <a16:creationId xmlns:a16="http://schemas.microsoft.com/office/drawing/2014/main" id="{C798810D-928D-C75E-EB74-4D6B2EE35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7275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208">
              <a:extLst>
                <a:ext uri="{FF2B5EF4-FFF2-40B4-BE49-F238E27FC236}">
                  <a16:creationId xmlns:a16="http://schemas.microsoft.com/office/drawing/2014/main" id="{3F04FFB3-9898-00D0-1879-AC15BC01F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029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209">
              <a:extLst>
                <a:ext uri="{FF2B5EF4-FFF2-40B4-BE49-F238E27FC236}">
                  <a16:creationId xmlns:a16="http://schemas.microsoft.com/office/drawing/2014/main" id="{9140DF07-A34F-3938-E9A3-7D9CE90C7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594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Freeform 210">
              <a:extLst>
                <a:ext uri="{FF2B5EF4-FFF2-40B4-BE49-F238E27FC236}">
                  <a16:creationId xmlns:a16="http://schemas.microsoft.com/office/drawing/2014/main" id="{D011E71E-524C-20F5-3977-6AB89C88C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407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Freeform 211">
              <a:extLst>
                <a:ext uri="{FF2B5EF4-FFF2-40B4-BE49-F238E27FC236}">
                  <a16:creationId xmlns:a16="http://schemas.microsoft.com/office/drawing/2014/main" id="{83CE2EAF-648D-1907-5DAE-CE786A8C8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6721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212">
              <a:extLst>
                <a:ext uri="{FF2B5EF4-FFF2-40B4-BE49-F238E27FC236}">
                  <a16:creationId xmlns:a16="http://schemas.microsoft.com/office/drawing/2014/main" id="{F6D8F8AE-A94F-DB86-81C7-F9C95A9A9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3163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213">
              <a:extLst>
                <a:ext uri="{FF2B5EF4-FFF2-40B4-BE49-F238E27FC236}">
                  <a16:creationId xmlns:a16="http://schemas.microsoft.com/office/drawing/2014/main" id="{A964F353-B2C8-1B2D-F79F-54DE23EC4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7981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214">
              <a:extLst>
                <a:ext uri="{FF2B5EF4-FFF2-40B4-BE49-F238E27FC236}">
                  <a16:creationId xmlns:a16="http://schemas.microsoft.com/office/drawing/2014/main" id="{7019120C-11DB-EC0E-454D-014CA4B72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291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215">
              <a:extLst>
                <a:ext uri="{FF2B5EF4-FFF2-40B4-BE49-F238E27FC236}">
                  <a16:creationId xmlns:a16="http://schemas.microsoft.com/office/drawing/2014/main" id="{31BA82FB-6D74-AB87-220F-FD2C67DC2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0917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216">
              <a:extLst>
                <a:ext uri="{FF2B5EF4-FFF2-40B4-BE49-F238E27FC236}">
                  <a16:creationId xmlns:a16="http://schemas.microsoft.com/office/drawing/2014/main" id="{0546D156-1D52-A1C8-58E2-37569B915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9172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Groupe 247">
            <a:extLst>
              <a:ext uri="{FF2B5EF4-FFF2-40B4-BE49-F238E27FC236}">
                <a16:creationId xmlns:a16="http://schemas.microsoft.com/office/drawing/2014/main" id="{FB66852C-56C9-1D73-8664-E1487B5B6AAA}"/>
              </a:ext>
            </a:extLst>
          </p:cNvPr>
          <p:cNvGrpSpPr/>
          <p:nvPr/>
        </p:nvGrpSpPr>
        <p:grpSpPr>
          <a:xfrm>
            <a:off x="4391924" y="5104492"/>
            <a:ext cx="357026" cy="362275"/>
            <a:chOff x="5937695" y="5179849"/>
            <a:chExt cx="357026" cy="362275"/>
          </a:xfrm>
        </p:grpSpPr>
        <p:sp>
          <p:nvSpPr>
            <p:cNvPr id="249" name="Freeform 206">
              <a:extLst>
                <a:ext uri="{FF2B5EF4-FFF2-40B4-BE49-F238E27FC236}">
                  <a16:creationId xmlns:a16="http://schemas.microsoft.com/office/drawing/2014/main" id="{7F1AF663-DE2E-A3E2-B29D-8A4106208C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7695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207">
              <a:extLst>
                <a:ext uri="{FF2B5EF4-FFF2-40B4-BE49-F238E27FC236}">
                  <a16:creationId xmlns:a16="http://schemas.microsoft.com/office/drawing/2014/main" id="{27EB3A60-3466-324E-B3FA-0952CFD3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009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1" name="Freeform 208">
              <a:extLst>
                <a:ext uri="{FF2B5EF4-FFF2-40B4-BE49-F238E27FC236}">
                  <a16:creationId xmlns:a16="http://schemas.microsoft.com/office/drawing/2014/main" id="{7DE8CA8C-54A8-36C5-BC6D-44BD681D1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763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209">
              <a:extLst>
                <a:ext uri="{FF2B5EF4-FFF2-40B4-BE49-F238E27FC236}">
                  <a16:creationId xmlns:a16="http://schemas.microsoft.com/office/drawing/2014/main" id="{1A0AA780-7772-5C2E-FDA7-417899A64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328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210">
              <a:extLst>
                <a:ext uri="{FF2B5EF4-FFF2-40B4-BE49-F238E27FC236}">
                  <a16:creationId xmlns:a16="http://schemas.microsoft.com/office/drawing/2014/main" id="{0D3F8CB3-EC9B-9904-C538-D62C76717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7141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211">
              <a:extLst>
                <a:ext uri="{FF2B5EF4-FFF2-40B4-BE49-F238E27FC236}">
                  <a16:creationId xmlns:a16="http://schemas.microsoft.com/office/drawing/2014/main" id="{0D274586-5AF2-3A9B-49B7-F7A2BA805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9455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212">
              <a:extLst>
                <a:ext uri="{FF2B5EF4-FFF2-40B4-BE49-F238E27FC236}">
                  <a16:creationId xmlns:a16="http://schemas.microsoft.com/office/drawing/2014/main" id="{90446BC3-4F50-D1AE-8284-AECCD2CC6B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97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213">
              <a:extLst>
                <a:ext uri="{FF2B5EF4-FFF2-40B4-BE49-F238E27FC236}">
                  <a16:creationId xmlns:a16="http://schemas.microsoft.com/office/drawing/2014/main" id="{C5298DB5-27DA-140D-6572-AA79DB503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0715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214">
              <a:extLst>
                <a:ext uri="{FF2B5EF4-FFF2-40B4-BE49-F238E27FC236}">
                  <a16:creationId xmlns:a16="http://schemas.microsoft.com/office/drawing/2014/main" id="{4DD3D5CF-E385-51A9-7D8B-E03B5BF01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025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215">
              <a:extLst>
                <a:ext uri="{FF2B5EF4-FFF2-40B4-BE49-F238E27FC236}">
                  <a16:creationId xmlns:a16="http://schemas.microsoft.com/office/drawing/2014/main" id="{D18196B2-A59D-CEF6-56F3-8B5AAC9DC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3651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216">
              <a:extLst>
                <a:ext uri="{FF2B5EF4-FFF2-40B4-BE49-F238E27FC236}">
                  <a16:creationId xmlns:a16="http://schemas.microsoft.com/office/drawing/2014/main" id="{1688127F-41CD-167B-6F1D-8408AB3DE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1906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0" name="Groupe 259">
            <a:extLst>
              <a:ext uri="{FF2B5EF4-FFF2-40B4-BE49-F238E27FC236}">
                <a16:creationId xmlns:a16="http://schemas.microsoft.com/office/drawing/2014/main" id="{16EF5806-2D11-5614-9A61-A29E118D82AA}"/>
              </a:ext>
            </a:extLst>
          </p:cNvPr>
          <p:cNvGrpSpPr/>
          <p:nvPr/>
        </p:nvGrpSpPr>
        <p:grpSpPr>
          <a:xfrm>
            <a:off x="5014658" y="5104492"/>
            <a:ext cx="357026" cy="362275"/>
            <a:chOff x="6560429" y="5179849"/>
            <a:chExt cx="357026" cy="362275"/>
          </a:xfrm>
        </p:grpSpPr>
        <p:sp>
          <p:nvSpPr>
            <p:cNvPr id="261" name="Freeform 206">
              <a:extLst>
                <a:ext uri="{FF2B5EF4-FFF2-40B4-BE49-F238E27FC236}">
                  <a16:creationId xmlns:a16="http://schemas.microsoft.com/office/drawing/2014/main" id="{4786ABD1-C2B0-8891-C0A4-985852089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0429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Freeform 207">
              <a:extLst>
                <a:ext uri="{FF2B5EF4-FFF2-40B4-BE49-F238E27FC236}">
                  <a16:creationId xmlns:a16="http://schemas.microsoft.com/office/drawing/2014/main" id="{B54F44CF-C977-574A-5F4F-A87D3A8D3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2743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208">
              <a:extLst>
                <a:ext uri="{FF2B5EF4-FFF2-40B4-BE49-F238E27FC236}">
                  <a16:creationId xmlns:a16="http://schemas.microsoft.com/office/drawing/2014/main" id="{DE4CB724-1CC7-CE66-294A-56E8DBEBC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0497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209">
              <a:extLst>
                <a:ext uri="{FF2B5EF4-FFF2-40B4-BE49-F238E27FC236}">
                  <a16:creationId xmlns:a16="http://schemas.microsoft.com/office/drawing/2014/main" id="{645F9811-7A97-61F7-29C7-4DE962038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8062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210">
              <a:extLst>
                <a:ext uri="{FF2B5EF4-FFF2-40B4-BE49-F238E27FC236}">
                  <a16:creationId xmlns:a16="http://schemas.microsoft.com/office/drawing/2014/main" id="{0ECB2FC2-F4E1-9967-D083-E83F4BB75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9875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211">
              <a:extLst>
                <a:ext uri="{FF2B5EF4-FFF2-40B4-BE49-F238E27FC236}">
                  <a16:creationId xmlns:a16="http://schemas.microsoft.com/office/drawing/2014/main" id="{126A2FFA-BF14-C0B7-2F59-D7713EB9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2189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212">
              <a:extLst>
                <a:ext uri="{FF2B5EF4-FFF2-40B4-BE49-F238E27FC236}">
                  <a16:creationId xmlns:a16="http://schemas.microsoft.com/office/drawing/2014/main" id="{5ADF08CA-3424-A1DB-741D-08BE2C940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8631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213">
              <a:extLst>
                <a:ext uri="{FF2B5EF4-FFF2-40B4-BE49-F238E27FC236}">
                  <a16:creationId xmlns:a16="http://schemas.microsoft.com/office/drawing/2014/main" id="{49F90898-BE0C-6189-1D4E-3CA09B639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3449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214">
              <a:extLst>
                <a:ext uri="{FF2B5EF4-FFF2-40B4-BE49-F238E27FC236}">
                  <a16:creationId xmlns:a16="http://schemas.microsoft.com/office/drawing/2014/main" id="{1A71EEB8-9DC5-39E5-4481-600C3C375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759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Freeform 215">
              <a:extLst>
                <a:ext uri="{FF2B5EF4-FFF2-40B4-BE49-F238E27FC236}">
                  <a16:creationId xmlns:a16="http://schemas.microsoft.com/office/drawing/2014/main" id="{F4C25B04-71F3-9F7D-4430-2074B5D8D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6385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Freeform 216">
              <a:extLst>
                <a:ext uri="{FF2B5EF4-FFF2-40B4-BE49-F238E27FC236}">
                  <a16:creationId xmlns:a16="http://schemas.microsoft.com/office/drawing/2014/main" id="{72C3B843-4B7A-0DB4-0E15-C0E0BFC9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4640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2" name="Groupe 271">
            <a:extLst>
              <a:ext uri="{FF2B5EF4-FFF2-40B4-BE49-F238E27FC236}">
                <a16:creationId xmlns:a16="http://schemas.microsoft.com/office/drawing/2014/main" id="{D91DC6A7-44CF-B004-49E2-ED88AEDC76B5}"/>
              </a:ext>
            </a:extLst>
          </p:cNvPr>
          <p:cNvGrpSpPr/>
          <p:nvPr/>
        </p:nvGrpSpPr>
        <p:grpSpPr>
          <a:xfrm>
            <a:off x="5637392" y="5104492"/>
            <a:ext cx="357026" cy="362275"/>
            <a:chOff x="7183163" y="5179849"/>
            <a:chExt cx="357026" cy="362275"/>
          </a:xfrm>
        </p:grpSpPr>
        <p:sp>
          <p:nvSpPr>
            <p:cNvPr id="273" name="Freeform 206">
              <a:extLst>
                <a:ext uri="{FF2B5EF4-FFF2-40B4-BE49-F238E27FC236}">
                  <a16:creationId xmlns:a16="http://schemas.microsoft.com/office/drawing/2014/main" id="{1B3149D4-EC3A-14DF-CEF4-F142C3A01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3163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207">
              <a:extLst>
                <a:ext uri="{FF2B5EF4-FFF2-40B4-BE49-F238E27FC236}">
                  <a16:creationId xmlns:a16="http://schemas.microsoft.com/office/drawing/2014/main" id="{B7C15CCC-54E4-A2F8-61E5-3B206A8CD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5477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208">
              <a:extLst>
                <a:ext uri="{FF2B5EF4-FFF2-40B4-BE49-F238E27FC236}">
                  <a16:creationId xmlns:a16="http://schemas.microsoft.com/office/drawing/2014/main" id="{1D6018E8-A928-D627-6D5B-9A21E4D00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3231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209">
              <a:extLst>
                <a:ext uri="{FF2B5EF4-FFF2-40B4-BE49-F238E27FC236}">
                  <a16:creationId xmlns:a16="http://schemas.microsoft.com/office/drawing/2014/main" id="{1030C3F2-08D0-CCA1-6FCE-4944AAA87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0796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210">
              <a:extLst>
                <a:ext uri="{FF2B5EF4-FFF2-40B4-BE49-F238E27FC236}">
                  <a16:creationId xmlns:a16="http://schemas.microsoft.com/office/drawing/2014/main" id="{5200919D-80C0-5D37-A7C0-54317E617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2609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211">
              <a:extLst>
                <a:ext uri="{FF2B5EF4-FFF2-40B4-BE49-F238E27FC236}">
                  <a16:creationId xmlns:a16="http://schemas.microsoft.com/office/drawing/2014/main" id="{DA488E0E-CADB-C3DA-FBC7-579C5EB1C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4923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212">
              <a:extLst>
                <a:ext uri="{FF2B5EF4-FFF2-40B4-BE49-F238E27FC236}">
                  <a16:creationId xmlns:a16="http://schemas.microsoft.com/office/drawing/2014/main" id="{6CE78E6F-300B-2A3F-3A3B-F1CF1BF32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365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213">
              <a:extLst>
                <a:ext uri="{FF2B5EF4-FFF2-40B4-BE49-F238E27FC236}">
                  <a16:creationId xmlns:a16="http://schemas.microsoft.com/office/drawing/2014/main" id="{77E6B2F7-607D-2BAB-18C9-6A9E8A83D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6183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214">
              <a:extLst>
                <a:ext uri="{FF2B5EF4-FFF2-40B4-BE49-F238E27FC236}">
                  <a16:creationId xmlns:a16="http://schemas.microsoft.com/office/drawing/2014/main" id="{CED5CF22-C5FD-865B-EF2E-3D97907F6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5493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215">
              <a:extLst>
                <a:ext uri="{FF2B5EF4-FFF2-40B4-BE49-F238E27FC236}">
                  <a16:creationId xmlns:a16="http://schemas.microsoft.com/office/drawing/2014/main" id="{30A5F562-618E-4FBE-A3DB-A91A4A1F0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9119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216">
              <a:extLst>
                <a:ext uri="{FF2B5EF4-FFF2-40B4-BE49-F238E27FC236}">
                  <a16:creationId xmlns:a16="http://schemas.microsoft.com/office/drawing/2014/main" id="{4A1CCF9D-99B3-17F1-4CB6-F8B679177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7374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72BD39F3-AD32-44AD-FF58-D490920D7285}"/>
              </a:ext>
            </a:extLst>
          </p:cNvPr>
          <p:cNvGrpSpPr/>
          <p:nvPr/>
        </p:nvGrpSpPr>
        <p:grpSpPr>
          <a:xfrm>
            <a:off x="6260126" y="5104492"/>
            <a:ext cx="357026" cy="362275"/>
            <a:chOff x="7805897" y="5179849"/>
            <a:chExt cx="357026" cy="362275"/>
          </a:xfrm>
        </p:grpSpPr>
        <p:sp>
          <p:nvSpPr>
            <p:cNvPr id="285" name="Freeform 206">
              <a:extLst>
                <a:ext uri="{FF2B5EF4-FFF2-40B4-BE49-F238E27FC236}">
                  <a16:creationId xmlns:a16="http://schemas.microsoft.com/office/drawing/2014/main" id="{2F5D816D-0641-1725-526C-3686F1EC1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897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207">
              <a:extLst>
                <a:ext uri="{FF2B5EF4-FFF2-40B4-BE49-F238E27FC236}">
                  <a16:creationId xmlns:a16="http://schemas.microsoft.com/office/drawing/2014/main" id="{A2D68722-6876-4AB8-0473-5E4E93CEC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8211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7" name="Freeform 208">
              <a:extLst>
                <a:ext uri="{FF2B5EF4-FFF2-40B4-BE49-F238E27FC236}">
                  <a16:creationId xmlns:a16="http://schemas.microsoft.com/office/drawing/2014/main" id="{0CC32B61-BCDA-981B-A02C-EBA237A9A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965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8" name="Freeform 209">
              <a:extLst>
                <a:ext uri="{FF2B5EF4-FFF2-40B4-BE49-F238E27FC236}">
                  <a16:creationId xmlns:a16="http://schemas.microsoft.com/office/drawing/2014/main" id="{FC931B65-DC31-BD18-17AF-1A258E5BA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530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9" name="Freeform 210">
              <a:extLst>
                <a:ext uri="{FF2B5EF4-FFF2-40B4-BE49-F238E27FC236}">
                  <a16:creationId xmlns:a16="http://schemas.microsoft.com/office/drawing/2014/main" id="{810A75CF-5B09-58A7-A227-CA14211BA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5343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211">
              <a:extLst>
                <a:ext uri="{FF2B5EF4-FFF2-40B4-BE49-F238E27FC236}">
                  <a16:creationId xmlns:a16="http://schemas.microsoft.com/office/drawing/2014/main" id="{CFF4658E-F726-E3A0-0F81-3A5D2A2B7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7657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1" name="Freeform 212">
              <a:extLst>
                <a:ext uri="{FF2B5EF4-FFF2-40B4-BE49-F238E27FC236}">
                  <a16:creationId xmlns:a16="http://schemas.microsoft.com/office/drawing/2014/main" id="{B0DDEBC1-6EC8-6CFB-D2FC-1069111B9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4099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2" name="Freeform 213">
              <a:extLst>
                <a:ext uri="{FF2B5EF4-FFF2-40B4-BE49-F238E27FC236}">
                  <a16:creationId xmlns:a16="http://schemas.microsoft.com/office/drawing/2014/main" id="{1B35E293-30B8-427F-8B79-281159C7F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8917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Freeform 214">
              <a:extLst>
                <a:ext uri="{FF2B5EF4-FFF2-40B4-BE49-F238E27FC236}">
                  <a16:creationId xmlns:a16="http://schemas.microsoft.com/office/drawing/2014/main" id="{BE3803E6-0495-6CB9-D97E-38D918182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8227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Freeform 215">
              <a:extLst>
                <a:ext uri="{FF2B5EF4-FFF2-40B4-BE49-F238E27FC236}">
                  <a16:creationId xmlns:a16="http://schemas.microsoft.com/office/drawing/2014/main" id="{CC8BE88C-EC58-6312-9F81-38FA84020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1853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5" name="Freeform 216">
              <a:extLst>
                <a:ext uri="{FF2B5EF4-FFF2-40B4-BE49-F238E27FC236}">
                  <a16:creationId xmlns:a16="http://schemas.microsoft.com/office/drawing/2014/main" id="{050566C3-84B1-452A-3FD1-016ECF893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0108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619313E1-7836-C259-F54F-64728C1AC2B3}"/>
              </a:ext>
            </a:extLst>
          </p:cNvPr>
          <p:cNvGrpSpPr/>
          <p:nvPr/>
        </p:nvGrpSpPr>
        <p:grpSpPr>
          <a:xfrm>
            <a:off x="6882860" y="5104492"/>
            <a:ext cx="357026" cy="362275"/>
            <a:chOff x="8428631" y="5179849"/>
            <a:chExt cx="357026" cy="362275"/>
          </a:xfrm>
        </p:grpSpPr>
        <p:sp>
          <p:nvSpPr>
            <p:cNvPr id="297" name="Freeform 206">
              <a:extLst>
                <a:ext uri="{FF2B5EF4-FFF2-40B4-BE49-F238E27FC236}">
                  <a16:creationId xmlns:a16="http://schemas.microsoft.com/office/drawing/2014/main" id="{96FB3DB9-F348-7F3F-3335-875052FEA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8631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Freeform 207">
              <a:extLst>
                <a:ext uri="{FF2B5EF4-FFF2-40B4-BE49-F238E27FC236}">
                  <a16:creationId xmlns:a16="http://schemas.microsoft.com/office/drawing/2014/main" id="{7EF5800A-974B-F002-0FC2-8627652E4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0945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9" name="Freeform 208">
              <a:extLst>
                <a:ext uri="{FF2B5EF4-FFF2-40B4-BE49-F238E27FC236}">
                  <a16:creationId xmlns:a16="http://schemas.microsoft.com/office/drawing/2014/main" id="{2D230056-27C0-DCFA-C1B7-037386717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8699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0" name="Freeform 209">
              <a:extLst>
                <a:ext uri="{FF2B5EF4-FFF2-40B4-BE49-F238E27FC236}">
                  <a16:creationId xmlns:a16="http://schemas.microsoft.com/office/drawing/2014/main" id="{45861D04-F843-15C4-AD8D-946C0B4C72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6264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Freeform 210">
              <a:extLst>
                <a:ext uri="{FF2B5EF4-FFF2-40B4-BE49-F238E27FC236}">
                  <a16:creationId xmlns:a16="http://schemas.microsoft.com/office/drawing/2014/main" id="{3DD8FE08-519F-0C1C-91FA-BC175BD2C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8077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2" name="Freeform 211">
              <a:extLst>
                <a:ext uri="{FF2B5EF4-FFF2-40B4-BE49-F238E27FC236}">
                  <a16:creationId xmlns:a16="http://schemas.microsoft.com/office/drawing/2014/main" id="{7B8D6178-B514-7FA5-2412-E1ADE40BA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0391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3" name="Freeform 212">
              <a:extLst>
                <a:ext uri="{FF2B5EF4-FFF2-40B4-BE49-F238E27FC236}">
                  <a16:creationId xmlns:a16="http://schemas.microsoft.com/office/drawing/2014/main" id="{42FD6664-BA8C-3F0A-5E97-35F2F4E9E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6833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4" name="Freeform 213">
              <a:extLst>
                <a:ext uri="{FF2B5EF4-FFF2-40B4-BE49-F238E27FC236}">
                  <a16:creationId xmlns:a16="http://schemas.microsoft.com/office/drawing/2014/main" id="{2559F3A7-4058-CD1B-6218-C3CA84F3B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651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5" name="Freeform 214">
              <a:extLst>
                <a:ext uri="{FF2B5EF4-FFF2-40B4-BE49-F238E27FC236}">
                  <a16:creationId xmlns:a16="http://schemas.microsoft.com/office/drawing/2014/main" id="{17CC0B96-7DAF-D8EF-4325-89EB7B85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0961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6" name="Freeform 215">
              <a:extLst>
                <a:ext uri="{FF2B5EF4-FFF2-40B4-BE49-F238E27FC236}">
                  <a16:creationId xmlns:a16="http://schemas.microsoft.com/office/drawing/2014/main" id="{F9FEE8C0-1F57-81BD-F532-2DB898CF3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4587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7" name="Freeform 216">
              <a:extLst>
                <a:ext uri="{FF2B5EF4-FFF2-40B4-BE49-F238E27FC236}">
                  <a16:creationId xmlns:a16="http://schemas.microsoft.com/office/drawing/2014/main" id="{8480343D-240C-3658-6E1C-A99B4A075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2842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C93C9F55-9109-C18F-DA9B-81301CBA45C8}"/>
              </a:ext>
            </a:extLst>
          </p:cNvPr>
          <p:cNvGrpSpPr/>
          <p:nvPr/>
        </p:nvGrpSpPr>
        <p:grpSpPr>
          <a:xfrm>
            <a:off x="7505594" y="5104492"/>
            <a:ext cx="357026" cy="362275"/>
            <a:chOff x="9051365" y="5179849"/>
            <a:chExt cx="357026" cy="362275"/>
          </a:xfrm>
        </p:grpSpPr>
        <p:sp>
          <p:nvSpPr>
            <p:cNvPr id="309" name="Freeform 206">
              <a:extLst>
                <a:ext uri="{FF2B5EF4-FFF2-40B4-BE49-F238E27FC236}">
                  <a16:creationId xmlns:a16="http://schemas.microsoft.com/office/drawing/2014/main" id="{F3825FD5-3BBB-5AE1-804F-088BBC3EB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1365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" name="Freeform 207">
              <a:extLst>
                <a:ext uri="{FF2B5EF4-FFF2-40B4-BE49-F238E27FC236}">
                  <a16:creationId xmlns:a16="http://schemas.microsoft.com/office/drawing/2014/main" id="{5714CC42-A19D-3F29-30CC-E6B7C61AA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3679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" name="Freeform 208">
              <a:extLst>
                <a:ext uri="{FF2B5EF4-FFF2-40B4-BE49-F238E27FC236}">
                  <a16:creationId xmlns:a16="http://schemas.microsoft.com/office/drawing/2014/main" id="{F50DE382-24E7-0081-6805-4EAB9B358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1433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" name="Freeform 209">
              <a:extLst>
                <a:ext uri="{FF2B5EF4-FFF2-40B4-BE49-F238E27FC236}">
                  <a16:creationId xmlns:a16="http://schemas.microsoft.com/office/drawing/2014/main" id="{1C7A8FC2-EBAF-8ADE-9529-C7723C9EB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8998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" name="Freeform 210">
              <a:extLst>
                <a:ext uri="{FF2B5EF4-FFF2-40B4-BE49-F238E27FC236}">
                  <a16:creationId xmlns:a16="http://schemas.microsoft.com/office/drawing/2014/main" id="{125BE322-9365-D27E-D5DE-E565F2FA2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0811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" name="Freeform 211">
              <a:extLst>
                <a:ext uri="{FF2B5EF4-FFF2-40B4-BE49-F238E27FC236}">
                  <a16:creationId xmlns:a16="http://schemas.microsoft.com/office/drawing/2014/main" id="{F01B7C14-9BCB-286B-B1FE-2F42C22AA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125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5" name="Freeform 212">
              <a:extLst>
                <a:ext uri="{FF2B5EF4-FFF2-40B4-BE49-F238E27FC236}">
                  <a16:creationId xmlns:a16="http://schemas.microsoft.com/office/drawing/2014/main" id="{D72DD62E-65A3-A870-80AA-8534BE96A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9567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6" name="Freeform 213">
              <a:extLst>
                <a:ext uri="{FF2B5EF4-FFF2-40B4-BE49-F238E27FC236}">
                  <a16:creationId xmlns:a16="http://schemas.microsoft.com/office/drawing/2014/main" id="{5325CB9A-815B-430B-583F-574B330499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4385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7" name="Freeform 214">
              <a:extLst>
                <a:ext uri="{FF2B5EF4-FFF2-40B4-BE49-F238E27FC236}">
                  <a16:creationId xmlns:a16="http://schemas.microsoft.com/office/drawing/2014/main" id="{53AE30E8-EB6F-2652-D938-5EDF38AD5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83695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8" name="Freeform 215">
              <a:extLst>
                <a:ext uri="{FF2B5EF4-FFF2-40B4-BE49-F238E27FC236}">
                  <a16:creationId xmlns:a16="http://schemas.microsoft.com/office/drawing/2014/main" id="{8F392993-6900-976D-EA8B-2133C0E67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7321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Freeform 216">
              <a:extLst>
                <a:ext uri="{FF2B5EF4-FFF2-40B4-BE49-F238E27FC236}">
                  <a16:creationId xmlns:a16="http://schemas.microsoft.com/office/drawing/2014/main" id="{5CC030A5-46D3-5171-661B-26A426530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5576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0" name="Groupe 319">
            <a:extLst>
              <a:ext uri="{FF2B5EF4-FFF2-40B4-BE49-F238E27FC236}">
                <a16:creationId xmlns:a16="http://schemas.microsoft.com/office/drawing/2014/main" id="{52D78315-9F74-D87D-A68A-2C28AB5D00BC}"/>
              </a:ext>
            </a:extLst>
          </p:cNvPr>
          <p:cNvGrpSpPr/>
          <p:nvPr/>
        </p:nvGrpSpPr>
        <p:grpSpPr>
          <a:xfrm>
            <a:off x="8128328" y="5104492"/>
            <a:ext cx="357026" cy="362275"/>
            <a:chOff x="9674099" y="5179849"/>
            <a:chExt cx="357026" cy="362275"/>
          </a:xfrm>
        </p:grpSpPr>
        <p:sp>
          <p:nvSpPr>
            <p:cNvPr id="321" name="Freeform 206">
              <a:extLst>
                <a:ext uri="{FF2B5EF4-FFF2-40B4-BE49-F238E27FC236}">
                  <a16:creationId xmlns:a16="http://schemas.microsoft.com/office/drawing/2014/main" id="{5D80A7C8-AE89-D8C5-C409-C7BF76D47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4099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2" name="Freeform 207">
              <a:extLst>
                <a:ext uri="{FF2B5EF4-FFF2-40B4-BE49-F238E27FC236}">
                  <a16:creationId xmlns:a16="http://schemas.microsoft.com/office/drawing/2014/main" id="{7C9030DF-BBFD-E0B2-3DE6-7A52E3A16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413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3" name="Freeform 208">
              <a:extLst>
                <a:ext uri="{FF2B5EF4-FFF2-40B4-BE49-F238E27FC236}">
                  <a16:creationId xmlns:a16="http://schemas.microsoft.com/office/drawing/2014/main" id="{CF491721-7D2C-9254-4108-A5F3B4361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4167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4" name="Freeform 209">
              <a:extLst>
                <a:ext uri="{FF2B5EF4-FFF2-40B4-BE49-F238E27FC236}">
                  <a16:creationId xmlns:a16="http://schemas.microsoft.com/office/drawing/2014/main" id="{62915016-A453-67AF-AD09-7542CD8F1A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1732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5" name="Freeform 210">
              <a:extLst>
                <a:ext uri="{FF2B5EF4-FFF2-40B4-BE49-F238E27FC236}">
                  <a16:creationId xmlns:a16="http://schemas.microsoft.com/office/drawing/2014/main" id="{8574404C-264B-C52E-6390-A47BEEC79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3545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Freeform 211">
              <a:extLst>
                <a:ext uri="{FF2B5EF4-FFF2-40B4-BE49-F238E27FC236}">
                  <a16:creationId xmlns:a16="http://schemas.microsoft.com/office/drawing/2014/main" id="{593A14D2-ACF3-52B6-A839-F61ED7CAD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15859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Freeform 212">
              <a:extLst>
                <a:ext uri="{FF2B5EF4-FFF2-40B4-BE49-F238E27FC236}">
                  <a16:creationId xmlns:a16="http://schemas.microsoft.com/office/drawing/2014/main" id="{7E9AFCB3-B5CA-5AFA-F690-F9CA5B4C7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2301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8" name="Freeform 213">
              <a:extLst>
                <a:ext uri="{FF2B5EF4-FFF2-40B4-BE49-F238E27FC236}">
                  <a16:creationId xmlns:a16="http://schemas.microsoft.com/office/drawing/2014/main" id="{722AC9A6-E036-6673-2F9F-4C55D3519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7119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9" name="Freeform 214">
              <a:extLst>
                <a:ext uri="{FF2B5EF4-FFF2-40B4-BE49-F238E27FC236}">
                  <a16:creationId xmlns:a16="http://schemas.microsoft.com/office/drawing/2014/main" id="{B0F6D1DE-0988-4D15-418B-0EED5A8D8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6429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Freeform 215">
              <a:extLst>
                <a:ext uri="{FF2B5EF4-FFF2-40B4-BE49-F238E27FC236}">
                  <a16:creationId xmlns:a16="http://schemas.microsoft.com/office/drawing/2014/main" id="{09A33005-E91E-9CE9-523E-36FFB42F1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055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Freeform 216">
              <a:extLst>
                <a:ext uri="{FF2B5EF4-FFF2-40B4-BE49-F238E27FC236}">
                  <a16:creationId xmlns:a16="http://schemas.microsoft.com/office/drawing/2014/main" id="{A86CCE5F-4E74-5739-CA28-10CA0509F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8310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7FD301F1-2A3C-1391-15B2-B441C09593C2}"/>
              </a:ext>
            </a:extLst>
          </p:cNvPr>
          <p:cNvGrpSpPr/>
          <p:nvPr/>
        </p:nvGrpSpPr>
        <p:grpSpPr>
          <a:xfrm>
            <a:off x="8751060" y="5104492"/>
            <a:ext cx="357026" cy="362275"/>
            <a:chOff x="10296831" y="5179849"/>
            <a:chExt cx="357026" cy="362275"/>
          </a:xfrm>
        </p:grpSpPr>
        <p:sp>
          <p:nvSpPr>
            <p:cNvPr id="333" name="Freeform 206">
              <a:extLst>
                <a:ext uri="{FF2B5EF4-FFF2-40B4-BE49-F238E27FC236}">
                  <a16:creationId xmlns:a16="http://schemas.microsoft.com/office/drawing/2014/main" id="{95714D57-6E66-F537-5050-4B2033559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6831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Freeform 207">
              <a:extLst>
                <a:ext uri="{FF2B5EF4-FFF2-40B4-BE49-F238E27FC236}">
                  <a16:creationId xmlns:a16="http://schemas.microsoft.com/office/drawing/2014/main" id="{A08BC8D1-748B-1BCD-B239-A8DD56EAE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9145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5" name="Freeform 208">
              <a:extLst>
                <a:ext uri="{FF2B5EF4-FFF2-40B4-BE49-F238E27FC236}">
                  <a16:creationId xmlns:a16="http://schemas.microsoft.com/office/drawing/2014/main" id="{32D8A6F8-9412-8BB0-F505-11EF08EFF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6899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Freeform 209">
              <a:extLst>
                <a:ext uri="{FF2B5EF4-FFF2-40B4-BE49-F238E27FC236}">
                  <a16:creationId xmlns:a16="http://schemas.microsoft.com/office/drawing/2014/main" id="{2E674D1D-7A9D-3CBE-3E87-8DFE9BE07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4464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210">
              <a:extLst>
                <a:ext uri="{FF2B5EF4-FFF2-40B4-BE49-F238E27FC236}">
                  <a16:creationId xmlns:a16="http://schemas.microsoft.com/office/drawing/2014/main" id="{2B370EBC-7ADB-4176-91BB-BC29F0A07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6277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Freeform 211">
              <a:extLst>
                <a:ext uri="{FF2B5EF4-FFF2-40B4-BE49-F238E27FC236}">
                  <a16:creationId xmlns:a16="http://schemas.microsoft.com/office/drawing/2014/main" id="{D8355247-8756-8266-540B-713448C3B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8591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9" name="Freeform 212">
              <a:extLst>
                <a:ext uri="{FF2B5EF4-FFF2-40B4-BE49-F238E27FC236}">
                  <a16:creationId xmlns:a16="http://schemas.microsoft.com/office/drawing/2014/main" id="{A5ABFB87-40DE-8D81-2B11-1F6603620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5033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213">
              <a:extLst>
                <a:ext uri="{FF2B5EF4-FFF2-40B4-BE49-F238E27FC236}">
                  <a16:creationId xmlns:a16="http://schemas.microsoft.com/office/drawing/2014/main" id="{AA2796F3-533D-4747-6AC7-A666688196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851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1" name="Freeform 214">
              <a:extLst>
                <a:ext uri="{FF2B5EF4-FFF2-40B4-BE49-F238E27FC236}">
                  <a16:creationId xmlns:a16="http://schemas.microsoft.com/office/drawing/2014/main" id="{83DE7F60-CBA1-5483-EB94-14D1550CA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9161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2" name="Freeform 215">
              <a:extLst>
                <a:ext uri="{FF2B5EF4-FFF2-40B4-BE49-F238E27FC236}">
                  <a16:creationId xmlns:a16="http://schemas.microsoft.com/office/drawing/2014/main" id="{BD685E34-A71D-2E1F-1B38-53179FC8C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52787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216">
              <a:extLst>
                <a:ext uri="{FF2B5EF4-FFF2-40B4-BE49-F238E27FC236}">
                  <a16:creationId xmlns:a16="http://schemas.microsoft.com/office/drawing/2014/main" id="{DD2F98CF-57DC-D404-B6F4-F98639FDC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1042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344" name="Connecteur droit avec flèche 343">
            <a:extLst>
              <a:ext uri="{FF2B5EF4-FFF2-40B4-BE49-F238E27FC236}">
                <a16:creationId xmlns:a16="http://schemas.microsoft.com/office/drawing/2014/main" id="{764340C7-FF06-8710-5A8E-0DB679C88748}"/>
              </a:ext>
            </a:extLst>
          </p:cNvPr>
          <p:cNvCxnSpPr>
            <a:cxnSpLocks/>
          </p:cNvCxnSpPr>
          <p:nvPr/>
        </p:nvCxnSpPr>
        <p:spPr>
          <a:xfrm>
            <a:off x="3880152" y="5006288"/>
            <a:ext cx="5940000" cy="31252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45" name="ZoneTexte 344">
            <a:extLst>
              <a:ext uri="{FF2B5EF4-FFF2-40B4-BE49-F238E27FC236}">
                <a16:creationId xmlns:a16="http://schemas.microsoft.com/office/drawing/2014/main" id="{D15399D3-E019-B5B0-6A48-B13A61E97220}"/>
              </a:ext>
            </a:extLst>
          </p:cNvPr>
          <p:cNvSpPr txBox="1"/>
          <p:nvPr/>
        </p:nvSpPr>
        <p:spPr>
          <a:xfrm>
            <a:off x="5411510" y="4809789"/>
            <a:ext cx="1926011" cy="3556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100" i="1">
                <a:solidFill>
                  <a:srgbClr val="000000"/>
                </a:solidFill>
                <a:latin typeface="Arial"/>
              </a:rPr>
              <a:t>« Dites-nous tout » mensuels</a:t>
            </a:r>
          </a:p>
        </p:txBody>
      </p: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DAFAD219-29E1-8D72-2ED1-1BDC056A7DF7}"/>
              </a:ext>
            </a:extLst>
          </p:cNvPr>
          <p:cNvGrpSpPr/>
          <p:nvPr/>
        </p:nvGrpSpPr>
        <p:grpSpPr>
          <a:xfrm>
            <a:off x="1413714" y="3049906"/>
            <a:ext cx="331641" cy="291899"/>
            <a:chOff x="3786799" y="3125263"/>
            <a:chExt cx="331641" cy="291899"/>
          </a:xfrm>
        </p:grpSpPr>
        <p:sp>
          <p:nvSpPr>
            <p:cNvPr id="347" name="Freeform 5">
              <a:extLst>
                <a:ext uri="{FF2B5EF4-FFF2-40B4-BE49-F238E27FC236}">
                  <a16:creationId xmlns:a16="http://schemas.microsoft.com/office/drawing/2014/main" id="{3B4A1B01-5482-09D2-0DEF-37262BF1C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799" y="3125263"/>
              <a:ext cx="331641" cy="291899"/>
            </a:xfrm>
            <a:custGeom>
              <a:avLst/>
              <a:gdLst>
                <a:gd name="T0" fmla="*/ 1523 w 1548"/>
                <a:gd name="T1" fmla="*/ 613 h 1368"/>
                <a:gd name="T2" fmla="*/ 1326 w 1548"/>
                <a:gd name="T3" fmla="*/ 272 h 1368"/>
                <a:gd name="T4" fmla="*/ 1295 w 1548"/>
                <a:gd name="T5" fmla="*/ 264 h 1368"/>
                <a:gd name="T6" fmla="*/ 1286 w 1548"/>
                <a:gd name="T7" fmla="*/ 295 h 1368"/>
                <a:gd name="T8" fmla="*/ 1484 w 1548"/>
                <a:gd name="T9" fmla="*/ 636 h 1368"/>
                <a:gd name="T10" fmla="*/ 1484 w 1548"/>
                <a:gd name="T11" fmla="*/ 732 h 1368"/>
                <a:gd name="T12" fmla="*/ 1170 w 1548"/>
                <a:gd name="T13" fmla="*/ 1275 h 1368"/>
                <a:gd name="T14" fmla="*/ 1087 w 1548"/>
                <a:gd name="T15" fmla="*/ 1323 h 1368"/>
                <a:gd name="T16" fmla="*/ 461 w 1548"/>
                <a:gd name="T17" fmla="*/ 1323 h 1368"/>
                <a:gd name="T18" fmla="*/ 378 w 1548"/>
                <a:gd name="T19" fmla="*/ 1275 h 1368"/>
                <a:gd name="T20" fmla="*/ 64 w 1548"/>
                <a:gd name="T21" fmla="*/ 732 h 1368"/>
                <a:gd name="T22" fmla="*/ 64 w 1548"/>
                <a:gd name="T23" fmla="*/ 636 h 1368"/>
                <a:gd name="T24" fmla="*/ 378 w 1548"/>
                <a:gd name="T25" fmla="*/ 93 h 1368"/>
                <a:gd name="T26" fmla="*/ 461 w 1548"/>
                <a:gd name="T27" fmla="*/ 46 h 1368"/>
                <a:gd name="T28" fmla="*/ 1087 w 1548"/>
                <a:gd name="T29" fmla="*/ 46 h 1368"/>
                <a:gd name="T30" fmla="*/ 1170 w 1548"/>
                <a:gd name="T31" fmla="*/ 93 h 1368"/>
                <a:gd name="T32" fmla="*/ 1241 w 1548"/>
                <a:gd name="T33" fmla="*/ 216 h 1368"/>
                <a:gd name="T34" fmla="*/ 1272 w 1548"/>
                <a:gd name="T35" fmla="*/ 224 h 1368"/>
                <a:gd name="T36" fmla="*/ 1280 w 1548"/>
                <a:gd name="T37" fmla="*/ 193 h 1368"/>
                <a:gd name="T38" fmla="*/ 1210 w 1548"/>
                <a:gd name="T39" fmla="*/ 71 h 1368"/>
                <a:gd name="T40" fmla="*/ 1087 w 1548"/>
                <a:gd name="T41" fmla="*/ 0 h 1368"/>
                <a:gd name="T42" fmla="*/ 461 w 1548"/>
                <a:gd name="T43" fmla="*/ 0 h 1368"/>
                <a:gd name="T44" fmla="*/ 338 w 1548"/>
                <a:gd name="T45" fmla="*/ 71 h 1368"/>
                <a:gd name="T46" fmla="*/ 25 w 1548"/>
                <a:gd name="T47" fmla="*/ 613 h 1368"/>
                <a:gd name="T48" fmla="*/ 25 w 1548"/>
                <a:gd name="T49" fmla="*/ 755 h 1368"/>
                <a:gd name="T50" fmla="*/ 338 w 1548"/>
                <a:gd name="T51" fmla="*/ 1298 h 1368"/>
                <a:gd name="T52" fmla="*/ 461 w 1548"/>
                <a:gd name="T53" fmla="*/ 1368 h 1368"/>
                <a:gd name="T54" fmla="*/ 1087 w 1548"/>
                <a:gd name="T55" fmla="*/ 1368 h 1368"/>
                <a:gd name="T56" fmla="*/ 1210 w 1548"/>
                <a:gd name="T57" fmla="*/ 1297 h 1368"/>
                <a:gd name="T58" fmla="*/ 1523 w 1548"/>
                <a:gd name="T59" fmla="*/ 755 h 1368"/>
                <a:gd name="T60" fmla="*/ 1523 w 1548"/>
                <a:gd name="T61" fmla="*/ 613 h 1368"/>
                <a:gd name="T62" fmla="*/ 1523 w 1548"/>
                <a:gd name="T63" fmla="*/ 613 h 1368"/>
                <a:gd name="T64" fmla="*/ 1523 w 1548"/>
                <a:gd name="T65" fmla="*/ 61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8" h="1368">
                  <a:moveTo>
                    <a:pt x="1523" y="613"/>
                  </a:moveTo>
                  <a:cubicBezTo>
                    <a:pt x="1326" y="272"/>
                    <a:pt x="1326" y="272"/>
                    <a:pt x="1326" y="272"/>
                  </a:cubicBezTo>
                  <a:cubicBezTo>
                    <a:pt x="1320" y="261"/>
                    <a:pt x="1306" y="257"/>
                    <a:pt x="1295" y="264"/>
                  </a:cubicBezTo>
                  <a:cubicBezTo>
                    <a:pt x="1284" y="270"/>
                    <a:pt x="1280" y="284"/>
                    <a:pt x="1286" y="295"/>
                  </a:cubicBezTo>
                  <a:cubicBezTo>
                    <a:pt x="1484" y="636"/>
                    <a:pt x="1484" y="636"/>
                    <a:pt x="1484" y="636"/>
                  </a:cubicBezTo>
                  <a:cubicBezTo>
                    <a:pt x="1501" y="666"/>
                    <a:pt x="1501" y="702"/>
                    <a:pt x="1484" y="732"/>
                  </a:cubicBezTo>
                  <a:cubicBezTo>
                    <a:pt x="1170" y="1275"/>
                    <a:pt x="1170" y="1275"/>
                    <a:pt x="1170" y="1275"/>
                  </a:cubicBezTo>
                  <a:cubicBezTo>
                    <a:pt x="1153" y="1304"/>
                    <a:pt x="1121" y="1323"/>
                    <a:pt x="1087" y="1323"/>
                  </a:cubicBezTo>
                  <a:cubicBezTo>
                    <a:pt x="461" y="1323"/>
                    <a:pt x="461" y="1323"/>
                    <a:pt x="461" y="1323"/>
                  </a:cubicBezTo>
                  <a:cubicBezTo>
                    <a:pt x="427" y="1323"/>
                    <a:pt x="395" y="1304"/>
                    <a:pt x="378" y="1275"/>
                  </a:cubicBezTo>
                  <a:cubicBezTo>
                    <a:pt x="64" y="732"/>
                    <a:pt x="64" y="732"/>
                    <a:pt x="64" y="732"/>
                  </a:cubicBezTo>
                  <a:cubicBezTo>
                    <a:pt x="47" y="702"/>
                    <a:pt x="47" y="666"/>
                    <a:pt x="64" y="636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95" y="64"/>
                    <a:pt x="427" y="46"/>
                    <a:pt x="461" y="46"/>
                  </a:cubicBezTo>
                  <a:cubicBezTo>
                    <a:pt x="1087" y="46"/>
                    <a:pt x="1087" y="46"/>
                    <a:pt x="1087" y="46"/>
                  </a:cubicBezTo>
                  <a:cubicBezTo>
                    <a:pt x="1121" y="46"/>
                    <a:pt x="1153" y="64"/>
                    <a:pt x="1170" y="93"/>
                  </a:cubicBezTo>
                  <a:cubicBezTo>
                    <a:pt x="1241" y="216"/>
                    <a:pt x="1241" y="216"/>
                    <a:pt x="1241" y="216"/>
                  </a:cubicBezTo>
                  <a:cubicBezTo>
                    <a:pt x="1247" y="227"/>
                    <a:pt x="1261" y="231"/>
                    <a:pt x="1272" y="224"/>
                  </a:cubicBezTo>
                  <a:cubicBezTo>
                    <a:pt x="1283" y="218"/>
                    <a:pt x="1287" y="204"/>
                    <a:pt x="1280" y="193"/>
                  </a:cubicBezTo>
                  <a:cubicBezTo>
                    <a:pt x="1210" y="71"/>
                    <a:pt x="1210" y="71"/>
                    <a:pt x="1210" y="71"/>
                  </a:cubicBezTo>
                  <a:cubicBezTo>
                    <a:pt x="1185" y="27"/>
                    <a:pt x="1138" y="0"/>
                    <a:pt x="1087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10" y="0"/>
                    <a:pt x="363" y="27"/>
                    <a:pt x="338" y="71"/>
                  </a:cubicBezTo>
                  <a:cubicBezTo>
                    <a:pt x="25" y="613"/>
                    <a:pt x="25" y="613"/>
                    <a:pt x="25" y="613"/>
                  </a:cubicBezTo>
                  <a:cubicBezTo>
                    <a:pt x="0" y="657"/>
                    <a:pt x="0" y="711"/>
                    <a:pt x="25" y="755"/>
                  </a:cubicBezTo>
                  <a:cubicBezTo>
                    <a:pt x="338" y="1298"/>
                    <a:pt x="338" y="1298"/>
                    <a:pt x="338" y="1298"/>
                  </a:cubicBezTo>
                  <a:cubicBezTo>
                    <a:pt x="363" y="1341"/>
                    <a:pt x="410" y="1368"/>
                    <a:pt x="461" y="1368"/>
                  </a:cubicBezTo>
                  <a:cubicBezTo>
                    <a:pt x="1087" y="1368"/>
                    <a:pt x="1087" y="1368"/>
                    <a:pt x="1087" y="1368"/>
                  </a:cubicBezTo>
                  <a:cubicBezTo>
                    <a:pt x="1138" y="1368"/>
                    <a:pt x="1185" y="1341"/>
                    <a:pt x="1210" y="1297"/>
                  </a:cubicBezTo>
                  <a:cubicBezTo>
                    <a:pt x="1523" y="755"/>
                    <a:pt x="1523" y="755"/>
                    <a:pt x="1523" y="755"/>
                  </a:cubicBezTo>
                  <a:cubicBezTo>
                    <a:pt x="1548" y="711"/>
                    <a:pt x="1548" y="657"/>
                    <a:pt x="1523" y="613"/>
                  </a:cubicBezTo>
                  <a:close/>
                  <a:moveTo>
                    <a:pt x="1523" y="613"/>
                  </a:moveTo>
                  <a:cubicBezTo>
                    <a:pt x="1523" y="613"/>
                    <a:pt x="1523" y="613"/>
                    <a:pt x="1523" y="6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7DBD5E42-49C6-DFA8-A0C7-598A426C1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3879" y="3151288"/>
              <a:ext cx="277481" cy="239849"/>
            </a:xfrm>
            <a:custGeom>
              <a:avLst/>
              <a:gdLst>
                <a:gd name="T0" fmla="*/ 484 w 1294"/>
                <a:gd name="T1" fmla="*/ 1124 h 1124"/>
                <a:gd name="T2" fmla="*/ 959 w 1294"/>
                <a:gd name="T3" fmla="*/ 1124 h 1124"/>
                <a:gd name="T4" fmla="*/ 978 w 1294"/>
                <a:gd name="T5" fmla="*/ 1113 h 1124"/>
                <a:gd name="T6" fmla="*/ 1290 w 1294"/>
                <a:gd name="T7" fmla="*/ 573 h 1124"/>
                <a:gd name="T8" fmla="*/ 1290 w 1294"/>
                <a:gd name="T9" fmla="*/ 551 h 1124"/>
                <a:gd name="T10" fmla="*/ 978 w 1294"/>
                <a:gd name="T11" fmla="*/ 11 h 1124"/>
                <a:gd name="T12" fmla="*/ 959 w 1294"/>
                <a:gd name="T13" fmla="*/ 0 h 1124"/>
                <a:gd name="T14" fmla="*/ 335 w 1294"/>
                <a:gd name="T15" fmla="*/ 0 h 1124"/>
                <a:gd name="T16" fmla="*/ 316 w 1294"/>
                <a:gd name="T17" fmla="*/ 11 h 1124"/>
                <a:gd name="T18" fmla="*/ 4 w 1294"/>
                <a:gd name="T19" fmla="*/ 551 h 1124"/>
                <a:gd name="T20" fmla="*/ 4 w 1294"/>
                <a:gd name="T21" fmla="*/ 573 h 1124"/>
                <a:gd name="T22" fmla="*/ 316 w 1294"/>
                <a:gd name="T23" fmla="*/ 1113 h 1124"/>
                <a:gd name="T24" fmla="*/ 335 w 1294"/>
                <a:gd name="T25" fmla="*/ 1124 h 1124"/>
                <a:gd name="T26" fmla="*/ 393 w 1294"/>
                <a:gd name="T27" fmla="*/ 1124 h 1124"/>
                <a:gd name="T28" fmla="*/ 416 w 1294"/>
                <a:gd name="T29" fmla="*/ 1102 h 1124"/>
                <a:gd name="T30" fmla="*/ 393 w 1294"/>
                <a:gd name="T31" fmla="*/ 1079 h 1124"/>
                <a:gd name="T32" fmla="*/ 349 w 1294"/>
                <a:gd name="T33" fmla="*/ 1079 h 1124"/>
                <a:gd name="T34" fmla="*/ 50 w 1294"/>
                <a:gd name="T35" fmla="*/ 562 h 1124"/>
                <a:gd name="T36" fmla="*/ 349 w 1294"/>
                <a:gd name="T37" fmla="*/ 45 h 1124"/>
                <a:gd name="T38" fmla="*/ 945 w 1294"/>
                <a:gd name="T39" fmla="*/ 45 h 1124"/>
                <a:gd name="T40" fmla="*/ 1244 w 1294"/>
                <a:gd name="T41" fmla="*/ 562 h 1124"/>
                <a:gd name="T42" fmla="*/ 945 w 1294"/>
                <a:gd name="T43" fmla="*/ 1079 h 1124"/>
                <a:gd name="T44" fmla="*/ 484 w 1294"/>
                <a:gd name="T45" fmla="*/ 1079 h 1124"/>
                <a:gd name="T46" fmla="*/ 461 w 1294"/>
                <a:gd name="T47" fmla="*/ 1102 h 1124"/>
                <a:gd name="T48" fmla="*/ 484 w 1294"/>
                <a:gd name="T49" fmla="*/ 1124 h 1124"/>
                <a:gd name="T50" fmla="*/ 484 w 1294"/>
                <a:gd name="T51" fmla="*/ 1124 h 1124"/>
                <a:gd name="T52" fmla="*/ 484 w 1294"/>
                <a:gd name="T5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4" h="1124">
                  <a:moveTo>
                    <a:pt x="484" y="1124"/>
                  </a:moveTo>
                  <a:cubicBezTo>
                    <a:pt x="959" y="1124"/>
                    <a:pt x="959" y="1124"/>
                    <a:pt x="959" y="1124"/>
                  </a:cubicBezTo>
                  <a:cubicBezTo>
                    <a:pt x="967" y="1124"/>
                    <a:pt x="974" y="1120"/>
                    <a:pt x="978" y="1113"/>
                  </a:cubicBezTo>
                  <a:cubicBezTo>
                    <a:pt x="1290" y="573"/>
                    <a:pt x="1290" y="573"/>
                    <a:pt x="1290" y="573"/>
                  </a:cubicBezTo>
                  <a:cubicBezTo>
                    <a:pt x="1294" y="566"/>
                    <a:pt x="1294" y="558"/>
                    <a:pt x="1290" y="551"/>
                  </a:cubicBezTo>
                  <a:cubicBezTo>
                    <a:pt x="978" y="11"/>
                    <a:pt x="978" y="11"/>
                    <a:pt x="978" y="11"/>
                  </a:cubicBezTo>
                  <a:cubicBezTo>
                    <a:pt x="974" y="4"/>
                    <a:pt x="967" y="0"/>
                    <a:pt x="95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27" y="0"/>
                    <a:pt x="320" y="4"/>
                    <a:pt x="316" y="11"/>
                  </a:cubicBezTo>
                  <a:cubicBezTo>
                    <a:pt x="4" y="551"/>
                    <a:pt x="4" y="551"/>
                    <a:pt x="4" y="551"/>
                  </a:cubicBezTo>
                  <a:cubicBezTo>
                    <a:pt x="0" y="558"/>
                    <a:pt x="0" y="566"/>
                    <a:pt x="4" y="573"/>
                  </a:cubicBezTo>
                  <a:cubicBezTo>
                    <a:pt x="316" y="1113"/>
                    <a:pt x="316" y="1113"/>
                    <a:pt x="316" y="1113"/>
                  </a:cubicBezTo>
                  <a:cubicBezTo>
                    <a:pt x="320" y="1120"/>
                    <a:pt x="327" y="1124"/>
                    <a:pt x="335" y="1124"/>
                  </a:cubicBezTo>
                  <a:cubicBezTo>
                    <a:pt x="393" y="1124"/>
                    <a:pt x="393" y="1124"/>
                    <a:pt x="393" y="1124"/>
                  </a:cubicBezTo>
                  <a:cubicBezTo>
                    <a:pt x="405" y="1124"/>
                    <a:pt x="416" y="1114"/>
                    <a:pt x="416" y="1102"/>
                  </a:cubicBezTo>
                  <a:cubicBezTo>
                    <a:pt x="416" y="1089"/>
                    <a:pt x="405" y="1079"/>
                    <a:pt x="393" y="1079"/>
                  </a:cubicBezTo>
                  <a:cubicBezTo>
                    <a:pt x="349" y="1079"/>
                    <a:pt x="349" y="1079"/>
                    <a:pt x="349" y="1079"/>
                  </a:cubicBezTo>
                  <a:cubicBezTo>
                    <a:pt x="50" y="562"/>
                    <a:pt x="50" y="562"/>
                    <a:pt x="50" y="562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945" y="45"/>
                    <a:pt x="945" y="45"/>
                    <a:pt x="945" y="45"/>
                  </a:cubicBezTo>
                  <a:cubicBezTo>
                    <a:pt x="1244" y="562"/>
                    <a:pt x="1244" y="562"/>
                    <a:pt x="1244" y="562"/>
                  </a:cubicBezTo>
                  <a:cubicBezTo>
                    <a:pt x="945" y="1079"/>
                    <a:pt x="945" y="1079"/>
                    <a:pt x="945" y="1079"/>
                  </a:cubicBezTo>
                  <a:cubicBezTo>
                    <a:pt x="484" y="1079"/>
                    <a:pt x="484" y="1079"/>
                    <a:pt x="484" y="1079"/>
                  </a:cubicBezTo>
                  <a:cubicBezTo>
                    <a:pt x="471" y="1079"/>
                    <a:pt x="461" y="1089"/>
                    <a:pt x="461" y="1102"/>
                  </a:cubicBezTo>
                  <a:cubicBezTo>
                    <a:pt x="461" y="1114"/>
                    <a:pt x="471" y="1124"/>
                    <a:pt x="484" y="1124"/>
                  </a:cubicBezTo>
                  <a:close/>
                  <a:moveTo>
                    <a:pt x="484" y="1124"/>
                  </a:moveTo>
                  <a:cubicBezTo>
                    <a:pt x="484" y="1124"/>
                    <a:pt x="484" y="1124"/>
                    <a:pt x="484" y="112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Freeform 7">
              <a:extLst>
                <a:ext uri="{FF2B5EF4-FFF2-40B4-BE49-F238E27FC236}">
                  <a16:creationId xmlns:a16="http://schemas.microsoft.com/office/drawing/2014/main" id="{EE7F48B9-0D64-1319-013A-9E13FEAE3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9270" y="3240967"/>
              <a:ext cx="38334" cy="60666"/>
            </a:xfrm>
            <a:custGeom>
              <a:avLst/>
              <a:gdLst>
                <a:gd name="T0" fmla="*/ 87 w 179"/>
                <a:gd name="T1" fmla="*/ 239 h 284"/>
                <a:gd name="T2" fmla="*/ 40 w 179"/>
                <a:gd name="T3" fmla="*/ 220 h 284"/>
                <a:gd name="T4" fmla="*/ 22 w 179"/>
                <a:gd name="T5" fmla="*/ 210 h 284"/>
                <a:gd name="T6" fmla="*/ 0 w 179"/>
                <a:gd name="T7" fmla="*/ 237 h 284"/>
                <a:gd name="T8" fmla="*/ 25 w 179"/>
                <a:gd name="T9" fmla="*/ 269 h 284"/>
                <a:gd name="T10" fmla="*/ 88 w 179"/>
                <a:gd name="T11" fmla="*/ 284 h 284"/>
                <a:gd name="T12" fmla="*/ 153 w 179"/>
                <a:gd name="T13" fmla="*/ 263 h 284"/>
                <a:gd name="T14" fmla="*/ 179 w 179"/>
                <a:gd name="T15" fmla="*/ 201 h 284"/>
                <a:gd name="T16" fmla="*/ 101 w 179"/>
                <a:gd name="T17" fmla="*/ 110 h 284"/>
                <a:gd name="T18" fmla="*/ 57 w 179"/>
                <a:gd name="T19" fmla="*/ 72 h 284"/>
                <a:gd name="T20" fmla="*/ 99 w 179"/>
                <a:gd name="T21" fmla="*/ 43 h 284"/>
                <a:gd name="T22" fmla="*/ 138 w 179"/>
                <a:gd name="T23" fmla="*/ 53 h 284"/>
                <a:gd name="T24" fmla="*/ 152 w 179"/>
                <a:gd name="T25" fmla="*/ 57 h 284"/>
                <a:gd name="T26" fmla="*/ 167 w 179"/>
                <a:gd name="T27" fmla="*/ 47 h 284"/>
                <a:gd name="T28" fmla="*/ 172 w 179"/>
                <a:gd name="T29" fmla="*/ 31 h 284"/>
                <a:gd name="T30" fmla="*/ 99 w 179"/>
                <a:gd name="T31" fmla="*/ 0 h 284"/>
                <a:gd name="T32" fmla="*/ 37 w 179"/>
                <a:gd name="T33" fmla="*/ 17 h 284"/>
                <a:gd name="T34" fmla="*/ 7 w 179"/>
                <a:gd name="T35" fmla="*/ 76 h 284"/>
                <a:gd name="T36" fmla="*/ 78 w 179"/>
                <a:gd name="T37" fmla="*/ 159 h 284"/>
                <a:gd name="T38" fmla="*/ 129 w 179"/>
                <a:gd name="T39" fmla="*/ 206 h 284"/>
                <a:gd name="T40" fmla="*/ 87 w 179"/>
                <a:gd name="T41" fmla="*/ 239 h 284"/>
                <a:gd name="T42" fmla="*/ 87 w 179"/>
                <a:gd name="T43" fmla="*/ 239 h 284"/>
                <a:gd name="T44" fmla="*/ 87 w 179"/>
                <a:gd name="T45" fmla="*/ 2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84">
                  <a:moveTo>
                    <a:pt x="87" y="239"/>
                  </a:moveTo>
                  <a:cubicBezTo>
                    <a:pt x="63" y="239"/>
                    <a:pt x="50" y="228"/>
                    <a:pt x="40" y="220"/>
                  </a:cubicBezTo>
                  <a:cubicBezTo>
                    <a:pt x="33" y="214"/>
                    <a:pt x="28" y="210"/>
                    <a:pt x="22" y="210"/>
                  </a:cubicBezTo>
                  <a:cubicBezTo>
                    <a:pt x="10" y="210"/>
                    <a:pt x="0" y="226"/>
                    <a:pt x="0" y="237"/>
                  </a:cubicBezTo>
                  <a:cubicBezTo>
                    <a:pt x="0" y="248"/>
                    <a:pt x="9" y="260"/>
                    <a:pt x="25" y="269"/>
                  </a:cubicBezTo>
                  <a:cubicBezTo>
                    <a:pt x="42" y="279"/>
                    <a:pt x="65" y="284"/>
                    <a:pt x="88" y="284"/>
                  </a:cubicBezTo>
                  <a:cubicBezTo>
                    <a:pt x="115" y="284"/>
                    <a:pt x="137" y="277"/>
                    <a:pt x="153" y="263"/>
                  </a:cubicBezTo>
                  <a:cubicBezTo>
                    <a:pt x="170" y="249"/>
                    <a:pt x="179" y="227"/>
                    <a:pt x="179" y="201"/>
                  </a:cubicBezTo>
                  <a:cubicBezTo>
                    <a:pt x="179" y="143"/>
                    <a:pt x="136" y="124"/>
                    <a:pt x="101" y="110"/>
                  </a:cubicBezTo>
                  <a:cubicBezTo>
                    <a:pt x="77" y="100"/>
                    <a:pt x="57" y="91"/>
                    <a:pt x="57" y="72"/>
                  </a:cubicBezTo>
                  <a:cubicBezTo>
                    <a:pt x="57" y="54"/>
                    <a:pt x="73" y="43"/>
                    <a:pt x="99" y="43"/>
                  </a:cubicBezTo>
                  <a:cubicBezTo>
                    <a:pt x="119" y="43"/>
                    <a:pt x="130" y="49"/>
                    <a:pt x="138" y="53"/>
                  </a:cubicBezTo>
                  <a:cubicBezTo>
                    <a:pt x="143" y="55"/>
                    <a:pt x="147" y="57"/>
                    <a:pt x="152" y="57"/>
                  </a:cubicBezTo>
                  <a:cubicBezTo>
                    <a:pt x="160" y="57"/>
                    <a:pt x="165" y="52"/>
                    <a:pt x="167" y="47"/>
                  </a:cubicBezTo>
                  <a:cubicBezTo>
                    <a:pt x="171" y="41"/>
                    <a:pt x="172" y="35"/>
                    <a:pt x="172" y="31"/>
                  </a:cubicBezTo>
                  <a:cubicBezTo>
                    <a:pt x="172" y="6"/>
                    <a:pt x="127" y="0"/>
                    <a:pt x="99" y="0"/>
                  </a:cubicBezTo>
                  <a:cubicBezTo>
                    <a:pt x="75" y="0"/>
                    <a:pt x="53" y="6"/>
                    <a:pt x="37" y="17"/>
                  </a:cubicBezTo>
                  <a:cubicBezTo>
                    <a:pt x="17" y="30"/>
                    <a:pt x="7" y="50"/>
                    <a:pt x="7" y="76"/>
                  </a:cubicBezTo>
                  <a:cubicBezTo>
                    <a:pt x="7" y="127"/>
                    <a:pt x="45" y="144"/>
                    <a:pt x="78" y="159"/>
                  </a:cubicBezTo>
                  <a:cubicBezTo>
                    <a:pt x="105" y="171"/>
                    <a:pt x="129" y="181"/>
                    <a:pt x="129" y="206"/>
                  </a:cubicBezTo>
                  <a:cubicBezTo>
                    <a:pt x="129" y="222"/>
                    <a:pt x="118" y="239"/>
                    <a:pt x="87" y="239"/>
                  </a:cubicBezTo>
                  <a:close/>
                  <a:moveTo>
                    <a:pt x="87" y="239"/>
                  </a:moveTo>
                  <a:cubicBezTo>
                    <a:pt x="87" y="239"/>
                    <a:pt x="87" y="239"/>
                    <a:pt x="87" y="23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Freeform 8">
              <a:extLst>
                <a:ext uri="{FF2B5EF4-FFF2-40B4-BE49-F238E27FC236}">
                  <a16:creationId xmlns:a16="http://schemas.microsoft.com/office/drawing/2014/main" id="{67D57F96-C857-D29B-F21D-43C7DE22F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0768" y="3241319"/>
              <a:ext cx="41499" cy="59611"/>
            </a:xfrm>
            <a:custGeom>
              <a:avLst/>
              <a:gdLst>
                <a:gd name="T0" fmla="*/ 97 w 193"/>
                <a:gd name="T1" fmla="*/ 279 h 279"/>
                <a:gd name="T2" fmla="*/ 122 w 193"/>
                <a:gd name="T3" fmla="*/ 263 h 279"/>
                <a:gd name="T4" fmla="*/ 122 w 193"/>
                <a:gd name="T5" fmla="*/ 45 h 279"/>
                <a:gd name="T6" fmla="*/ 177 w 193"/>
                <a:gd name="T7" fmla="*/ 45 h 279"/>
                <a:gd name="T8" fmla="*/ 193 w 193"/>
                <a:gd name="T9" fmla="*/ 22 h 279"/>
                <a:gd name="T10" fmla="*/ 177 w 193"/>
                <a:gd name="T11" fmla="*/ 0 h 279"/>
                <a:gd name="T12" fmla="*/ 16 w 193"/>
                <a:gd name="T13" fmla="*/ 0 h 279"/>
                <a:gd name="T14" fmla="*/ 0 w 193"/>
                <a:gd name="T15" fmla="*/ 22 h 279"/>
                <a:gd name="T16" fmla="*/ 16 w 193"/>
                <a:gd name="T17" fmla="*/ 45 h 279"/>
                <a:gd name="T18" fmla="*/ 71 w 193"/>
                <a:gd name="T19" fmla="*/ 45 h 279"/>
                <a:gd name="T20" fmla="*/ 71 w 193"/>
                <a:gd name="T21" fmla="*/ 263 h 279"/>
                <a:gd name="T22" fmla="*/ 97 w 193"/>
                <a:gd name="T23" fmla="*/ 279 h 279"/>
                <a:gd name="T24" fmla="*/ 97 w 193"/>
                <a:gd name="T25" fmla="*/ 279 h 279"/>
                <a:gd name="T26" fmla="*/ 97 w 193"/>
                <a:gd name="T2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279">
                  <a:moveTo>
                    <a:pt x="97" y="279"/>
                  </a:moveTo>
                  <a:cubicBezTo>
                    <a:pt x="109" y="279"/>
                    <a:pt x="122" y="273"/>
                    <a:pt x="122" y="263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87" y="45"/>
                    <a:pt x="193" y="34"/>
                    <a:pt x="193" y="22"/>
                  </a:cubicBezTo>
                  <a:cubicBezTo>
                    <a:pt x="193" y="11"/>
                    <a:pt x="188" y="0"/>
                    <a:pt x="17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11"/>
                    <a:pt x="0" y="22"/>
                  </a:cubicBezTo>
                  <a:cubicBezTo>
                    <a:pt x="0" y="36"/>
                    <a:pt x="6" y="45"/>
                    <a:pt x="1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1" y="271"/>
                    <a:pt x="79" y="279"/>
                    <a:pt x="97" y="279"/>
                  </a:cubicBezTo>
                  <a:close/>
                  <a:moveTo>
                    <a:pt x="97" y="279"/>
                  </a:moveTo>
                  <a:cubicBezTo>
                    <a:pt x="97" y="279"/>
                    <a:pt x="97" y="279"/>
                    <a:pt x="97" y="27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Freeform 9">
              <a:extLst>
                <a:ext uri="{FF2B5EF4-FFF2-40B4-BE49-F238E27FC236}">
                  <a16:creationId xmlns:a16="http://schemas.microsoft.com/office/drawing/2014/main" id="{8ED4B919-94C6-0382-56A9-EF8CC3DEB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312" y="3241319"/>
              <a:ext cx="38334" cy="59962"/>
            </a:xfrm>
            <a:custGeom>
              <a:avLst/>
              <a:gdLst>
                <a:gd name="T0" fmla="*/ 89 w 179"/>
                <a:gd name="T1" fmla="*/ 281 h 281"/>
                <a:gd name="T2" fmla="*/ 153 w 179"/>
                <a:gd name="T3" fmla="*/ 261 h 281"/>
                <a:gd name="T4" fmla="*/ 179 w 179"/>
                <a:gd name="T5" fmla="*/ 194 h 281"/>
                <a:gd name="T6" fmla="*/ 179 w 179"/>
                <a:gd name="T7" fmla="*/ 87 h 281"/>
                <a:gd name="T8" fmla="*/ 153 w 179"/>
                <a:gd name="T9" fmla="*/ 20 h 281"/>
                <a:gd name="T10" fmla="*/ 89 w 179"/>
                <a:gd name="T11" fmla="*/ 0 h 281"/>
                <a:gd name="T12" fmla="*/ 25 w 179"/>
                <a:gd name="T13" fmla="*/ 20 h 281"/>
                <a:gd name="T14" fmla="*/ 0 w 179"/>
                <a:gd name="T15" fmla="*/ 87 h 281"/>
                <a:gd name="T16" fmla="*/ 0 w 179"/>
                <a:gd name="T17" fmla="*/ 194 h 281"/>
                <a:gd name="T18" fmla="*/ 25 w 179"/>
                <a:gd name="T19" fmla="*/ 261 h 281"/>
                <a:gd name="T20" fmla="*/ 89 w 179"/>
                <a:gd name="T21" fmla="*/ 281 h 281"/>
                <a:gd name="T22" fmla="*/ 129 w 179"/>
                <a:gd name="T23" fmla="*/ 194 h 281"/>
                <a:gd name="T24" fmla="*/ 89 w 179"/>
                <a:gd name="T25" fmla="*/ 237 h 281"/>
                <a:gd name="T26" fmla="*/ 50 w 179"/>
                <a:gd name="T27" fmla="*/ 194 h 281"/>
                <a:gd name="T28" fmla="*/ 50 w 179"/>
                <a:gd name="T29" fmla="*/ 87 h 281"/>
                <a:gd name="T30" fmla="*/ 89 w 179"/>
                <a:gd name="T31" fmla="*/ 44 h 281"/>
                <a:gd name="T32" fmla="*/ 129 w 179"/>
                <a:gd name="T33" fmla="*/ 87 h 281"/>
                <a:gd name="T34" fmla="*/ 129 w 179"/>
                <a:gd name="T35" fmla="*/ 194 h 281"/>
                <a:gd name="T36" fmla="*/ 129 w 179"/>
                <a:gd name="T37" fmla="*/ 194 h 281"/>
                <a:gd name="T38" fmla="*/ 129 w 179"/>
                <a:gd name="T39" fmla="*/ 19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1">
                  <a:moveTo>
                    <a:pt x="89" y="281"/>
                  </a:moveTo>
                  <a:cubicBezTo>
                    <a:pt x="116" y="281"/>
                    <a:pt x="138" y="274"/>
                    <a:pt x="153" y="261"/>
                  </a:cubicBezTo>
                  <a:cubicBezTo>
                    <a:pt x="170" y="246"/>
                    <a:pt x="179" y="224"/>
                    <a:pt x="179" y="194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57"/>
                    <a:pt x="170" y="34"/>
                    <a:pt x="153" y="20"/>
                  </a:cubicBezTo>
                  <a:cubicBezTo>
                    <a:pt x="138" y="6"/>
                    <a:pt x="116" y="0"/>
                    <a:pt x="89" y="0"/>
                  </a:cubicBezTo>
                  <a:cubicBezTo>
                    <a:pt x="62" y="0"/>
                    <a:pt x="41" y="6"/>
                    <a:pt x="25" y="20"/>
                  </a:cubicBezTo>
                  <a:cubicBezTo>
                    <a:pt x="8" y="34"/>
                    <a:pt x="0" y="57"/>
                    <a:pt x="0" y="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4"/>
                    <a:pt x="8" y="246"/>
                    <a:pt x="25" y="261"/>
                  </a:cubicBezTo>
                  <a:cubicBezTo>
                    <a:pt x="41" y="274"/>
                    <a:pt x="62" y="281"/>
                    <a:pt x="89" y="281"/>
                  </a:cubicBezTo>
                  <a:close/>
                  <a:moveTo>
                    <a:pt x="129" y="194"/>
                  </a:moveTo>
                  <a:cubicBezTo>
                    <a:pt x="129" y="222"/>
                    <a:pt x="115" y="237"/>
                    <a:pt x="89" y="237"/>
                  </a:cubicBezTo>
                  <a:cubicBezTo>
                    <a:pt x="63" y="237"/>
                    <a:pt x="50" y="222"/>
                    <a:pt x="50" y="194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59"/>
                    <a:pt x="63" y="44"/>
                    <a:pt x="89" y="44"/>
                  </a:cubicBezTo>
                  <a:cubicBezTo>
                    <a:pt x="115" y="44"/>
                    <a:pt x="129" y="59"/>
                    <a:pt x="129" y="87"/>
                  </a:cubicBezTo>
                  <a:lnTo>
                    <a:pt x="129" y="194"/>
                  </a:lnTo>
                  <a:close/>
                  <a:moveTo>
                    <a:pt x="129" y="194"/>
                  </a:move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2" name="Freeform 10">
              <a:extLst>
                <a:ext uri="{FF2B5EF4-FFF2-40B4-BE49-F238E27FC236}">
                  <a16:creationId xmlns:a16="http://schemas.microsoft.com/office/drawing/2014/main" id="{D51038E9-D1CB-F62A-36AD-322576DE0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3439" y="3241319"/>
              <a:ext cx="39213" cy="59611"/>
            </a:xfrm>
            <a:custGeom>
              <a:avLst/>
              <a:gdLst>
                <a:gd name="T0" fmla="*/ 51 w 183"/>
                <a:gd name="T1" fmla="*/ 263 h 279"/>
                <a:gd name="T2" fmla="*/ 51 w 183"/>
                <a:gd name="T3" fmla="*/ 175 h 279"/>
                <a:gd name="T4" fmla="*/ 93 w 183"/>
                <a:gd name="T5" fmla="*/ 175 h 279"/>
                <a:gd name="T6" fmla="*/ 183 w 183"/>
                <a:gd name="T7" fmla="*/ 88 h 279"/>
                <a:gd name="T8" fmla="*/ 183 w 183"/>
                <a:gd name="T9" fmla="*/ 86 h 279"/>
                <a:gd name="T10" fmla="*/ 157 w 183"/>
                <a:gd name="T11" fmla="*/ 19 h 279"/>
                <a:gd name="T12" fmla="*/ 96 w 183"/>
                <a:gd name="T13" fmla="*/ 0 h 279"/>
                <a:gd name="T14" fmla="*/ 19 w 183"/>
                <a:gd name="T15" fmla="*/ 0 h 279"/>
                <a:gd name="T16" fmla="*/ 0 w 183"/>
                <a:gd name="T17" fmla="*/ 15 h 279"/>
                <a:gd name="T18" fmla="*/ 0 w 183"/>
                <a:gd name="T19" fmla="*/ 263 h 279"/>
                <a:gd name="T20" fmla="*/ 25 w 183"/>
                <a:gd name="T21" fmla="*/ 279 h 279"/>
                <a:gd name="T22" fmla="*/ 51 w 183"/>
                <a:gd name="T23" fmla="*/ 263 h 279"/>
                <a:gd name="T24" fmla="*/ 132 w 183"/>
                <a:gd name="T25" fmla="*/ 92 h 279"/>
                <a:gd name="T26" fmla="*/ 122 w 183"/>
                <a:gd name="T27" fmla="*/ 125 h 279"/>
                <a:gd name="T28" fmla="*/ 93 w 183"/>
                <a:gd name="T29" fmla="*/ 135 h 279"/>
                <a:gd name="T30" fmla="*/ 51 w 183"/>
                <a:gd name="T31" fmla="*/ 135 h 279"/>
                <a:gd name="T32" fmla="*/ 51 w 183"/>
                <a:gd name="T33" fmla="*/ 44 h 279"/>
                <a:gd name="T34" fmla="*/ 93 w 183"/>
                <a:gd name="T35" fmla="*/ 44 h 279"/>
                <a:gd name="T36" fmla="*/ 132 w 183"/>
                <a:gd name="T37" fmla="*/ 87 h 279"/>
                <a:gd name="T38" fmla="*/ 132 w 183"/>
                <a:gd name="T39" fmla="*/ 92 h 279"/>
                <a:gd name="T40" fmla="*/ 132 w 183"/>
                <a:gd name="T41" fmla="*/ 92 h 279"/>
                <a:gd name="T42" fmla="*/ 132 w 183"/>
                <a:gd name="T43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279">
                  <a:moveTo>
                    <a:pt x="51" y="263"/>
                  </a:moveTo>
                  <a:cubicBezTo>
                    <a:pt x="51" y="175"/>
                    <a:pt x="51" y="175"/>
                    <a:pt x="5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51" y="175"/>
                    <a:pt x="183" y="144"/>
                    <a:pt x="183" y="88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56"/>
                    <a:pt x="174" y="34"/>
                    <a:pt x="157" y="19"/>
                  </a:cubicBezTo>
                  <a:cubicBezTo>
                    <a:pt x="143" y="6"/>
                    <a:pt x="122" y="0"/>
                    <a:pt x="9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0" y="8"/>
                    <a:pt x="0" y="1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1"/>
                    <a:pt x="8" y="279"/>
                    <a:pt x="25" y="279"/>
                  </a:cubicBezTo>
                  <a:cubicBezTo>
                    <a:pt x="38" y="279"/>
                    <a:pt x="51" y="273"/>
                    <a:pt x="51" y="263"/>
                  </a:cubicBezTo>
                  <a:close/>
                  <a:moveTo>
                    <a:pt x="132" y="92"/>
                  </a:moveTo>
                  <a:cubicBezTo>
                    <a:pt x="132" y="106"/>
                    <a:pt x="129" y="117"/>
                    <a:pt x="122" y="125"/>
                  </a:cubicBezTo>
                  <a:cubicBezTo>
                    <a:pt x="115" y="132"/>
                    <a:pt x="105" y="135"/>
                    <a:pt x="93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119" y="44"/>
                    <a:pt x="132" y="59"/>
                    <a:pt x="132" y="87"/>
                  </a:cubicBezTo>
                  <a:lnTo>
                    <a:pt x="132" y="92"/>
                  </a:lnTo>
                  <a:close/>
                  <a:moveTo>
                    <a:pt x="132" y="92"/>
                  </a:moveTo>
                  <a:cubicBezTo>
                    <a:pt x="132" y="92"/>
                    <a:pt x="132" y="92"/>
                    <a:pt x="132" y="9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DA812D2B-98CD-138D-C1CB-955D6EB67569}"/>
              </a:ext>
            </a:extLst>
          </p:cNvPr>
          <p:cNvGrpSpPr/>
          <p:nvPr/>
        </p:nvGrpSpPr>
        <p:grpSpPr>
          <a:xfrm>
            <a:off x="2783115" y="2740991"/>
            <a:ext cx="331641" cy="291899"/>
            <a:chOff x="5156200" y="2816348"/>
            <a:chExt cx="331641" cy="291899"/>
          </a:xfrm>
        </p:grpSpPr>
        <p:sp>
          <p:nvSpPr>
            <p:cNvPr id="354" name="Freeform 5">
              <a:extLst>
                <a:ext uri="{FF2B5EF4-FFF2-40B4-BE49-F238E27FC236}">
                  <a16:creationId xmlns:a16="http://schemas.microsoft.com/office/drawing/2014/main" id="{BD9D8004-8302-7B6E-02C9-4105B561F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6200" y="2816348"/>
              <a:ext cx="331641" cy="291899"/>
            </a:xfrm>
            <a:custGeom>
              <a:avLst/>
              <a:gdLst>
                <a:gd name="T0" fmla="*/ 1523 w 1548"/>
                <a:gd name="T1" fmla="*/ 613 h 1368"/>
                <a:gd name="T2" fmla="*/ 1326 w 1548"/>
                <a:gd name="T3" fmla="*/ 272 h 1368"/>
                <a:gd name="T4" fmla="*/ 1295 w 1548"/>
                <a:gd name="T5" fmla="*/ 264 h 1368"/>
                <a:gd name="T6" fmla="*/ 1286 w 1548"/>
                <a:gd name="T7" fmla="*/ 295 h 1368"/>
                <a:gd name="T8" fmla="*/ 1484 w 1548"/>
                <a:gd name="T9" fmla="*/ 636 h 1368"/>
                <a:gd name="T10" fmla="*/ 1484 w 1548"/>
                <a:gd name="T11" fmla="*/ 732 h 1368"/>
                <a:gd name="T12" fmla="*/ 1170 w 1548"/>
                <a:gd name="T13" fmla="*/ 1275 h 1368"/>
                <a:gd name="T14" fmla="*/ 1087 w 1548"/>
                <a:gd name="T15" fmla="*/ 1323 h 1368"/>
                <a:gd name="T16" fmla="*/ 461 w 1548"/>
                <a:gd name="T17" fmla="*/ 1323 h 1368"/>
                <a:gd name="T18" fmla="*/ 378 w 1548"/>
                <a:gd name="T19" fmla="*/ 1275 h 1368"/>
                <a:gd name="T20" fmla="*/ 64 w 1548"/>
                <a:gd name="T21" fmla="*/ 732 h 1368"/>
                <a:gd name="T22" fmla="*/ 64 w 1548"/>
                <a:gd name="T23" fmla="*/ 636 h 1368"/>
                <a:gd name="T24" fmla="*/ 378 w 1548"/>
                <a:gd name="T25" fmla="*/ 93 h 1368"/>
                <a:gd name="T26" fmla="*/ 461 w 1548"/>
                <a:gd name="T27" fmla="*/ 46 h 1368"/>
                <a:gd name="T28" fmla="*/ 1087 w 1548"/>
                <a:gd name="T29" fmla="*/ 46 h 1368"/>
                <a:gd name="T30" fmla="*/ 1170 w 1548"/>
                <a:gd name="T31" fmla="*/ 93 h 1368"/>
                <a:gd name="T32" fmla="*/ 1241 w 1548"/>
                <a:gd name="T33" fmla="*/ 216 h 1368"/>
                <a:gd name="T34" fmla="*/ 1272 w 1548"/>
                <a:gd name="T35" fmla="*/ 224 h 1368"/>
                <a:gd name="T36" fmla="*/ 1280 w 1548"/>
                <a:gd name="T37" fmla="*/ 193 h 1368"/>
                <a:gd name="T38" fmla="*/ 1210 w 1548"/>
                <a:gd name="T39" fmla="*/ 71 h 1368"/>
                <a:gd name="T40" fmla="*/ 1087 w 1548"/>
                <a:gd name="T41" fmla="*/ 0 h 1368"/>
                <a:gd name="T42" fmla="*/ 461 w 1548"/>
                <a:gd name="T43" fmla="*/ 0 h 1368"/>
                <a:gd name="T44" fmla="*/ 338 w 1548"/>
                <a:gd name="T45" fmla="*/ 71 h 1368"/>
                <a:gd name="T46" fmla="*/ 25 w 1548"/>
                <a:gd name="T47" fmla="*/ 613 h 1368"/>
                <a:gd name="T48" fmla="*/ 25 w 1548"/>
                <a:gd name="T49" fmla="*/ 755 h 1368"/>
                <a:gd name="T50" fmla="*/ 338 w 1548"/>
                <a:gd name="T51" fmla="*/ 1298 h 1368"/>
                <a:gd name="T52" fmla="*/ 461 w 1548"/>
                <a:gd name="T53" fmla="*/ 1368 h 1368"/>
                <a:gd name="T54" fmla="*/ 1087 w 1548"/>
                <a:gd name="T55" fmla="*/ 1368 h 1368"/>
                <a:gd name="T56" fmla="*/ 1210 w 1548"/>
                <a:gd name="T57" fmla="*/ 1297 h 1368"/>
                <a:gd name="T58" fmla="*/ 1523 w 1548"/>
                <a:gd name="T59" fmla="*/ 755 h 1368"/>
                <a:gd name="T60" fmla="*/ 1523 w 1548"/>
                <a:gd name="T61" fmla="*/ 613 h 1368"/>
                <a:gd name="T62" fmla="*/ 1523 w 1548"/>
                <a:gd name="T63" fmla="*/ 613 h 1368"/>
                <a:gd name="T64" fmla="*/ 1523 w 1548"/>
                <a:gd name="T65" fmla="*/ 61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8" h="1368">
                  <a:moveTo>
                    <a:pt x="1523" y="613"/>
                  </a:moveTo>
                  <a:cubicBezTo>
                    <a:pt x="1326" y="272"/>
                    <a:pt x="1326" y="272"/>
                    <a:pt x="1326" y="272"/>
                  </a:cubicBezTo>
                  <a:cubicBezTo>
                    <a:pt x="1320" y="261"/>
                    <a:pt x="1306" y="257"/>
                    <a:pt x="1295" y="264"/>
                  </a:cubicBezTo>
                  <a:cubicBezTo>
                    <a:pt x="1284" y="270"/>
                    <a:pt x="1280" y="284"/>
                    <a:pt x="1286" y="295"/>
                  </a:cubicBezTo>
                  <a:cubicBezTo>
                    <a:pt x="1484" y="636"/>
                    <a:pt x="1484" y="636"/>
                    <a:pt x="1484" y="636"/>
                  </a:cubicBezTo>
                  <a:cubicBezTo>
                    <a:pt x="1501" y="666"/>
                    <a:pt x="1501" y="702"/>
                    <a:pt x="1484" y="732"/>
                  </a:cubicBezTo>
                  <a:cubicBezTo>
                    <a:pt x="1170" y="1275"/>
                    <a:pt x="1170" y="1275"/>
                    <a:pt x="1170" y="1275"/>
                  </a:cubicBezTo>
                  <a:cubicBezTo>
                    <a:pt x="1153" y="1304"/>
                    <a:pt x="1121" y="1323"/>
                    <a:pt x="1087" y="1323"/>
                  </a:cubicBezTo>
                  <a:cubicBezTo>
                    <a:pt x="461" y="1323"/>
                    <a:pt x="461" y="1323"/>
                    <a:pt x="461" y="1323"/>
                  </a:cubicBezTo>
                  <a:cubicBezTo>
                    <a:pt x="427" y="1323"/>
                    <a:pt x="395" y="1304"/>
                    <a:pt x="378" y="1275"/>
                  </a:cubicBezTo>
                  <a:cubicBezTo>
                    <a:pt x="64" y="732"/>
                    <a:pt x="64" y="732"/>
                    <a:pt x="64" y="732"/>
                  </a:cubicBezTo>
                  <a:cubicBezTo>
                    <a:pt x="47" y="702"/>
                    <a:pt x="47" y="666"/>
                    <a:pt x="64" y="636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95" y="64"/>
                    <a:pt x="427" y="46"/>
                    <a:pt x="461" y="46"/>
                  </a:cubicBezTo>
                  <a:cubicBezTo>
                    <a:pt x="1087" y="46"/>
                    <a:pt x="1087" y="46"/>
                    <a:pt x="1087" y="46"/>
                  </a:cubicBezTo>
                  <a:cubicBezTo>
                    <a:pt x="1121" y="46"/>
                    <a:pt x="1153" y="64"/>
                    <a:pt x="1170" y="93"/>
                  </a:cubicBezTo>
                  <a:cubicBezTo>
                    <a:pt x="1241" y="216"/>
                    <a:pt x="1241" y="216"/>
                    <a:pt x="1241" y="216"/>
                  </a:cubicBezTo>
                  <a:cubicBezTo>
                    <a:pt x="1247" y="227"/>
                    <a:pt x="1261" y="231"/>
                    <a:pt x="1272" y="224"/>
                  </a:cubicBezTo>
                  <a:cubicBezTo>
                    <a:pt x="1283" y="218"/>
                    <a:pt x="1287" y="204"/>
                    <a:pt x="1280" y="193"/>
                  </a:cubicBezTo>
                  <a:cubicBezTo>
                    <a:pt x="1210" y="71"/>
                    <a:pt x="1210" y="71"/>
                    <a:pt x="1210" y="71"/>
                  </a:cubicBezTo>
                  <a:cubicBezTo>
                    <a:pt x="1185" y="27"/>
                    <a:pt x="1138" y="0"/>
                    <a:pt x="1087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10" y="0"/>
                    <a:pt x="363" y="27"/>
                    <a:pt x="338" y="71"/>
                  </a:cubicBezTo>
                  <a:cubicBezTo>
                    <a:pt x="25" y="613"/>
                    <a:pt x="25" y="613"/>
                    <a:pt x="25" y="613"/>
                  </a:cubicBezTo>
                  <a:cubicBezTo>
                    <a:pt x="0" y="657"/>
                    <a:pt x="0" y="711"/>
                    <a:pt x="25" y="755"/>
                  </a:cubicBezTo>
                  <a:cubicBezTo>
                    <a:pt x="338" y="1298"/>
                    <a:pt x="338" y="1298"/>
                    <a:pt x="338" y="1298"/>
                  </a:cubicBezTo>
                  <a:cubicBezTo>
                    <a:pt x="363" y="1341"/>
                    <a:pt x="410" y="1368"/>
                    <a:pt x="461" y="1368"/>
                  </a:cubicBezTo>
                  <a:cubicBezTo>
                    <a:pt x="1087" y="1368"/>
                    <a:pt x="1087" y="1368"/>
                    <a:pt x="1087" y="1368"/>
                  </a:cubicBezTo>
                  <a:cubicBezTo>
                    <a:pt x="1138" y="1368"/>
                    <a:pt x="1185" y="1341"/>
                    <a:pt x="1210" y="1297"/>
                  </a:cubicBezTo>
                  <a:cubicBezTo>
                    <a:pt x="1523" y="755"/>
                    <a:pt x="1523" y="755"/>
                    <a:pt x="1523" y="755"/>
                  </a:cubicBezTo>
                  <a:cubicBezTo>
                    <a:pt x="1548" y="711"/>
                    <a:pt x="1548" y="657"/>
                    <a:pt x="1523" y="613"/>
                  </a:cubicBezTo>
                  <a:close/>
                  <a:moveTo>
                    <a:pt x="1523" y="613"/>
                  </a:moveTo>
                  <a:cubicBezTo>
                    <a:pt x="1523" y="613"/>
                    <a:pt x="1523" y="613"/>
                    <a:pt x="1523" y="6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5" name="Freeform 6">
              <a:extLst>
                <a:ext uri="{FF2B5EF4-FFF2-40B4-BE49-F238E27FC236}">
                  <a16:creationId xmlns:a16="http://schemas.microsoft.com/office/drawing/2014/main" id="{F08A6D6B-DF97-C3F2-9D34-DC5AF2425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3280" y="2842373"/>
              <a:ext cx="277481" cy="239849"/>
            </a:xfrm>
            <a:custGeom>
              <a:avLst/>
              <a:gdLst>
                <a:gd name="T0" fmla="*/ 484 w 1294"/>
                <a:gd name="T1" fmla="*/ 1124 h 1124"/>
                <a:gd name="T2" fmla="*/ 959 w 1294"/>
                <a:gd name="T3" fmla="*/ 1124 h 1124"/>
                <a:gd name="T4" fmla="*/ 978 w 1294"/>
                <a:gd name="T5" fmla="*/ 1113 h 1124"/>
                <a:gd name="T6" fmla="*/ 1290 w 1294"/>
                <a:gd name="T7" fmla="*/ 573 h 1124"/>
                <a:gd name="T8" fmla="*/ 1290 w 1294"/>
                <a:gd name="T9" fmla="*/ 551 h 1124"/>
                <a:gd name="T10" fmla="*/ 978 w 1294"/>
                <a:gd name="T11" fmla="*/ 11 h 1124"/>
                <a:gd name="T12" fmla="*/ 959 w 1294"/>
                <a:gd name="T13" fmla="*/ 0 h 1124"/>
                <a:gd name="T14" fmla="*/ 335 w 1294"/>
                <a:gd name="T15" fmla="*/ 0 h 1124"/>
                <a:gd name="T16" fmla="*/ 316 w 1294"/>
                <a:gd name="T17" fmla="*/ 11 h 1124"/>
                <a:gd name="T18" fmla="*/ 4 w 1294"/>
                <a:gd name="T19" fmla="*/ 551 h 1124"/>
                <a:gd name="T20" fmla="*/ 4 w 1294"/>
                <a:gd name="T21" fmla="*/ 573 h 1124"/>
                <a:gd name="T22" fmla="*/ 316 w 1294"/>
                <a:gd name="T23" fmla="*/ 1113 h 1124"/>
                <a:gd name="T24" fmla="*/ 335 w 1294"/>
                <a:gd name="T25" fmla="*/ 1124 h 1124"/>
                <a:gd name="T26" fmla="*/ 393 w 1294"/>
                <a:gd name="T27" fmla="*/ 1124 h 1124"/>
                <a:gd name="T28" fmla="*/ 416 w 1294"/>
                <a:gd name="T29" fmla="*/ 1102 h 1124"/>
                <a:gd name="T30" fmla="*/ 393 w 1294"/>
                <a:gd name="T31" fmla="*/ 1079 h 1124"/>
                <a:gd name="T32" fmla="*/ 349 w 1294"/>
                <a:gd name="T33" fmla="*/ 1079 h 1124"/>
                <a:gd name="T34" fmla="*/ 50 w 1294"/>
                <a:gd name="T35" fmla="*/ 562 h 1124"/>
                <a:gd name="T36" fmla="*/ 349 w 1294"/>
                <a:gd name="T37" fmla="*/ 45 h 1124"/>
                <a:gd name="T38" fmla="*/ 945 w 1294"/>
                <a:gd name="T39" fmla="*/ 45 h 1124"/>
                <a:gd name="T40" fmla="*/ 1244 w 1294"/>
                <a:gd name="T41" fmla="*/ 562 h 1124"/>
                <a:gd name="T42" fmla="*/ 945 w 1294"/>
                <a:gd name="T43" fmla="*/ 1079 h 1124"/>
                <a:gd name="T44" fmla="*/ 484 w 1294"/>
                <a:gd name="T45" fmla="*/ 1079 h 1124"/>
                <a:gd name="T46" fmla="*/ 461 w 1294"/>
                <a:gd name="T47" fmla="*/ 1102 h 1124"/>
                <a:gd name="T48" fmla="*/ 484 w 1294"/>
                <a:gd name="T49" fmla="*/ 1124 h 1124"/>
                <a:gd name="T50" fmla="*/ 484 w 1294"/>
                <a:gd name="T51" fmla="*/ 1124 h 1124"/>
                <a:gd name="T52" fmla="*/ 484 w 1294"/>
                <a:gd name="T5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4" h="1124">
                  <a:moveTo>
                    <a:pt x="484" y="1124"/>
                  </a:moveTo>
                  <a:cubicBezTo>
                    <a:pt x="959" y="1124"/>
                    <a:pt x="959" y="1124"/>
                    <a:pt x="959" y="1124"/>
                  </a:cubicBezTo>
                  <a:cubicBezTo>
                    <a:pt x="967" y="1124"/>
                    <a:pt x="974" y="1120"/>
                    <a:pt x="978" y="1113"/>
                  </a:cubicBezTo>
                  <a:cubicBezTo>
                    <a:pt x="1290" y="573"/>
                    <a:pt x="1290" y="573"/>
                    <a:pt x="1290" y="573"/>
                  </a:cubicBezTo>
                  <a:cubicBezTo>
                    <a:pt x="1294" y="566"/>
                    <a:pt x="1294" y="558"/>
                    <a:pt x="1290" y="551"/>
                  </a:cubicBezTo>
                  <a:cubicBezTo>
                    <a:pt x="978" y="11"/>
                    <a:pt x="978" y="11"/>
                    <a:pt x="978" y="11"/>
                  </a:cubicBezTo>
                  <a:cubicBezTo>
                    <a:pt x="974" y="4"/>
                    <a:pt x="967" y="0"/>
                    <a:pt x="95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27" y="0"/>
                    <a:pt x="320" y="4"/>
                    <a:pt x="316" y="11"/>
                  </a:cubicBezTo>
                  <a:cubicBezTo>
                    <a:pt x="4" y="551"/>
                    <a:pt x="4" y="551"/>
                    <a:pt x="4" y="551"/>
                  </a:cubicBezTo>
                  <a:cubicBezTo>
                    <a:pt x="0" y="558"/>
                    <a:pt x="0" y="566"/>
                    <a:pt x="4" y="573"/>
                  </a:cubicBezTo>
                  <a:cubicBezTo>
                    <a:pt x="316" y="1113"/>
                    <a:pt x="316" y="1113"/>
                    <a:pt x="316" y="1113"/>
                  </a:cubicBezTo>
                  <a:cubicBezTo>
                    <a:pt x="320" y="1120"/>
                    <a:pt x="327" y="1124"/>
                    <a:pt x="335" y="1124"/>
                  </a:cubicBezTo>
                  <a:cubicBezTo>
                    <a:pt x="393" y="1124"/>
                    <a:pt x="393" y="1124"/>
                    <a:pt x="393" y="1124"/>
                  </a:cubicBezTo>
                  <a:cubicBezTo>
                    <a:pt x="405" y="1124"/>
                    <a:pt x="416" y="1114"/>
                    <a:pt x="416" y="1102"/>
                  </a:cubicBezTo>
                  <a:cubicBezTo>
                    <a:pt x="416" y="1089"/>
                    <a:pt x="405" y="1079"/>
                    <a:pt x="393" y="1079"/>
                  </a:cubicBezTo>
                  <a:cubicBezTo>
                    <a:pt x="349" y="1079"/>
                    <a:pt x="349" y="1079"/>
                    <a:pt x="349" y="1079"/>
                  </a:cubicBezTo>
                  <a:cubicBezTo>
                    <a:pt x="50" y="562"/>
                    <a:pt x="50" y="562"/>
                    <a:pt x="50" y="562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945" y="45"/>
                    <a:pt x="945" y="45"/>
                    <a:pt x="945" y="45"/>
                  </a:cubicBezTo>
                  <a:cubicBezTo>
                    <a:pt x="1244" y="562"/>
                    <a:pt x="1244" y="562"/>
                    <a:pt x="1244" y="562"/>
                  </a:cubicBezTo>
                  <a:cubicBezTo>
                    <a:pt x="945" y="1079"/>
                    <a:pt x="945" y="1079"/>
                    <a:pt x="945" y="1079"/>
                  </a:cubicBezTo>
                  <a:cubicBezTo>
                    <a:pt x="484" y="1079"/>
                    <a:pt x="484" y="1079"/>
                    <a:pt x="484" y="1079"/>
                  </a:cubicBezTo>
                  <a:cubicBezTo>
                    <a:pt x="471" y="1079"/>
                    <a:pt x="461" y="1089"/>
                    <a:pt x="461" y="1102"/>
                  </a:cubicBezTo>
                  <a:cubicBezTo>
                    <a:pt x="461" y="1114"/>
                    <a:pt x="471" y="1124"/>
                    <a:pt x="484" y="1124"/>
                  </a:cubicBezTo>
                  <a:close/>
                  <a:moveTo>
                    <a:pt x="484" y="1124"/>
                  </a:moveTo>
                  <a:cubicBezTo>
                    <a:pt x="484" y="1124"/>
                    <a:pt x="484" y="1124"/>
                    <a:pt x="484" y="112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6" name="Freeform 7">
              <a:extLst>
                <a:ext uri="{FF2B5EF4-FFF2-40B4-BE49-F238E27FC236}">
                  <a16:creationId xmlns:a16="http://schemas.microsoft.com/office/drawing/2014/main" id="{8618E56D-11BA-504D-0A34-3120E9C98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671" y="2932052"/>
              <a:ext cx="38334" cy="60666"/>
            </a:xfrm>
            <a:custGeom>
              <a:avLst/>
              <a:gdLst>
                <a:gd name="T0" fmla="*/ 87 w 179"/>
                <a:gd name="T1" fmla="*/ 239 h 284"/>
                <a:gd name="T2" fmla="*/ 40 w 179"/>
                <a:gd name="T3" fmla="*/ 220 h 284"/>
                <a:gd name="T4" fmla="*/ 22 w 179"/>
                <a:gd name="T5" fmla="*/ 210 h 284"/>
                <a:gd name="T6" fmla="*/ 0 w 179"/>
                <a:gd name="T7" fmla="*/ 237 h 284"/>
                <a:gd name="T8" fmla="*/ 25 w 179"/>
                <a:gd name="T9" fmla="*/ 269 h 284"/>
                <a:gd name="T10" fmla="*/ 88 w 179"/>
                <a:gd name="T11" fmla="*/ 284 h 284"/>
                <a:gd name="T12" fmla="*/ 153 w 179"/>
                <a:gd name="T13" fmla="*/ 263 h 284"/>
                <a:gd name="T14" fmla="*/ 179 w 179"/>
                <a:gd name="T15" fmla="*/ 201 h 284"/>
                <a:gd name="T16" fmla="*/ 101 w 179"/>
                <a:gd name="T17" fmla="*/ 110 h 284"/>
                <a:gd name="T18" fmla="*/ 57 w 179"/>
                <a:gd name="T19" fmla="*/ 72 h 284"/>
                <a:gd name="T20" fmla="*/ 99 w 179"/>
                <a:gd name="T21" fmla="*/ 43 h 284"/>
                <a:gd name="T22" fmla="*/ 138 w 179"/>
                <a:gd name="T23" fmla="*/ 53 h 284"/>
                <a:gd name="T24" fmla="*/ 152 w 179"/>
                <a:gd name="T25" fmla="*/ 57 h 284"/>
                <a:gd name="T26" fmla="*/ 167 w 179"/>
                <a:gd name="T27" fmla="*/ 47 h 284"/>
                <a:gd name="T28" fmla="*/ 172 w 179"/>
                <a:gd name="T29" fmla="*/ 31 h 284"/>
                <a:gd name="T30" fmla="*/ 99 w 179"/>
                <a:gd name="T31" fmla="*/ 0 h 284"/>
                <a:gd name="T32" fmla="*/ 37 w 179"/>
                <a:gd name="T33" fmla="*/ 17 h 284"/>
                <a:gd name="T34" fmla="*/ 7 w 179"/>
                <a:gd name="T35" fmla="*/ 76 h 284"/>
                <a:gd name="T36" fmla="*/ 78 w 179"/>
                <a:gd name="T37" fmla="*/ 159 h 284"/>
                <a:gd name="T38" fmla="*/ 129 w 179"/>
                <a:gd name="T39" fmla="*/ 206 h 284"/>
                <a:gd name="T40" fmla="*/ 87 w 179"/>
                <a:gd name="T41" fmla="*/ 239 h 284"/>
                <a:gd name="T42" fmla="*/ 87 w 179"/>
                <a:gd name="T43" fmla="*/ 239 h 284"/>
                <a:gd name="T44" fmla="*/ 87 w 179"/>
                <a:gd name="T45" fmla="*/ 2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84">
                  <a:moveTo>
                    <a:pt x="87" y="239"/>
                  </a:moveTo>
                  <a:cubicBezTo>
                    <a:pt x="63" y="239"/>
                    <a:pt x="50" y="228"/>
                    <a:pt x="40" y="220"/>
                  </a:cubicBezTo>
                  <a:cubicBezTo>
                    <a:pt x="33" y="214"/>
                    <a:pt x="28" y="210"/>
                    <a:pt x="22" y="210"/>
                  </a:cubicBezTo>
                  <a:cubicBezTo>
                    <a:pt x="10" y="210"/>
                    <a:pt x="0" y="226"/>
                    <a:pt x="0" y="237"/>
                  </a:cubicBezTo>
                  <a:cubicBezTo>
                    <a:pt x="0" y="248"/>
                    <a:pt x="9" y="260"/>
                    <a:pt x="25" y="269"/>
                  </a:cubicBezTo>
                  <a:cubicBezTo>
                    <a:pt x="42" y="279"/>
                    <a:pt x="65" y="284"/>
                    <a:pt x="88" y="284"/>
                  </a:cubicBezTo>
                  <a:cubicBezTo>
                    <a:pt x="115" y="284"/>
                    <a:pt x="137" y="277"/>
                    <a:pt x="153" y="263"/>
                  </a:cubicBezTo>
                  <a:cubicBezTo>
                    <a:pt x="170" y="249"/>
                    <a:pt x="179" y="227"/>
                    <a:pt x="179" y="201"/>
                  </a:cubicBezTo>
                  <a:cubicBezTo>
                    <a:pt x="179" y="143"/>
                    <a:pt x="136" y="124"/>
                    <a:pt x="101" y="110"/>
                  </a:cubicBezTo>
                  <a:cubicBezTo>
                    <a:pt x="77" y="100"/>
                    <a:pt x="57" y="91"/>
                    <a:pt x="57" y="72"/>
                  </a:cubicBezTo>
                  <a:cubicBezTo>
                    <a:pt x="57" y="54"/>
                    <a:pt x="73" y="43"/>
                    <a:pt x="99" y="43"/>
                  </a:cubicBezTo>
                  <a:cubicBezTo>
                    <a:pt x="119" y="43"/>
                    <a:pt x="130" y="49"/>
                    <a:pt x="138" y="53"/>
                  </a:cubicBezTo>
                  <a:cubicBezTo>
                    <a:pt x="143" y="55"/>
                    <a:pt x="147" y="57"/>
                    <a:pt x="152" y="57"/>
                  </a:cubicBezTo>
                  <a:cubicBezTo>
                    <a:pt x="160" y="57"/>
                    <a:pt x="165" y="52"/>
                    <a:pt x="167" y="47"/>
                  </a:cubicBezTo>
                  <a:cubicBezTo>
                    <a:pt x="171" y="41"/>
                    <a:pt x="172" y="35"/>
                    <a:pt x="172" y="31"/>
                  </a:cubicBezTo>
                  <a:cubicBezTo>
                    <a:pt x="172" y="6"/>
                    <a:pt x="127" y="0"/>
                    <a:pt x="99" y="0"/>
                  </a:cubicBezTo>
                  <a:cubicBezTo>
                    <a:pt x="75" y="0"/>
                    <a:pt x="53" y="6"/>
                    <a:pt x="37" y="17"/>
                  </a:cubicBezTo>
                  <a:cubicBezTo>
                    <a:pt x="17" y="30"/>
                    <a:pt x="7" y="50"/>
                    <a:pt x="7" y="76"/>
                  </a:cubicBezTo>
                  <a:cubicBezTo>
                    <a:pt x="7" y="127"/>
                    <a:pt x="45" y="144"/>
                    <a:pt x="78" y="159"/>
                  </a:cubicBezTo>
                  <a:cubicBezTo>
                    <a:pt x="105" y="171"/>
                    <a:pt x="129" y="181"/>
                    <a:pt x="129" y="206"/>
                  </a:cubicBezTo>
                  <a:cubicBezTo>
                    <a:pt x="129" y="222"/>
                    <a:pt x="118" y="239"/>
                    <a:pt x="87" y="239"/>
                  </a:cubicBezTo>
                  <a:close/>
                  <a:moveTo>
                    <a:pt x="87" y="239"/>
                  </a:moveTo>
                  <a:cubicBezTo>
                    <a:pt x="87" y="239"/>
                    <a:pt x="87" y="239"/>
                    <a:pt x="87" y="23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7" name="Freeform 8">
              <a:extLst>
                <a:ext uri="{FF2B5EF4-FFF2-40B4-BE49-F238E27FC236}">
                  <a16:creationId xmlns:a16="http://schemas.microsoft.com/office/drawing/2014/main" id="{9EF1B7D9-7E0E-C24C-EAE1-0D5D4DF93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169" y="2932404"/>
              <a:ext cx="41499" cy="59611"/>
            </a:xfrm>
            <a:custGeom>
              <a:avLst/>
              <a:gdLst>
                <a:gd name="T0" fmla="*/ 97 w 193"/>
                <a:gd name="T1" fmla="*/ 279 h 279"/>
                <a:gd name="T2" fmla="*/ 122 w 193"/>
                <a:gd name="T3" fmla="*/ 263 h 279"/>
                <a:gd name="T4" fmla="*/ 122 w 193"/>
                <a:gd name="T5" fmla="*/ 45 h 279"/>
                <a:gd name="T6" fmla="*/ 177 w 193"/>
                <a:gd name="T7" fmla="*/ 45 h 279"/>
                <a:gd name="T8" fmla="*/ 193 w 193"/>
                <a:gd name="T9" fmla="*/ 22 h 279"/>
                <a:gd name="T10" fmla="*/ 177 w 193"/>
                <a:gd name="T11" fmla="*/ 0 h 279"/>
                <a:gd name="T12" fmla="*/ 16 w 193"/>
                <a:gd name="T13" fmla="*/ 0 h 279"/>
                <a:gd name="T14" fmla="*/ 0 w 193"/>
                <a:gd name="T15" fmla="*/ 22 h 279"/>
                <a:gd name="T16" fmla="*/ 16 w 193"/>
                <a:gd name="T17" fmla="*/ 45 h 279"/>
                <a:gd name="T18" fmla="*/ 71 w 193"/>
                <a:gd name="T19" fmla="*/ 45 h 279"/>
                <a:gd name="T20" fmla="*/ 71 w 193"/>
                <a:gd name="T21" fmla="*/ 263 h 279"/>
                <a:gd name="T22" fmla="*/ 97 w 193"/>
                <a:gd name="T23" fmla="*/ 279 h 279"/>
                <a:gd name="T24" fmla="*/ 97 w 193"/>
                <a:gd name="T25" fmla="*/ 279 h 279"/>
                <a:gd name="T26" fmla="*/ 97 w 193"/>
                <a:gd name="T2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279">
                  <a:moveTo>
                    <a:pt x="97" y="279"/>
                  </a:moveTo>
                  <a:cubicBezTo>
                    <a:pt x="109" y="279"/>
                    <a:pt x="122" y="273"/>
                    <a:pt x="122" y="263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87" y="45"/>
                    <a:pt x="193" y="34"/>
                    <a:pt x="193" y="22"/>
                  </a:cubicBezTo>
                  <a:cubicBezTo>
                    <a:pt x="193" y="11"/>
                    <a:pt x="188" y="0"/>
                    <a:pt x="17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11"/>
                    <a:pt x="0" y="22"/>
                  </a:cubicBezTo>
                  <a:cubicBezTo>
                    <a:pt x="0" y="36"/>
                    <a:pt x="6" y="45"/>
                    <a:pt x="1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1" y="271"/>
                    <a:pt x="79" y="279"/>
                    <a:pt x="97" y="279"/>
                  </a:cubicBezTo>
                  <a:close/>
                  <a:moveTo>
                    <a:pt x="97" y="279"/>
                  </a:moveTo>
                  <a:cubicBezTo>
                    <a:pt x="97" y="279"/>
                    <a:pt x="97" y="279"/>
                    <a:pt x="97" y="27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8" name="Freeform 9">
              <a:extLst>
                <a:ext uri="{FF2B5EF4-FFF2-40B4-BE49-F238E27FC236}">
                  <a16:creationId xmlns:a16="http://schemas.microsoft.com/office/drawing/2014/main" id="{92A7B561-7FCE-AD6A-FC3E-8C7B82E3F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5713" y="2932404"/>
              <a:ext cx="38334" cy="59962"/>
            </a:xfrm>
            <a:custGeom>
              <a:avLst/>
              <a:gdLst>
                <a:gd name="T0" fmla="*/ 89 w 179"/>
                <a:gd name="T1" fmla="*/ 281 h 281"/>
                <a:gd name="T2" fmla="*/ 153 w 179"/>
                <a:gd name="T3" fmla="*/ 261 h 281"/>
                <a:gd name="T4" fmla="*/ 179 w 179"/>
                <a:gd name="T5" fmla="*/ 194 h 281"/>
                <a:gd name="T6" fmla="*/ 179 w 179"/>
                <a:gd name="T7" fmla="*/ 87 h 281"/>
                <a:gd name="T8" fmla="*/ 153 w 179"/>
                <a:gd name="T9" fmla="*/ 20 h 281"/>
                <a:gd name="T10" fmla="*/ 89 w 179"/>
                <a:gd name="T11" fmla="*/ 0 h 281"/>
                <a:gd name="T12" fmla="*/ 25 w 179"/>
                <a:gd name="T13" fmla="*/ 20 h 281"/>
                <a:gd name="T14" fmla="*/ 0 w 179"/>
                <a:gd name="T15" fmla="*/ 87 h 281"/>
                <a:gd name="T16" fmla="*/ 0 w 179"/>
                <a:gd name="T17" fmla="*/ 194 h 281"/>
                <a:gd name="T18" fmla="*/ 25 w 179"/>
                <a:gd name="T19" fmla="*/ 261 h 281"/>
                <a:gd name="T20" fmla="*/ 89 w 179"/>
                <a:gd name="T21" fmla="*/ 281 h 281"/>
                <a:gd name="T22" fmla="*/ 129 w 179"/>
                <a:gd name="T23" fmla="*/ 194 h 281"/>
                <a:gd name="T24" fmla="*/ 89 w 179"/>
                <a:gd name="T25" fmla="*/ 237 h 281"/>
                <a:gd name="T26" fmla="*/ 50 w 179"/>
                <a:gd name="T27" fmla="*/ 194 h 281"/>
                <a:gd name="T28" fmla="*/ 50 w 179"/>
                <a:gd name="T29" fmla="*/ 87 h 281"/>
                <a:gd name="T30" fmla="*/ 89 w 179"/>
                <a:gd name="T31" fmla="*/ 44 h 281"/>
                <a:gd name="T32" fmla="*/ 129 w 179"/>
                <a:gd name="T33" fmla="*/ 87 h 281"/>
                <a:gd name="T34" fmla="*/ 129 w 179"/>
                <a:gd name="T35" fmla="*/ 194 h 281"/>
                <a:gd name="T36" fmla="*/ 129 w 179"/>
                <a:gd name="T37" fmla="*/ 194 h 281"/>
                <a:gd name="T38" fmla="*/ 129 w 179"/>
                <a:gd name="T39" fmla="*/ 19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1">
                  <a:moveTo>
                    <a:pt x="89" y="281"/>
                  </a:moveTo>
                  <a:cubicBezTo>
                    <a:pt x="116" y="281"/>
                    <a:pt x="138" y="274"/>
                    <a:pt x="153" y="261"/>
                  </a:cubicBezTo>
                  <a:cubicBezTo>
                    <a:pt x="170" y="246"/>
                    <a:pt x="179" y="224"/>
                    <a:pt x="179" y="194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57"/>
                    <a:pt x="170" y="34"/>
                    <a:pt x="153" y="20"/>
                  </a:cubicBezTo>
                  <a:cubicBezTo>
                    <a:pt x="138" y="6"/>
                    <a:pt x="116" y="0"/>
                    <a:pt x="89" y="0"/>
                  </a:cubicBezTo>
                  <a:cubicBezTo>
                    <a:pt x="62" y="0"/>
                    <a:pt x="41" y="6"/>
                    <a:pt x="25" y="20"/>
                  </a:cubicBezTo>
                  <a:cubicBezTo>
                    <a:pt x="8" y="34"/>
                    <a:pt x="0" y="57"/>
                    <a:pt x="0" y="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4"/>
                    <a:pt x="8" y="246"/>
                    <a:pt x="25" y="261"/>
                  </a:cubicBezTo>
                  <a:cubicBezTo>
                    <a:pt x="41" y="274"/>
                    <a:pt x="62" y="281"/>
                    <a:pt x="89" y="281"/>
                  </a:cubicBezTo>
                  <a:close/>
                  <a:moveTo>
                    <a:pt x="129" y="194"/>
                  </a:moveTo>
                  <a:cubicBezTo>
                    <a:pt x="129" y="222"/>
                    <a:pt x="115" y="237"/>
                    <a:pt x="89" y="237"/>
                  </a:cubicBezTo>
                  <a:cubicBezTo>
                    <a:pt x="63" y="237"/>
                    <a:pt x="50" y="222"/>
                    <a:pt x="50" y="194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59"/>
                    <a:pt x="63" y="44"/>
                    <a:pt x="89" y="44"/>
                  </a:cubicBezTo>
                  <a:cubicBezTo>
                    <a:pt x="115" y="44"/>
                    <a:pt x="129" y="59"/>
                    <a:pt x="129" y="87"/>
                  </a:cubicBezTo>
                  <a:lnTo>
                    <a:pt x="129" y="194"/>
                  </a:lnTo>
                  <a:close/>
                  <a:moveTo>
                    <a:pt x="129" y="194"/>
                  </a:move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9" name="Freeform 10">
              <a:extLst>
                <a:ext uri="{FF2B5EF4-FFF2-40B4-BE49-F238E27FC236}">
                  <a16:creationId xmlns:a16="http://schemas.microsoft.com/office/drawing/2014/main" id="{D52CEF6A-8099-9CEC-BE95-9E0029394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840" y="2932404"/>
              <a:ext cx="39213" cy="59611"/>
            </a:xfrm>
            <a:custGeom>
              <a:avLst/>
              <a:gdLst>
                <a:gd name="T0" fmla="*/ 51 w 183"/>
                <a:gd name="T1" fmla="*/ 263 h 279"/>
                <a:gd name="T2" fmla="*/ 51 w 183"/>
                <a:gd name="T3" fmla="*/ 175 h 279"/>
                <a:gd name="T4" fmla="*/ 93 w 183"/>
                <a:gd name="T5" fmla="*/ 175 h 279"/>
                <a:gd name="T6" fmla="*/ 183 w 183"/>
                <a:gd name="T7" fmla="*/ 88 h 279"/>
                <a:gd name="T8" fmla="*/ 183 w 183"/>
                <a:gd name="T9" fmla="*/ 86 h 279"/>
                <a:gd name="T10" fmla="*/ 157 w 183"/>
                <a:gd name="T11" fmla="*/ 19 h 279"/>
                <a:gd name="T12" fmla="*/ 96 w 183"/>
                <a:gd name="T13" fmla="*/ 0 h 279"/>
                <a:gd name="T14" fmla="*/ 19 w 183"/>
                <a:gd name="T15" fmla="*/ 0 h 279"/>
                <a:gd name="T16" fmla="*/ 0 w 183"/>
                <a:gd name="T17" fmla="*/ 15 h 279"/>
                <a:gd name="T18" fmla="*/ 0 w 183"/>
                <a:gd name="T19" fmla="*/ 263 h 279"/>
                <a:gd name="T20" fmla="*/ 25 w 183"/>
                <a:gd name="T21" fmla="*/ 279 h 279"/>
                <a:gd name="T22" fmla="*/ 51 w 183"/>
                <a:gd name="T23" fmla="*/ 263 h 279"/>
                <a:gd name="T24" fmla="*/ 132 w 183"/>
                <a:gd name="T25" fmla="*/ 92 h 279"/>
                <a:gd name="T26" fmla="*/ 122 w 183"/>
                <a:gd name="T27" fmla="*/ 125 h 279"/>
                <a:gd name="T28" fmla="*/ 93 w 183"/>
                <a:gd name="T29" fmla="*/ 135 h 279"/>
                <a:gd name="T30" fmla="*/ 51 w 183"/>
                <a:gd name="T31" fmla="*/ 135 h 279"/>
                <a:gd name="T32" fmla="*/ 51 w 183"/>
                <a:gd name="T33" fmla="*/ 44 h 279"/>
                <a:gd name="T34" fmla="*/ 93 w 183"/>
                <a:gd name="T35" fmla="*/ 44 h 279"/>
                <a:gd name="T36" fmla="*/ 132 w 183"/>
                <a:gd name="T37" fmla="*/ 87 h 279"/>
                <a:gd name="T38" fmla="*/ 132 w 183"/>
                <a:gd name="T39" fmla="*/ 92 h 279"/>
                <a:gd name="T40" fmla="*/ 132 w 183"/>
                <a:gd name="T41" fmla="*/ 92 h 279"/>
                <a:gd name="T42" fmla="*/ 132 w 183"/>
                <a:gd name="T43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279">
                  <a:moveTo>
                    <a:pt x="51" y="263"/>
                  </a:moveTo>
                  <a:cubicBezTo>
                    <a:pt x="51" y="175"/>
                    <a:pt x="51" y="175"/>
                    <a:pt x="5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51" y="175"/>
                    <a:pt x="183" y="144"/>
                    <a:pt x="183" y="88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56"/>
                    <a:pt x="174" y="34"/>
                    <a:pt x="157" y="19"/>
                  </a:cubicBezTo>
                  <a:cubicBezTo>
                    <a:pt x="143" y="6"/>
                    <a:pt x="122" y="0"/>
                    <a:pt x="9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0" y="8"/>
                    <a:pt x="0" y="1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1"/>
                    <a:pt x="8" y="279"/>
                    <a:pt x="25" y="279"/>
                  </a:cubicBezTo>
                  <a:cubicBezTo>
                    <a:pt x="38" y="279"/>
                    <a:pt x="51" y="273"/>
                    <a:pt x="51" y="263"/>
                  </a:cubicBezTo>
                  <a:close/>
                  <a:moveTo>
                    <a:pt x="132" y="92"/>
                  </a:moveTo>
                  <a:cubicBezTo>
                    <a:pt x="132" y="106"/>
                    <a:pt x="129" y="117"/>
                    <a:pt x="122" y="125"/>
                  </a:cubicBezTo>
                  <a:cubicBezTo>
                    <a:pt x="115" y="132"/>
                    <a:pt x="105" y="135"/>
                    <a:pt x="93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119" y="44"/>
                    <a:pt x="132" y="59"/>
                    <a:pt x="132" y="87"/>
                  </a:cubicBezTo>
                  <a:lnTo>
                    <a:pt x="132" y="92"/>
                  </a:lnTo>
                  <a:close/>
                  <a:moveTo>
                    <a:pt x="132" y="92"/>
                  </a:moveTo>
                  <a:cubicBezTo>
                    <a:pt x="132" y="92"/>
                    <a:pt x="132" y="92"/>
                    <a:pt x="132" y="9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60" name="Ellipse 359">
            <a:extLst>
              <a:ext uri="{FF2B5EF4-FFF2-40B4-BE49-F238E27FC236}">
                <a16:creationId xmlns:a16="http://schemas.microsoft.com/office/drawing/2014/main" id="{6DBD17A6-C1BF-2F51-067E-98AACFADA2D2}"/>
              </a:ext>
            </a:extLst>
          </p:cNvPr>
          <p:cNvSpPr/>
          <p:nvPr/>
        </p:nvSpPr>
        <p:spPr>
          <a:xfrm>
            <a:off x="3106207" y="2529406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Ellipse 360">
            <a:extLst>
              <a:ext uri="{FF2B5EF4-FFF2-40B4-BE49-F238E27FC236}">
                <a16:creationId xmlns:a16="http://schemas.microsoft.com/office/drawing/2014/main" id="{375048E1-E0C1-A6FD-126E-F5F46887A55A}"/>
              </a:ext>
            </a:extLst>
          </p:cNvPr>
          <p:cNvSpPr/>
          <p:nvPr/>
        </p:nvSpPr>
        <p:spPr>
          <a:xfrm>
            <a:off x="2704563" y="2544837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Ellipse 361">
            <a:extLst>
              <a:ext uri="{FF2B5EF4-FFF2-40B4-BE49-F238E27FC236}">
                <a16:creationId xmlns:a16="http://schemas.microsoft.com/office/drawing/2014/main" id="{29FD6580-E9C9-23CF-1470-2A8C0097D04C}"/>
              </a:ext>
            </a:extLst>
          </p:cNvPr>
          <p:cNvSpPr/>
          <p:nvPr/>
        </p:nvSpPr>
        <p:spPr>
          <a:xfrm>
            <a:off x="6190242" y="2538726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28C55ECB-F1FC-E3FE-4296-80F73CB08974}"/>
              </a:ext>
            </a:extLst>
          </p:cNvPr>
          <p:cNvSpPr txBox="1"/>
          <p:nvPr/>
        </p:nvSpPr>
        <p:spPr>
          <a:xfrm>
            <a:off x="5556078" y="2732601"/>
            <a:ext cx="9144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100" i="1">
                <a:solidFill>
                  <a:srgbClr val="000000"/>
                </a:solidFill>
                <a:latin typeface="Arial"/>
              </a:rPr>
              <a:t>8 mois</a:t>
            </a:r>
          </a:p>
        </p:txBody>
      </p:sp>
      <p:sp>
        <p:nvSpPr>
          <p:cNvPr id="364" name="Rectangle : coins arrondis 363">
            <a:extLst>
              <a:ext uri="{FF2B5EF4-FFF2-40B4-BE49-F238E27FC236}">
                <a16:creationId xmlns:a16="http://schemas.microsoft.com/office/drawing/2014/main" id="{81BCDBD1-1CD0-4613-9C92-89143BBEF5C4}"/>
              </a:ext>
            </a:extLst>
          </p:cNvPr>
          <p:cNvSpPr/>
          <p:nvPr/>
        </p:nvSpPr>
        <p:spPr>
          <a:xfrm>
            <a:off x="5224786" y="3197642"/>
            <a:ext cx="5454818" cy="1255230"/>
          </a:xfrm>
          <a:prstGeom prst="roundRect">
            <a:avLst/>
          </a:prstGeom>
          <a:solidFill>
            <a:srgbClr val="006AB2">
              <a:lumMod val="20000"/>
              <a:lumOff val="8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Rectangle : coins arrondis 364">
            <a:extLst>
              <a:ext uri="{FF2B5EF4-FFF2-40B4-BE49-F238E27FC236}">
                <a16:creationId xmlns:a16="http://schemas.microsoft.com/office/drawing/2014/main" id="{A4C326DB-DEBB-13C6-D886-0F66A16B1D90}"/>
              </a:ext>
            </a:extLst>
          </p:cNvPr>
          <p:cNvSpPr/>
          <p:nvPr/>
        </p:nvSpPr>
        <p:spPr>
          <a:xfrm>
            <a:off x="5632908" y="3264142"/>
            <a:ext cx="1326588" cy="478867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14/6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Date limite envoi REX intermédiaires</a:t>
            </a:r>
          </a:p>
        </p:txBody>
      </p:sp>
      <p:cxnSp>
        <p:nvCxnSpPr>
          <p:cNvPr id="366" name="Connecteur droit 365">
            <a:extLst>
              <a:ext uri="{FF2B5EF4-FFF2-40B4-BE49-F238E27FC236}">
                <a16:creationId xmlns:a16="http://schemas.microsoft.com/office/drawing/2014/main" id="{4A328764-666D-1DD3-07E2-0CCCE57D80C3}"/>
              </a:ext>
            </a:extLst>
          </p:cNvPr>
          <p:cNvCxnSpPr>
            <a:cxnSpLocks/>
          </p:cNvCxnSpPr>
          <p:nvPr/>
        </p:nvCxnSpPr>
        <p:spPr>
          <a:xfrm flipH="1">
            <a:off x="6231032" y="2646726"/>
            <a:ext cx="13210" cy="627442"/>
          </a:xfrm>
          <a:prstGeom prst="line">
            <a:avLst/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sp>
        <p:nvSpPr>
          <p:cNvPr id="367" name="ZoneTexte 366">
            <a:extLst>
              <a:ext uri="{FF2B5EF4-FFF2-40B4-BE49-F238E27FC236}">
                <a16:creationId xmlns:a16="http://schemas.microsoft.com/office/drawing/2014/main" id="{FC51493E-AADC-56C5-3580-AA384921E015}"/>
              </a:ext>
            </a:extLst>
          </p:cNvPr>
          <p:cNvSpPr txBox="1"/>
          <p:nvPr/>
        </p:nvSpPr>
        <p:spPr>
          <a:xfrm>
            <a:off x="5479925" y="4159833"/>
            <a:ext cx="9144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1100" b="1">
                <a:solidFill>
                  <a:srgbClr val="006AB2">
                    <a:lumMod val="60000"/>
                    <a:lumOff val="40000"/>
                  </a:srgbClr>
                </a:solidFill>
                <a:latin typeface="Arial"/>
              </a:rPr>
              <a:t>REX et bilan</a:t>
            </a:r>
          </a:p>
        </p:txBody>
      </p:sp>
      <p:sp>
        <p:nvSpPr>
          <p:cNvPr id="368" name="Ellipse 367">
            <a:extLst>
              <a:ext uri="{FF2B5EF4-FFF2-40B4-BE49-F238E27FC236}">
                <a16:creationId xmlns:a16="http://schemas.microsoft.com/office/drawing/2014/main" id="{8BBB18BC-A4BB-0206-5E7C-8EB6D2FE746C}"/>
              </a:ext>
            </a:extLst>
          </p:cNvPr>
          <p:cNvSpPr/>
          <p:nvPr/>
        </p:nvSpPr>
        <p:spPr>
          <a:xfrm>
            <a:off x="6806212" y="2539987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Rectangle : coins arrondis 368">
            <a:extLst>
              <a:ext uri="{FF2B5EF4-FFF2-40B4-BE49-F238E27FC236}">
                <a16:creationId xmlns:a16="http://schemas.microsoft.com/office/drawing/2014/main" id="{CE6A6232-A9C2-3D27-2C3B-A25541CA9F33}"/>
              </a:ext>
            </a:extLst>
          </p:cNvPr>
          <p:cNvSpPr/>
          <p:nvPr/>
        </p:nvSpPr>
        <p:spPr>
          <a:xfrm>
            <a:off x="6333873" y="3799162"/>
            <a:ext cx="1244923" cy="507895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Mi-juillet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Synthèse des REX intermédiaires</a:t>
            </a:r>
          </a:p>
        </p:txBody>
      </p:sp>
      <p:cxnSp>
        <p:nvCxnSpPr>
          <p:cNvPr id="370" name="Connecteur droit 369">
            <a:extLst>
              <a:ext uri="{FF2B5EF4-FFF2-40B4-BE49-F238E27FC236}">
                <a16:creationId xmlns:a16="http://schemas.microsoft.com/office/drawing/2014/main" id="{732E06CC-CB50-A834-8995-0EEB339D918F}"/>
              </a:ext>
            </a:extLst>
          </p:cNvPr>
          <p:cNvCxnSpPr>
            <a:cxnSpLocks/>
          </p:cNvCxnSpPr>
          <p:nvPr/>
        </p:nvCxnSpPr>
        <p:spPr>
          <a:xfrm>
            <a:off x="6850381" y="2647987"/>
            <a:ext cx="286" cy="1151175"/>
          </a:xfrm>
          <a:prstGeom prst="line">
            <a:avLst/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grpSp>
        <p:nvGrpSpPr>
          <p:cNvPr id="371" name="Groupe 370">
            <a:extLst>
              <a:ext uri="{FF2B5EF4-FFF2-40B4-BE49-F238E27FC236}">
                <a16:creationId xmlns:a16="http://schemas.microsoft.com/office/drawing/2014/main" id="{4DC3EC8D-5856-13B2-4E4B-FEE798CA40D9}"/>
              </a:ext>
            </a:extLst>
          </p:cNvPr>
          <p:cNvGrpSpPr/>
          <p:nvPr/>
        </p:nvGrpSpPr>
        <p:grpSpPr>
          <a:xfrm>
            <a:off x="5515706" y="3226875"/>
            <a:ext cx="331641" cy="291899"/>
            <a:chOff x="7257419" y="3302232"/>
            <a:chExt cx="331641" cy="291899"/>
          </a:xfrm>
        </p:grpSpPr>
        <p:sp>
          <p:nvSpPr>
            <p:cNvPr id="372" name="Freeform 5">
              <a:extLst>
                <a:ext uri="{FF2B5EF4-FFF2-40B4-BE49-F238E27FC236}">
                  <a16:creationId xmlns:a16="http://schemas.microsoft.com/office/drawing/2014/main" id="{2F79D135-0A36-0988-9813-DEF3FAFDA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7419" y="3302232"/>
              <a:ext cx="331641" cy="291899"/>
            </a:xfrm>
            <a:custGeom>
              <a:avLst/>
              <a:gdLst>
                <a:gd name="T0" fmla="*/ 1523 w 1548"/>
                <a:gd name="T1" fmla="*/ 613 h 1368"/>
                <a:gd name="T2" fmla="*/ 1326 w 1548"/>
                <a:gd name="T3" fmla="*/ 272 h 1368"/>
                <a:gd name="T4" fmla="*/ 1295 w 1548"/>
                <a:gd name="T5" fmla="*/ 264 h 1368"/>
                <a:gd name="T6" fmla="*/ 1286 w 1548"/>
                <a:gd name="T7" fmla="*/ 295 h 1368"/>
                <a:gd name="T8" fmla="*/ 1484 w 1548"/>
                <a:gd name="T9" fmla="*/ 636 h 1368"/>
                <a:gd name="T10" fmla="*/ 1484 w 1548"/>
                <a:gd name="T11" fmla="*/ 732 h 1368"/>
                <a:gd name="T12" fmla="*/ 1170 w 1548"/>
                <a:gd name="T13" fmla="*/ 1275 h 1368"/>
                <a:gd name="T14" fmla="*/ 1087 w 1548"/>
                <a:gd name="T15" fmla="*/ 1323 h 1368"/>
                <a:gd name="T16" fmla="*/ 461 w 1548"/>
                <a:gd name="T17" fmla="*/ 1323 h 1368"/>
                <a:gd name="T18" fmla="*/ 378 w 1548"/>
                <a:gd name="T19" fmla="*/ 1275 h 1368"/>
                <a:gd name="T20" fmla="*/ 64 w 1548"/>
                <a:gd name="T21" fmla="*/ 732 h 1368"/>
                <a:gd name="T22" fmla="*/ 64 w 1548"/>
                <a:gd name="T23" fmla="*/ 636 h 1368"/>
                <a:gd name="T24" fmla="*/ 378 w 1548"/>
                <a:gd name="T25" fmla="*/ 93 h 1368"/>
                <a:gd name="T26" fmla="*/ 461 w 1548"/>
                <a:gd name="T27" fmla="*/ 46 h 1368"/>
                <a:gd name="T28" fmla="*/ 1087 w 1548"/>
                <a:gd name="T29" fmla="*/ 46 h 1368"/>
                <a:gd name="T30" fmla="*/ 1170 w 1548"/>
                <a:gd name="T31" fmla="*/ 93 h 1368"/>
                <a:gd name="T32" fmla="*/ 1241 w 1548"/>
                <a:gd name="T33" fmla="*/ 216 h 1368"/>
                <a:gd name="T34" fmla="*/ 1272 w 1548"/>
                <a:gd name="T35" fmla="*/ 224 h 1368"/>
                <a:gd name="T36" fmla="*/ 1280 w 1548"/>
                <a:gd name="T37" fmla="*/ 193 h 1368"/>
                <a:gd name="T38" fmla="*/ 1210 w 1548"/>
                <a:gd name="T39" fmla="*/ 71 h 1368"/>
                <a:gd name="T40" fmla="*/ 1087 w 1548"/>
                <a:gd name="T41" fmla="*/ 0 h 1368"/>
                <a:gd name="T42" fmla="*/ 461 w 1548"/>
                <a:gd name="T43" fmla="*/ 0 h 1368"/>
                <a:gd name="T44" fmla="*/ 338 w 1548"/>
                <a:gd name="T45" fmla="*/ 71 h 1368"/>
                <a:gd name="T46" fmla="*/ 25 w 1548"/>
                <a:gd name="T47" fmla="*/ 613 h 1368"/>
                <a:gd name="T48" fmla="*/ 25 w 1548"/>
                <a:gd name="T49" fmla="*/ 755 h 1368"/>
                <a:gd name="T50" fmla="*/ 338 w 1548"/>
                <a:gd name="T51" fmla="*/ 1298 h 1368"/>
                <a:gd name="T52" fmla="*/ 461 w 1548"/>
                <a:gd name="T53" fmla="*/ 1368 h 1368"/>
                <a:gd name="T54" fmla="*/ 1087 w 1548"/>
                <a:gd name="T55" fmla="*/ 1368 h 1368"/>
                <a:gd name="T56" fmla="*/ 1210 w 1548"/>
                <a:gd name="T57" fmla="*/ 1297 h 1368"/>
                <a:gd name="T58" fmla="*/ 1523 w 1548"/>
                <a:gd name="T59" fmla="*/ 755 h 1368"/>
                <a:gd name="T60" fmla="*/ 1523 w 1548"/>
                <a:gd name="T61" fmla="*/ 613 h 1368"/>
                <a:gd name="T62" fmla="*/ 1523 w 1548"/>
                <a:gd name="T63" fmla="*/ 613 h 1368"/>
                <a:gd name="T64" fmla="*/ 1523 w 1548"/>
                <a:gd name="T65" fmla="*/ 61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8" h="1368">
                  <a:moveTo>
                    <a:pt x="1523" y="613"/>
                  </a:moveTo>
                  <a:cubicBezTo>
                    <a:pt x="1326" y="272"/>
                    <a:pt x="1326" y="272"/>
                    <a:pt x="1326" y="272"/>
                  </a:cubicBezTo>
                  <a:cubicBezTo>
                    <a:pt x="1320" y="261"/>
                    <a:pt x="1306" y="257"/>
                    <a:pt x="1295" y="264"/>
                  </a:cubicBezTo>
                  <a:cubicBezTo>
                    <a:pt x="1284" y="270"/>
                    <a:pt x="1280" y="284"/>
                    <a:pt x="1286" y="295"/>
                  </a:cubicBezTo>
                  <a:cubicBezTo>
                    <a:pt x="1484" y="636"/>
                    <a:pt x="1484" y="636"/>
                    <a:pt x="1484" y="636"/>
                  </a:cubicBezTo>
                  <a:cubicBezTo>
                    <a:pt x="1501" y="666"/>
                    <a:pt x="1501" y="702"/>
                    <a:pt x="1484" y="732"/>
                  </a:cubicBezTo>
                  <a:cubicBezTo>
                    <a:pt x="1170" y="1275"/>
                    <a:pt x="1170" y="1275"/>
                    <a:pt x="1170" y="1275"/>
                  </a:cubicBezTo>
                  <a:cubicBezTo>
                    <a:pt x="1153" y="1304"/>
                    <a:pt x="1121" y="1323"/>
                    <a:pt x="1087" y="1323"/>
                  </a:cubicBezTo>
                  <a:cubicBezTo>
                    <a:pt x="461" y="1323"/>
                    <a:pt x="461" y="1323"/>
                    <a:pt x="461" y="1323"/>
                  </a:cubicBezTo>
                  <a:cubicBezTo>
                    <a:pt x="427" y="1323"/>
                    <a:pt x="395" y="1304"/>
                    <a:pt x="378" y="1275"/>
                  </a:cubicBezTo>
                  <a:cubicBezTo>
                    <a:pt x="64" y="732"/>
                    <a:pt x="64" y="732"/>
                    <a:pt x="64" y="732"/>
                  </a:cubicBezTo>
                  <a:cubicBezTo>
                    <a:pt x="47" y="702"/>
                    <a:pt x="47" y="666"/>
                    <a:pt x="64" y="636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95" y="64"/>
                    <a:pt x="427" y="46"/>
                    <a:pt x="461" y="46"/>
                  </a:cubicBezTo>
                  <a:cubicBezTo>
                    <a:pt x="1087" y="46"/>
                    <a:pt x="1087" y="46"/>
                    <a:pt x="1087" y="46"/>
                  </a:cubicBezTo>
                  <a:cubicBezTo>
                    <a:pt x="1121" y="46"/>
                    <a:pt x="1153" y="64"/>
                    <a:pt x="1170" y="93"/>
                  </a:cubicBezTo>
                  <a:cubicBezTo>
                    <a:pt x="1241" y="216"/>
                    <a:pt x="1241" y="216"/>
                    <a:pt x="1241" y="216"/>
                  </a:cubicBezTo>
                  <a:cubicBezTo>
                    <a:pt x="1247" y="227"/>
                    <a:pt x="1261" y="231"/>
                    <a:pt x="1272" y="224"/>
                  </a:cubicBezTo>
                  <a:cubicBezTo>
                    <a:pt x="1283" y="218"/>
                    <a:pt x="1287" y="204"/>
                    <a:pt x="1280" y="193"/>
                  </a:cubicBezTo>
                  <a:cubicBezTo>
                    <a:pt x="1210" y="71"/>
                    <a:pt x="1210" y="71"/>
                    <a:pt x="1210" y="71"/>
                  </a:cubicBezTo>
                  <a:cubicBezTo>
                    <a:pt x="1185" y="27"/>
                    <a:pt x="1138" y="0"/>
                    <a:pt x="1087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10" y="0"/>
                    <a:pt x="363" y="27"/>
                    <a:pt x="338" y="71"/>
                  </a:cubicBezTo>
                  <a:cubicBezTo>
                    <a:pt x="25" y="613"/>
                    <a:pt x="25" y="613"/>
                    <a:pt x="25" y="613"/>
                  </a:cubicBezTo>
                  <a:cubicBezTo>
                    <a:pt x="0" y="657"/>
                    <a:pt x="0" y="711"/>
                    <a:pt x="25" y="755"/>
                  </a:cubicBezTo>
                  <a:cubicBezTo>
                    <a:pt x="338" y="1298"/>
                    <a:pt x="338" y="1298"/>
                    <a:pt x="338" y="1298"/>
                  </a:cubicBezTo>
                  <a:cubicBezTo>
                    <a:pt x="363" y="1341"/>
                    <a:pt x="410" y="1368"/>
                    <a:pt x="461" y="1368"/>
                  </a:cubicBezTo>
                  <a:cubicBezTo>
                    <a:pt x="1087" y="1368"/>
                    <a:pt x="1087" y="1368"/>
                    <a:pt x="1087" y="1368"/>
                  </a:cubicBezTo>
                  <a:cubicBezTo>
                    <a:pt x="1138" y="1368"/>
                    <a:pt x="1185" y="1341"/>
                    <a:pt x="1210" y="1297"/>
                  </a:cubicBezTo>
                  <a:cubicBezTo>
                    <a:pt x="1523" y="755"/>
                    <a:pt x="1523" y="755"/>
                    <a:pt x="1523" y="755"/>
                  </a:cubicBezTo>
                  <a:cubicBezTo>
                    <a:pt x="1548" y="711"/>
                    <a:pt x="1548" y="657"/>
                    <a:pt x="1523" y="613"/>
                  </a:cubicBezTo>
                  <a:close/>
                  <a:moveTo>
                    <a:pt x="1523" y="613"/>
                  </a:moveTo>
                  <a:cubicBezTo>
                    <a:pt x="1523" y="613"/>
                    <a:pt x="1523" y="613"/>
                    <a:pt x="1523" y="6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3" name="Freeform 6">
              <a:extLst>
                <a:ext uri="{FF2B5EF4-FFF2-40B4-BE49-F238E27FC236}">
                  <a16:creationId xmlns:a16="http://schemas.microsoft.com/office/drawing/2014/main" id="{57EFA083-A2DA-C649-A945-DB5EB30E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4499" y="3328257"/>
              <a:ext cx="277481" cy="239849"/>
            </a:xfrm>
            <a:custGeom>
              <a:avLst/>
              <a:gdLst>
                <a:gd name="T0" fmla="*/ 484 w 1294"/>
                <a:gd name="T1" fmla="*/ 1124 h 1124"/>
                <a:gd name="T2" fmla="*/ 959 w 1294"/>
                <a:gd name="T3" fmla="*/ 1124 h 1124"/>
                <a:gd name="T4" fmla="*/ 978 w 1294"/>
                <a:gd name="T5" fmla="*/ 1113 h 1124"/>
                <a:gd name="T6" fmla="*/ 1290 w 1294"/>
                <a:gd name="T7" fmla="*/ 573 h 1124"/>
                <a:gd name="T8" fmla="*/ 1290 w 1294"/>
                <a:gd name="T9" fmla="*/ 551 h 1124"/>
                <a:gd name="T10" fmla="*/ 978 w 1294"/>
                <a:gd name="T11" fmla="*/ 11 h 1124"/>
                <a:gd name="T12" fmla="*/ 959 w 1294"/>
                <a:gd name="T13" fmla="*/ 0 h 1124"/>
                <a:gd name="T14" fmla="*/ 335 w 1294"/>
                <a:gd name="T15" fmla="*/ 0 h 1124"/>
                <a:gd name="T16" fmla="*/ 316 w 1294"/>
                <a:gd name="T17" fmla="*/ 11 h 1124"/>
                <a:gd name="T18" fmla="*/ 4 w 1294"/>
                <a:gd name="T19" fmla="*/ 551 h 1124"/>
                <a:gd name="T20" fmla="*/ 4 w 1294"/>
                <a:gd name="T21" fmla="*/ 573 h 1124"/>
                <a:gd name="T22" fmla="*/ 316 w 1294"/>
                <a:gd name="T23" fmla="*/ 1113 h 1124"/>
                <a:gd name="T24" fmla="*/ 335 w 1294"/>
                <a:gd name="T25" fmla="*/ 1124 h 1124"/>
                <a:gd name="T26" fmla="*/ 393 w 1294"/>
                <a:gd name="T27" fmla="*/ 1124 h 1124"/>
                <a:gd name="T28" fmla="*/ 416 w 1294"/>
                <a:gd name="T29" fmla="*/ 1102 h 1124"/>
                <a:gd name="T30" fmla="*/ 393 w 1294"/>
                <a:gd name="T31" fmla="*/ 1079 h 1124"/>
                <a:gd name="T32" fmla="*/ 349 w 1294"/>
                <a:gd name="T33" fmla="*/ 1079 h 1124"/>
                <a:gd name="T34" fmla="*/ 50 w 1294"/>
                <a:gd name="T35" fmla="*/ 562 h 1124"/>
                <a:gd name="T36" fmla="*/ 349 w 1294"/>
                <a:gd name="T37" fmla="*/ 45 h 1124"/>
                <a:gd name="T38" fmla="*/ 945 w 1294"/>
                <a:gd name="T39" fmla="*/ 45 h 1124"/>
                <a:gd name="T40" fmla="*/ 1244 w 1294"/>
                <a:gd name="T41" fmla="*/ 562 h 1124"/>
                <a:gd name="T42" fmla="*/ 945 w 1294"/>
                <a:gd name="T43" fmla="*/ 1079 h 1124"/>
                <a:gd name="T44" fmla="*/ 484 w 1294"/>
                <a:gd name="T45" fmla="*/ 1079 h 1124"/>
                <a:gd name="T46" fmla="*/ 461 w 1294"/>
                <a:gd name="T47" fmla="*/ 1102 h 1124"/>
                <a:gd name="T48" fmla="*/ 484 w 1294"/>
                <a:gd name="T49" fmla="*/ 1124 h 1124"/>
                <a:gd name="T50" fmla="*/ 484 w 1294"/>
                <a:gd name="T51" fmla="*/ 1124 h 1124"/>
                <a:gd name="T52" fmla="*/ 484 w 1294"/>
                <a:gd name="T5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4" h="1124">
                  <a:moveTo>
                    <a:pt x="484" y="1124"/>
                  </a:moveTo>
                  <a:cubicBezTo>
                    <a:pt x="959" y="1124"/>
                    <a:pt x="959" y="1124"/>
                    <a:pt x="959" y="1124"/>
                  </a:cubicBezTo>
                  <a:cubicBezTo>
                    <a:pt x="967" y="1124"/>
                    <a:pt x="974" y="1120"/>
                    <a:pt x="978" y="1113"/>
                  </a:cubicBezTo>
                  <a:cubicBezTo>
                    <a:pt x="1290" y="573"/>
                    <a:pt x="1290" y="573"/>
                    <a:pt x="1290" y="573"/>
                  </a:cubicBezTo>
                  <a:cubicBezTo>
                    <a:pt x="1294" y="566"/>
                    <a:pt x="1294" y="558"/>
                    <a:pt x="1290" y="551"/>
                  </a:cubicBezTo>
                  <a:cubicBezTo>
                    <a:pt x="978" y="11"/>
                    <a:pt x="978" y="11"/>
                    <a:pt x="978" y="11"/>
                  </a:cubicBezTo>
                  <a:cubicBezTo>
                    <a:pt x="974" y="4"/>
                    <a:pt x="967" y="0"/>
                    <a:pt x="95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27" y="0"/>
                    <a:pt x="320" y="4"/>
                    <a:pt x="316" y="11"/>
                  </a:cubicBezTo>
                  <a:cubicBezTo>
                    <a:pt x="4" y="551"/>
                    <a:pt x="4" y="551"/>
                    <a:pt x="4" y="551"/>
                  </a:cubicBezTo>
                  <a:cubicBezTo>
                    <a:pt x="0" y="558"/>
                    <a:pt x="0" y="566"/>
                    <a:pt x="4" y="573"/>
                  </a:cubicBezTo>
                  <a:cubicBezTo>
                    <a:pt x="316" y="1113"/>
                    <a:pt x="316" y="1113"/>
                    <a:pt x="316" y="1113"/>
                  </a:cubicBezTo>
                  <a:cubicBezTo>
                    <a:pt x="320" y="1120"/>
                    <a:pt x="327" y="1124"/>
                    <a:pt x="335" y="1124"/>
                  </a:cubicBezTo>
                  <a:cubicBezTo>
                    <a:pt x="393" y="1124"/>
                    <a:pt x="393" y="1124"/>
                    <a:pt x="393" y="1124"/>
                  </a:cubicBezTo>
                  <a:cubicBezTo>
                    <a:pt x="405" y="1124"/>
                    <a:pt x="416" y="1114"/>
                    <a:pt x="416" y="1102"/>
                  </a:cubicBezTo>
                  <a:cubicBezTo>
                    <a:pt x="416" y="1089"/>
                    <a:pt x="405" y="1079"/>
                    <a:pt x="393" y="1079"/>
                  </a:cubicBezTo>
                  <a:cubicBezTo>
                    <a:pt x="349" y="1079"/>
                    <a:pt x="349" y="1079"/>
                    <a:pt x="349" y="1079"/>
                  </a:cubicBezTo>
                  <a:cubicBezTo>
                    <a:pt x="50" y="562"/>
                    <a:pt x="50" y="562"/>
                    <a:pt x="50" y="562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945" y="45"/>
                    <a:pt x="945" y="45"/>
                    <a:pt x="945" y="45"/>
                  </a:cubicBezTo>
                  <a:cubicBezTo>
                    <a:pt x="1244" y="562"/>
                    <a:pt x="1244" y="562"/>
                    <a:pt x="1244" y="562"/>
                  </a:cubicBezTo>
                  <a:cubicBezTo>
                    <a:pt x="945" y="1079"/>
                    <a:pt x="945" y="1079"/>
                    <a:pt x="945" y="1079"/>
                  </a:cubicBezTo>
                  <a:cubicBezTo>
                    <a:pt x="484" y="1079"/>
                    <a:pt x="484" y="1079"/>
                    <a:pt x="484" y="1079"/>
                  </a:cubicBezTo>
                  <a:cubicBezTo>
                    <a:pt x="471" y="1079"/>
                    <a:pt x="461" y="1089"/>
                    <a:pt x="461" y="1102"/>
                  </a:cubicBezTo>
                  <a:cubicBezTo>
                    <a:pt x="461" y="1114"/>
                    <a:pt x="471" y="1124"/>
                    <a:pt x="484" y="1124"/>
                  </a:cubicBezTo>
                  <a:close/>
                  <a:moveTo>
                    <a:pt x="484" y="1124"/>
                  </a:moveTo>
                  <a:cubicBezTo>
                    <a:pt x="484" y="1124"/>
                    <a:pt x="484" y="1124"/>
                    <a:pt x="484" y="112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4" name="Freeform 7">
              <a:extLst>
                <a:ext uri="{FF2B5EF4-FFF2-40B4-BE49-F238E27FC236}">
                  <a16:creationId xmlns:a16="http://schemas.microsoft.com/office/drawing/2014/main" id="{9753A871-A961-BCDE-D33F-FDC24D0E3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9890" y="3417936"/>
              <a:ext cx="38334" cy="60666"/>
            </a:xfrm>
            <a:custGeom>
              <a:avLst/>
              <a:gdLst>
                <a:gd name="T0" fmla="*/ 87 w 179"/>
                <a:gd name="T1" fmla="*/ 239 h 284"/>
                <a:gd name="T2" fmla="*/ 40 w 179"/>
                <a:gd name="T3" fmla="*/ 220 h 284"/>
                <a:gd name="T4" fmla="*/ 22 w 179"/>
                <a:gd name="T5" fmla="*/ 210 h 284"/>
                <a:gd name="T6" fmla="*/ 0 w 179"/>
                <a:gd name="T7" fmla="*/ 237 h 284"/>
                <a:gd name="T8" fmla="*/ 25 w 179"/>
                <a:gd name="T9" fmla="*/ 269 h 284"/>
                <a:gd name="T10" fmla="*/ 88 w 179"/>
                <a:gd name="T11" fmla="*/ 284 h 284"/>
                <a:gd name="T12" fmla="*/ 153 w 179"/>
                <a:gd name="T13" fmla="*/ 263 h 284"/>
                <a:gd name="T14" fmla="*/ 179 w 179"/>
                <a:gd name="T15" fmla="*/ 201 h 284"/>
                <a:gd name="T16" fmla="*/ 101 w 179"/>
                <a:gd name="T17" fmla="*/ 110 h 284"/>
                <a:gd name="T18" fmla="*/ 57 w 179"/>
                <a:gd name="T19" fmla="*/ 72 h 284"/>
                <a:gd name="T20" fmla="*/ 99 w 179"/>
                <a:gd name="T21" fmla="*/ 43 h 284"/>
                <a:gd name="T22" fmla="*/ 138 w 179"/>
                <a:gd name="T23" fmla="*/ 53 h 284"/>
                <a:gd name="T24" fmla="*/ 152 w 179"/>
                <a:gd name="T25" fmla="*/ 57 h 284"/>
                <a:gd name="T26" fmla="*/ 167 w 179"/>
                <a:gd name="T27" fmla="*/ 47 h 284"/>
                <a:gd name="T28" fmla="*/ 172 w 179"/>
                <a:gd name="T29" fmla="*/ 31 h 284"/>
                <a:gd name="T30" fmla="*/ 99 w 179"/>
                <a:gd name="T31" fmla="*/ 0 h 284"/>
                <a:gd name="T32" fmla="*/ 37 w 179"/>
                <a:gd name="T33" fmla="*/ 17 h 284"/>
                <a:gd name="T34" fmla="*/ 7 w 179"/>
                <a:gd name="T35" fmla="*/ 76 h 284"/>
                <a:gd name="T36" fmla="*/ 78 w 179"/>
                <a:gd name="T37" fmla="*/ 159 h 284"/>
                <a:gd name="T38" fmla="*/ 129 w 179"/>
                <a:gd name="T39" fmla="*/ 206 h 284"/>
                <a:gd name="T40" fmla="*/ 87 w 179"/>
                <a:gd name="T41" fmla="*/ 239 h 284"/>
                <a:gd name="T42" fmla="*/ 87 w 179"/>
                <a:gd name="T43" fmla="*/ 239 h 284"/>
                <a:gd name="T44" fmla="*/ 87 w 179"/>
                <a:gd name="T45" fmla="*/ 2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84">
                  <a:moveTo>
                    <a:pt x="87" y="239"/>
                  </a:moveTo>
                  <a:cubicBezTo>
                    <a:pt x="63" y="239"/>
                    <a:pt x="50" y="228"/>
                    <a:pt x="40" y="220"/>
                  </a:cubicBezTo>
                  <a:cubicBezTo>
                    <a:pt x="33" y="214"/>
                    <a:pt x="28" y="210"/>
                    <a:pt x="22" y="210"/>
                  </a:cubicBezTo>
                  <a:cubicBezTo>
                    <a:pt x="10" y="210"/>
                    <a:pt x="0" y="226"/>
                    <a:pt x="0" y="237"/>
                  </a:cubicBezTo>
                  <a:cubicBezTo>
                    <a:pt x="0" y="248"/>
                    <a:pt x="9" y="260"/>
                    <a:pt x="25" y="269"/>
                  </a:cubicBezTo>
                  <a:cubicBezTo>
                    <a:pt x="42" y="279"/>
                    <a:pt x="65" y="284"/>
                    <a:pt x="88" y="284"/>
                  </a:cubicBezTo>
                  <a:cubicBezTo>
                    <a:pt x="115" y="284"/>
                    <a:pt x="137" y="277"/>
                    <a:pt x="153" y="263"/>
                  </a:cubicBezTo>
                  <a:cubicBezTo>
                    <a:pt x="170" y="249"/>
                    <a:pt x="179" y="227"/>
                    <a:pt x="179" y="201"/>
                  </a:cubicBezTo>
                  <a:cubicBezTo>
                    <a:pt x="179" y="143"/>
                    <a:pt x="136" y="124"/>
                    <a:pt x="101" y="110"/>
                  </a:cubicBezTo>
                  <a:cubicBezTo>
                    <a:pt x="77" y="100"/>
                    <a:pt x="57" y="91"/>
                    <a:pt x="57" y="72"/>
                  </a:cubicBezTo>
                  <a:cubicBezTo>
                    <a:pt x="57" y="54"/>
                    <a:pt x="73" y="43"/>
                    <a:pt x="99" y="43"/>
                  </a:cubicBezTo>
                  <a:cubicBezTo>
                    <a:pt x="119" y="43"/>
                    <a:pt x="130" y="49"/>
                    <a:pt x="138" y="53"/>
                  </a:cubicBezTo>
                  <a:cubicBezTo>
                    <a:pt x="143" y="55"/>
                    <a:pt x="147" y="57"/>
                    <a:pt x="152" y="57"/>
                  </a:cubicBezTo>
                  <a:cubicBezTo>
                    <a:pt x="160" y="57"/>
                    <a:pt x="165" y="52"/>
                    <a:pt x="167" y="47"/>
                  </a:cubicBezTo>
                  <a:cubicBezTo>
                    <a:pt x="171" y="41"/>
                    <a:pt x="172" y="35"/>
                    <a:pt x="172" y="31"/>
                  </a:cubicBezTo>
                  <a:cubicBezTo>
                    <a:pt x="172" y="6"/>
                    <a:pt x="127" y="0"/>
                    <a:pt x="99" y="0"/>
                  </a:cubicBezTo>
                  <a:cubicBezTo>
                    <a:pt x="75" y="0"/>
                    <a:pt x="53" y="6"/>
                    <a:pt x="37" y="17"/>
                  </a:cubicBezTo>
                  <a:cubicBezTo>
                    <a:pt x="17" y="30"/>
                    <a:pt x="7" y="50"/>
                    <a:pt x="7" y="76"/>
                  </a:cubicBezTo>
                  <a:cubicBezTo>
                    <a:pt x="7" y="127"/>
                    <a:pt x="45" y="144"/>
                    <a:pt x="78" y="159"/>
                  </a:cubicBezTo>
                  <a:cubicBezTo>
                    <a:pt x="105" y="171"/>
                    <a:pt x="129" y="181"/>
                    <a:pt x="129" y="206"/>
                  </a:cubicBezTo>
                  <a:cubicBezTo>
                    <a:pt x="129" y="222"/>
                    <a:pt x="118" y="239"/>
                    <a:pt x="87" y="239"/>
                  </a:cubicBezTo>
                  <a:close/>
                  <a:moveTo>
                    <a:pt x="87" y="239"/>
                  </a:moveTo>
                  <a:cubicBezTo>
                    <a:pt x="87" y="239"/>
                    <a:pt x="87" y="239"/>
                    <a:pt x="87" y="23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Freeform 8">
              <a:extLst>
                <a:ext uri="{FF2B5EF4-FFF2-40B4-BE49-F238E27FC236}">
                  <a16:creationId xmlns:a16="http://schemas.microsoft.com/office/drawing/2014/main" id="{3CE61476-CC7B-F829-F4A5-5D13B29C8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388" y="3418288"/>
              <a:ext cx="41499" cy="59611"/>
            </a:xfrm>
            <a:custGeom>
              <a:avLst/>
              <a:gdLst>
                <a:gd name="T0" fmla="*/ 97 w 193"/>
                <a:gd name="T1" fmla="*/ 279 h 279"/>
                <a:gd name="T2" fmla="*/ 122 w 193"/>
                <a:gd name="T3" fmla="*/ 263 h 279"/>
                <a:gd name="T4" fmla="*/ 122 w 193"/>
                <a:gd name="T5" fmla="*/ 45 h 279"/>
                <a:gd name="T6" fmla="*/ 177 w 193"/>
                <a:gd name="T7" fmla="*/ 45 h 279"/>
                <a:gd name="T8" fmla="*/ 193 w 193"/>
                <a:gd name="T9" fmla="*/ 22 h 279"/>
                <a:gd name="T10" fmla="*/ 177 w 193"/>
                <a:gd name="T11" fmla="*/ 0 h 279"/>
                <a:gd name="T12" fmla="*/ 16 w 193"/>
                <a:gd name="T13" fmla="*/ 0 h 279"/>
                <a:gd name="T14" fmla="*/ 0 w 193"/>
                <a:gd name="T15" fmla="*/ 22 h 279"/>
                <a:gd name="T16" fmla="*/ 16 w 193"/>
                <a:gd name="T17" fmla="*/ 45 h 279"/>
                <a:gd name="T18" fmla="*/ 71 w 193"/>
                <a:gd name="T19" fmla="*/ 45 h 279"/>
                <a:gd name="T20" fmla="*/ 71 w 193"/>
                <a:gd name="T21" fmla="*/ 263 h 279"/>
                <a:gd name="T22" fmla="*/ 97 w 193"/>
                <a:gd name="T23" fmla="*/ 279 h 279"/>
                <a:gd name="T24" fmla="*/ 97 w 193"/>
                <a:gd name="T25" fmla="*/ 279 h 279"/>
                <a:gd name="T26" fmla="*/ 97 w 193"/>
                <a:gd name="T2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279">
                  <a:moveTo>
                    <a:pt x="97" y="279"/>
                  </a:moveTo>
                  <a:cubicBezTo>
                    <a:pt x="109" y="279"/>
                    <a:pt x="122" y="273"/>
                    <a:pt x="122" y="263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87" y="45"/>
                    <a:pt x="193" y="34"/>
                    <a:pt x="193" y="22"/>
                  </a:cubicBezTo>
                  <a:cubicBezTo>
                    <a:pt x="193" y="11"/>
                    <a:pt x="188" y="0"/>
                    <a:pt x="17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11"/>
                    <a:pt x="0" y="22"/>
                  </a:cubicBezTo>
                  <a:cubicBezTo>
                    <a:pt x="0" y="36"/>
                    <a:pt x="6" y="45"/>
                    <a:pt x="1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1" y="271"/>
                    <a:pt x="79" y="279"/>
                    <a:pt x="97" y="279"/>
                  </a:cubicBezTo>
                  <a:close/>
                  <a:moveTo>
                    <a:pt x="97" y="279"/>
                  </a:moveTo>
                  <a:cubicBezTo>
                    <a:pt x="97" y="279"/>
                    <a:pt x="97" y="279"/>
                    <a:pt x="97" y="27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6" name="Freeform 9">
              <a:extLst>
                <a:ext uri="{FF2B5EF4-FFF2-40B4-BE49-F238E27FC236}">
                  <a16:creationId xmlns:a16="http://schemas.microsoft.com/office/drawing/2014/main" id="{303BF509-AF81-9BF2-A2CA-B62E32A52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6932" y="3418288"/>
              <a:ext cx="38334" cy="59962"/>
            </a:xfrm>
            <a:custGeom>
              <a:avLst/>
              <a:gdLst>
                <a:gd name="T0" fmla="*/ 89 w 179"/>
                <a:gd name="T1" fmla="*/ 281 h 281"/>
                <a:gd name="T2" fmla="*/ 153 w 179"/>
                <a:gd name="T3" fmla="*/ 261 h 281"/>
                <a:gd name="T4" fmla="*/ 179 w 179"/>
                <a:gd name="T5" fmla="*/ 194 h 281"/>
                <a:gd name="T6" fmla="*/ 179 w 179"/>
                <a:gd name="T7" fmla="*/ 87 h 281"/>
                <a:gd name="T8" fmla="*/ 153 w 179"/>
                <a:gd name="T9" fmla="*/ 20 h 281"/>
                <a:gd name="T10" fmla="*/ 89 w 179"/>
                <a:gd name="T11" fmla="*/ 0 h 281"/>
                <a:gd name="T12" fmla="*/ 25 w 179"/>
                <a:gd name="T13" fmla="*/ 20 h 281"/>
                <a:gd name="T14" fmla="*/ 0 w 179"/>
                <a:gd name="T15" fmla="*/ 87 h 281"/>
                <a:gd name="T16" fmla="*/ 0 w 179"/>
                <a:gd name="T17" fmla="*/ 194 h 281"/>
                <a:gd name="T18" fmla="*/ 25 w 179"/>
                <a:gd name="T19" fmla="*/ 261 h 281"/>
                <a:gd name="T20" fmla="*/ 89 w 179"/>
                <a:gd name="T21" fmla="*/ 281 h 281"/>
                <a:gd name="T22" fmla="*/ 129 w 179"/>
                <a:gd name="T23" fmla="*/ 194 h 281"/>
                <a:gd name="T24" fmla="*/ 89 w 179"/>
                <a:gd name="T25" fmla="*/ 237 h 281"/>
                <a:gd name="T26" fmla="*/ 50 w 179"/>
                <a:gd name="T27" fmla="*/ 194 h 281"/>
                <a:gd name="T28" fmla="*/ 50 w 179"/>
                <a:gd name="T29" fmla="*/ 87 h 281"/>
                <a:gd name="T30" fmla="*/ 89 w 179"/>
                <a:gd name="T31" fmla="*/ 44 h 281"/>
                <a:gd name="T32" fmla="*/ 129 w 179"/>
                <a:gd name="T33" fmla="*/ 87 h 281"/>
                <a:gd name="T34" fmla="*/ 129 w 179"/>
                <a:gd name="T35" fmla="*/ 194 h 281"/>
                <a:gd name="T36" fmla="*/ 129 w 179"/>
                <a:gd name="T37" fmla="*/ 194 h 281"/>
                <a:gd name="T38" fmla="*/ 129 w 179"/>
                <a:gd name="T39" fmla="*/ 19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1">
                  <a:moveTo>
                    <a:pt x="89" y="281"/>
                  </a:moveTo>
                  <a:cubicBezTo>
                    <a:pt x="116" y="281"/>
                    <a:pt x="138" y="274"/>
                    <a:pt x="153" y="261"/>
                  </a:cubicBezTo>
                  <a:cubicBezTo>
                    <a:pt x="170" y="246"/>
                    <a:pt x="179" y="224"/>
                    <a:pt x="179" y="194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57"/>
                    <a:pt x="170" y="34"/>
                    <a:pt x="153" y="20"/>
                  </a:cubicBezTo>
                  <a:cubicBezTo>
                    <a:pt x="138" y="6"/>
                    <a:pt x="116" y="0"/>
                    <a:pt x="89" y="0"/>
                  </a:cubicBezTo>
                  <a:cubicBezTo>
                    <a:pt x="62" y="0"/>
                    <a:pt x="41" y="6"/>
                    <a:pt x="25" y="20"/>
                  </a:cubicBezTo>
                  <a:cubicBezTo>
                    <a:pt x="8" y="34"/>
                    <a:pt x="0" y="57"/>
                    <a:pt x="0" y="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4"/>
                    <a:pt x="8" y="246"/>
                    <a:pt x="25" y="261"/>
                  </a:cubicBezTo>
                  <a:cubicBezTo>
                    <a:pt x="41" y="274"/>
                    <a:pt x="62" y="281"/>
                    <a:pt x="89" y="281"/>
                  </a:cubicBezTo>
                  <a:close/>
                  <a:moveTo>
                    <a:pt x="129" y="194"/>
                  </a:moveTo>
                  <a:cubicBezTo>
                    <a:pt x="129" y="222"/>
                    <a:pt x="115" y="237"/>
                    <a:pt x="89" y="237"/>
                  </a:cubicBezTo>
                  <a:cubicBezTo>
                    <a:pt x="63" y="237"/>
                    <a:pt x="50" y="222"/>
                    <a:pt x="50" y="194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59"/>
                    <a:pt x="63" y="44"/>
                    <a:pt x="89" y="44"/>
                  </a:cubicBezTo>
                  <a:cubicBezTo>
                    <a:pt x="115" y="44"/>
                    <a:pt x="129" y="59"/>
                    <a:pt x="129" y="87"/>
                  </a:cubicBezTo>
                  <a:lnTo>
                    <a:pt x="129" y="194"/>
                  </a:lnTo>
                  <a:close/>
                  <a:moveTo>
                    <a:pt x="129" y="194"/>
                  </a:move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7" name="Freeform 10">
              <a:extLst>
                <a:ext uri="{FF2B5EF4-FFF2-40B4-BE49-F238E27FC236}">
                  <a16:creationId xmlns:a16="http://schemas.microsoft.com/office/drawing/2014/main" id="{1966342D-3410-79EB-6694-A476EBC0FB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4059" y="3418288"/>
              <a:ext cx="39213" cy="59611"/>
            </a:xfrm>
            <a:custGeom>
              <a:avLst/>
              <a:gdLst>
                <a:gd name="T0" fmla="*/ 51 w 183"/>
                <a:gd name="T1" fmla="*/ 263 h 279"/>
                <a:gd name="T2" fmla="*/ 51 w 183"/>
                <a:gd name="T3" fmla="*/ 175 h 279"/>
                <a:gd name="T4" fmla="*/ 93 w 183"/>
                <a:gd name="T5" fmla="*/ 175 h 279"/>
                <a:gd name="T6" fmla="*/ 183 w 183"/>
                <a:gd name="T7" fmla="*/ 88 h 279"/>
                <a:gd name="T8" fmla="*/ 183 w 183"/>
                <a:gd name="T9" fmla="*/ 86 h 279"/>
                <a:gd name="T10" fmla="*/ 157 w 183"/>
                <a:gd name="T11" fmla="*/ 19 h 279"/>
                <a:gd name="T12" fmla="*/ 96 w 183"/>
                <a:gd name="T13" fmla="*/ 0 h 279"/>
                <a:gd name="T14" fmla="*/ 19 w 183"/>
                <a:gd name="T15" fmla="*/ 0 h 279"/>
                <a:gd name="T16" fmla="*/ 0 w 183"/>
                <a:gd name="T17" fmla="*/ 15 h 279"/>
                <a:gd name="T18" fmla="*/ 0 w 183"/>
                <a:gd name="T19" fmla="*/ 263 h 279"/>
                <a:gd name="T20" fmla="*/ 25 w 183"/>
                <a:gd name="T21" fmla="*/ 279 h 279"/>
                <a:gd name="T22" fmla="*/ 51 w 183"/>
                <a:gd name="T23" fmla="*/ 263 h 279"/>
                <a:gd name="T24" fmla="*/ 132 w 183"/>
                <a:gd name="T25" fmla="*/ 92 h 279"/>
                <a:gd name="T26" fmla="*/ 122 w 183"/>
                <a:gd name="T27" fmla="*/ 125 h 279"/>
                <a:gd name="T28" fmla="*/ 93 w 183"/>
                <a:gd name="T29" fmla="*/ 135 h 279"/>
                <a:gd name="T30" fmla="*/ 51 w 183"/>
                <a:gd name="T31" fmla="*/ 135 h 279"/>
                <a:gd name="T32" fmla="*/ 51 w 183"/>
                <a:gd name="T33" fmla="*/ 44 h 279"/>
                <a:gd name="T34" fmla="*/ 93 w 183"/>
                <a:gd name="T35" fmla="*/ 44 h 279"/>
                <a:gd name="T36" fmla="*/ 132 w 183"/>
                <a:gd name="T37" fmla="*/ 87 h 279"/>
                <a:gd name="T38" fmla="*/ 132 w 183"/>
                <a:gd name="T39" fmla="*/ 92 h 279"/>
                <a:gd name="T40" fmla="*/ 132 w 183"/>
                <a:gd name="T41" fmla="*/ 92 h 279"/>
                <a:gd name="T42" fmla="*/ 132 w 183"/>
                <a:gd name="T43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279">
                  <a:moveTo>
                    <a:pt x="51" y="263"/>
                  </a:moveTo>
                  <a:cubicBezTo>
                    <a:pt x="51" y="175"/>
                    <a:pt x="51" y="175"/>
                    <a:pt x="5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51" y="175"/>
                    <a:pt x="183" y="144"/>
                    <a:pt x="183" y="88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56"/>
                    <a:pt x="174" y="34"/>
                    <a:pt x="157" y="19"/>
                  </a:cubicBezTo>
                  <a:cubicBezTo>
                    <a:pt x="143" y="6"/>
                    <a:pt x="122" y="0"/>
                    <a:pt x="9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0" y="8"/>
                    <a:pt x="0" y="1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1"/>
                    <a:pt x="8" y="279"/>
                    <a:pt x="25" y="279"/>
                  </a:cubicBezTo>
                  <a:cubicBezTo>
                    <a:pt x="38" y="279"/>
                    <a:pt x="51" y="273"/>
                    <a:pt x="51" y="263"/>
                  </a:cubicBezTo>
                  <a:close/>
                  <a:moveTo>
                    <a:pt x="132" y="92"/>
                  </a:moveTo>
                  <a:cubicBezTo>
                    <a:pt x="132" y="106"/>
                    <a:pt x="129" y="117"/>
                    <a:pt x="122" y="125"/>
                  </a:cubicBezTo>
                  <a:cubicBezTo>
                    <a:pt x="115" y="132"/>
                    <a:pt x="105" y="135"/>
                    <a:pt x="93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119" y="44"/>
                    <a:pt x="132" y="59"/>
                    <a:pt x="132" y="87"/>
                  </a:cubicBezTo>
                  <a:lnTo>
                    <a:pt x="132" y="92"/>
                  </a:lnTo>
                  <a:close/>
                  <a:moveTo>
                    <a:pt x="132" y="92"/>
                  </a:moveTo>
                  <a:cubicBezTo>
                    <a:pt x="132" y="92"/>
                    <a:pt x="132" y="92"/>
                    <a:pt x="132" y="9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8" name="Ellipse 377">
            <a:extLst>
              <a:ext uri="{FF2B5EF4-FFF2-40B4-BE49-F238E27FC236}">
                <a16:creationId xmlns:a16="http://schemas.microsoft.com/office/drawing/2014/main" id="{58F3C5E3-C699-13F1-B003-3D78D8DF9B8B}"/>
              </a:ext>
            </a:extLst>
          </p:cNvPr>
          <p:cNvSpPr/>
          <p:nvPr/>
        </p:nvSpPr>
        <p:spPr>
          <a:xfrm>
            <a:off x="9766025" y="2456944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Rectangle : coins arrondis 378">
            <a:extLst>
              <a:ext uri="{FF2B5EF4-FFF2-40B4-BE49-F238E27FC236}">
                <a16:creationId xmlns:a16="http://schemas.microsoft.com/office/drawing/2014/main" id="{709665BB-0D6A-FDA6-36AF-1948D2ED9FDB}"/>
              </a:ext>
            </a:extLst>
          </p:cNvPr>
          <p:cNvSpPr/>
          <p:nvPr/>
        </p:nvSpPr>
        <p:spPr>
          <a:xfrm>
            <a:off x="9262455" y="3268586"/>
            <a:ext cx="1116569" cy="468841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15/11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Date limite envoi REX finaux</a:t>
            </a:r>
          </a:p>
        </p:txBody>
      </p:sp>
      <p:cxnSp>
        <p:nvCxnSpPr>
          <p:cNvPr id="380" name="Connecteur droit 379">
            <a:extLst>
              <a:ext uri="{FF2B5EF4-FFF2-40B4-BE49-F238E27FC236}">
                <a16:creationId xmlns:a16="http://schemas.microsoft.com/office/drawing/2014/main" id="{42D9DDE2-9F5A-A781-6871-2DA863318CFD}"/>
              </a:ext>
            </a:extLst>
          </p:cNvPr>
          <p:cNvCxnSpPr>
            <a:cxnSpLocks/>
          </p:cNvCxnSpPr>
          <p:nvPr/>
        </p:nvCxnSpPr>
        <p:spPr>
          <a:xfrm>
            <a:off x="9820025" y="2564944"/>
            <a:ext cx="715" cy="703642"/>
          </a:xfrm>
          <a:prstGeom prst="line">
            <a:avLst/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grpSp>
        <p:nvGrpSpPr>
          <p:cNvPr id="381" name="Groupe 380">
            <a:extLst>
              <a:ext uri="{FF2B5EF4-FFF2-40B4-BE49-F238E27FC236}">
                <a16:creationId xmlns:a16="http://schemas.microsoft.com/office/drawing/2014/main" id="{EC3FAC10-D60E-8CA0-056E-BCA3E501EC4A}"/>
              </a:ext>
            </a:extLst>
          </p:cNvPr>
          <p:cNvGrpSpPr/>
          <p:nvPr/>
        </p:nvGrpSpPr>
        <p:grpSpPr>
          <a:xfrm>
            <a:off x="9122791" y="3221293"/>
            <a:ext cx="331641" cy="291899"/>
            <a:chOff x="10265790" y="3296650"/>
            <a:chExt cx="331641" cy="291899"/>
          </a:xfrm>
        </p:grpSpPr>
        <p:sp>
          <p:nvSpPr>
            <p:cNvPr id="382" name="Freeform 5">
              <a:extLst>
                <a:ext uri="{FF2B5EF4-FFF2-40B4-BE49-F238E27FC236}">
                  <a16:creationId xmlns:a16="http://schemas.microsoft.com/office/drawing/2014/main" id="{E686FFB7-A07D-FD50-7464-3FAF0207A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5790" y="3296650"/>
              <a:ext cx="331641" cy="291899"/>
            </a:xfrm>
            <a:custGeom>
              <a:avLst/>
              <a:gdLst>
                <a:gd name="T0" fmla="*/ 1523 w 1548"/>
                <a:gd name="T1" fmla="*/ 613 h 1368"/>
                <a:gd name="T2" fmla="*/ 1326 w 1548"/>
                <a:gd name="T3" fmla="*/ 272 h 1368"/>
                <a:gd name="T4" fmla="*/ 1295 w 1548"/>
                <a:gd name="T5" fmla="*/ 264 h 1368"/>
                <a:gd name="T6" fmla="*/ 1286 w 1548"/>
                <a:gd name="T7" fmla="*/ 295 h 1368"/>
                <a:gd name="T8" fmla="*/ 1484 w 1548"/>
                <a:gd name="T9" fmla="*/ 636 h 1368"/>
                <a:gd name="T10" fmla="*/ 1484 w 1548"/>
                <a:gd name="T11" fmla="*/ 732 h 1368"/>
                <a:gd name="T12" fmla="*/ 1170 w 1548"/>
                <a:gd name="T13" fmla="*/ 1275 h 1368"/>
                <a:gd name="T14" fmla="*/ 1087 w 1548"/>
                <a:gd name="T15" fmla="*/ 1323 h 1368"/>
                <a:gd name="T16" fmla="*/ 461 w 1548"/>
                <a:gd name="T17" fmla="*/ 1323 h 1368"/>
                <a:gd name="T18" fmla="*/ 378 w 1548"/>
                <a:gd name="T19" fmla="*/ 1275 h 1368"/>
                <a:gd name="T20" fmla="*/ 64 w 1548"/>
                <a:gd name="T21" fmla="*/ 732 h 1368"/>
                <a:gd name="T22" fmla="*/ 64 w 1548"/>
                <a:gd name="T23" fmla="*/ 636 h 1368"/>
                <a:gd name="T24" fmla="*/ 378 w 1548"/>
                <a:gd name="T25" fmla="*/ 93 h 1368"/>
                <a:gd name="T26" fmla="*/ 461 w 1548"/>
                <a:gd name="T27" fmla="*/ 46 h 1368"/>
                <a:gd name="T28" fmla="*/ 1087 w 1548"/>
                <a:gd name="T29" fmla="*/ 46 h 1368"/>
                <a:gd name="T30" fmla="*/ 1170 w 1548"/>
                <a:gd name="T31" fmla="*/ 93 h 1368"/>
                <a:gd name="T32" fmla="*/ 1241 w 1548"/>
                <a:gd name="T33" fmla="*/ 216 h 1368"/>
                <a:gd name="T34" fmla="*/ 1272 w 1548"/>
                <a:gd name="T35" fmla="*/ 224 h 1368"/>
                <a:gd name="T36" fmla="*/ 1280 w 1548"/>
                <a:gd name="T37" fmla="*/ 193 h 1368"/>
                <a:gd name="T38" fmla="*/ 1210 w 1548"/>
                <a:gd name="T39" fmla="*/ 71 h 1368"/>
                <a:gd name="T40" fmla="*/ 1087 w 1548"/>
                <a:gd name="T41" fmla="*/ 0 h 1368"/>
                <a:gd name="T42" fmla="*/ 461 w 1548"/>
                <a:gd name="T43" fmla="*/ 0 h 1368"/>
                <a:gd name="T44" fmla="*/ 338 w 1548"/>
                <a:gd name="T45" fmla="*/ 71 h 1368"/>
                <a:gd name="T46" fmla="*/ 25 w 1548"/>
                <a:gd name="T47" fmla="*/ 613 h 1368"/>
                <a:gd name="T48" fmla="*/ 25 w 1548"/>
                <a:gd name="T49" fmla="*/ 755 h 1368"/>
                <a:gd name="T50" fmla="*/ 338 w 1548"/>
                <a:gd name="T51" fmla="*/ 1298 h 1368"/>
                <a:gd name="T52" fmla="*/ 461 w 1548"/>
                <a:gd name="T53" fmla="*/ 1368 h 1368"/>
                <a:gd name="T54" fmla="*/ 1087 w 1548"/>
                <a:gd name="T55" fmla="*/ 1368 h 1368"/>
                <a:gd name="T56" fmla="*/ 1210 w 1548"/>
                <a:gd name="T57" fmla="*/ 1297 h 1368"/>
                <a:gd name="T58" fmla="*/ 1523 w 1548"/>
                <a:gd name="T59" fmla="*/ 755 h 1368"/>
                <a:gd name="T60" fmla="*/ 1523 w 1548"/>
                <a:gd name="T61" fmla="*/ 613 h 1368"/>
                <a:gd name="T62" fmla="*/ 1523 w 1548"/>
                <a:gd name="T63" fmla="*/ 613 h 1368"/>
                <a:gd name="T64" fmla="*/ 1523 w 1548"/>
                <a:gd name="T65" fmla="*/ 613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8" h="1368">
                  <a:moveTo>
                    <a:pt x="1523" y="613"/>
                  </a:moveTo>
                  <a:cubicBezTo>
                    <a:pt x="1326" y="272"/>
                    <a:pt x="1326" y="272"/>
                    <a:pt x="1326" y="272"/>
                  </a:cubicBezTo>
                  <a:cubicBezTo>
                    <a:pt x="1320" y="261"/>
                    <a:pt x="1306" y="257"/>
                    <a:pt x="1295" y="264"/>
                  </a:cubicBezTo>
                  <a:cubicBezTo>
                    <a:pt x="1284" y="270"/>
                    <a:pt x="1280" y="284"/>
                    <a:pt x="1286" y="295"/>
                  </a:cubicBezTo>
                  <a:cubicBezTo>
                    <a:pt x="1484" y="636"/>
                    <a:pt x="1484" y="636"/>
                    <a:pt x="1484" y="636"/>
                  </a:cubicBezTo>
                  <a:cubicBezTo>
                    <a:pt x="1501" y="666"/>
                    <a:pt x="1501" y="702"/>
                    <a:pt x="1484" y="732"/>
                  </a:cubicBezTo>
                  <a:cubicBezTo>
                    <a:pt x="1170" y="1275"/>
                    <a:pt x="1170" y="1275"/>
                    <a:pt x="1170" y="1275"/>
                  </a:cubicBezTo>
                  <a:cubicBezTo>
                    <a:pt x="1153" y="1304"/>
                    <a:pt x="1121" y="1323"/>
                    <a:pt x="1087" y="1323"/>
                  </a:cubicBezTo>
                  <a:cubicBezTo>
                    <a:pt x="461" y="1323"/>
                    <a:pt x="461" y="1323"/>
                    <a:pt x="461" y="1323"/>
                  </a:cubicBezTo>
                  <a:cubicBezTo>
                    <a:pt x="427" y="1323"/>
                    <a:pt x="395" y="1304"/>
                    <a:pt x="378" y="1275"/>
                  </a:cubicBezTo>
                  <a:cubicBezTo>
                    <a:pt x="64" y="732"/>
                    <a:pt x="64" y="732"/>
                    <a:pt x="64" y="732"/>
                  </a:cubicBezTo>
                  <a:cubicBezTo>
                    <a:pt x="47" y="702"/>
                    <a:pt x="47" y="666"/>
                    <a:pt x="64" y="636"/>
                  </a:cubicBezTo>
                  <a:cubicBezTo>
                    <a:pt x="378" y="93"/>
                    <a:pt x="378" y="93"/>
                    <a:pt x="378" y="93"/>
                  </a:cubicBezTo>
                  <a:cubicBezTo>
                    <a:pt x="395" y="64"/>
                    <a:pt x="427" y="46"/>
                    <a:pt x="461" y="46"/>
                  </a:cubicBezTo>
                  <a:cubicBezTo>
                    <a:pt x="1087" y="46"/>
                    <a:pt x="1087" y="46"/>
                    <a:pt x="1087" y="46"/>
                  </a:cubicBezTo>
                  <a:cubicBezTo>
                    <a:pt x="1121" y="46"/>
                    <a:pt x="1153" y="64"/>
                    <a:pt x="1170" y="93"/>
                  </a:cubicBezTo>
                  <a:cubicBezTo>
                    <a:pt x="1241" y="216"/>
                    <a:pt x="1241" y="216"/>
                    <a:pt x="1241" y="216"/>
                  </a:cubicBezTo>
                  <a:cubicBezTo>
                    <a:pt x="1247" y="227"/>
                    <a:pt x="1261" y="231"/>
                    <a:pt x="1272" y="224"/>
                  </a:cubicBezTo>
                  <a:cubicBezTo>
                    <a:pt x="1283" y="218"/>
                    <a:pt x="1287" y="204"/>
                    <a:pt x="1280" y="193"/>
                  </a:cubicBezTo>
                  <a:cubicBezTo>
                    <a:pt x="1210" y="71"/>
                    <a:pt x="1210" y="71"/>
                    <a:pt x="1210" y="71"/>
                  </a:cubicBezTo>
                  <a:cubicBezTo>
                    <a:pt x="1185" y="27"/>
                    <a:pt x="1138" y="0"/>
                    <a:pt x="1087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10" y="0"/>
                    <a:pt x="363" y="27"/>
                    <a:pt x="338" y="71"/>
                  </a:cubicBezTo>
                  <a:cubicBezTo>
                    <a:pt x="25" y="613"/>
                    <a:pt x="25" y="613"/>
                    <a:pt x="25" y="613"/>
                  </a:cubicBezTo>
                  <a:cubicBezTo>
                    <a:pt x="0" y="657"/>
                    <a:pt x="0" y="711"/>
                    <a:pt x="25" y="755"/>
                  </a:cubicBezTo>
                  <a:cubicBezTo>
                    <a:pt x="338" y="1298"/>
                    <a:pt x="338" y="1298"/>
                    <a:pt x="338" y="1298"/>
                  </a:cubicBezTo>
                  <a:cubicBezTo>
                    <a:pt x="363" y="1341"/>
                    <a:pt x="410" y="1368"/>
                    <a:pt x="461" y="1368"/>
                  </a:cubicBezTo>
                  <a:cubicBezTo>
                    <a:pt x="1087" y="1368"/>
                    <a:pt x="1087" y="1368"/>
                    <a:pt x="1087" y="1368"/>
                  </a:cubicBezTo>
                  <a:cubicBezTo>
                    <a:pt x="1138" y="1368"/>
                    <a:pt x="1185" y="1341"/>
                    <a:pt x="1210" y="1297"/>
                  </a:cubicBezTo>
                  <a:cubicBezTo>
                    <a:pt x="1523" y="755"/>
                    <a:pt x="1523" y="755"/>
                    <a:pt x="1523" y="755"/>
                  </a:cubicBezTo>
                  <a:cubicBezTo>
                    <a:pt x="1548" y="711"/>
                    <a:pt x="1548" y="657"/>
                    <a:pt x="1523" y="613"/>
                  </a:cubicBezTo>
                  <a:close/>
                  <a:moveTo>
                    <a:pt x="1523" y="613"/>
                  </a:moveTo>
                  <a:cubicBezTo>
                    <a:pt x="1523" y="613"/>
                    <a:pt x="1523" y="613"/>
                    <a:pt x="1523" y="6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Freeform 6">
              <a:extLst>
                <a:ext uri="{FF2B5EF4-FFF2-40B4-BE49-F238E27FC236}">
                  <a16:creationId xmlns:a16="http://schemas.microsoft.com/office/drawing/2014/main" id="{960AEE04-5B85-B3EB-B321-1824F8AFC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2870" y="3322675"/>
              <a:ext cx="277481" cy="239849"/>
            </a:xfrm>
            <a:custGeom>
              <a:avLst/>
              <a:gdLst>
                <a:gd name="T0" fmla="*/ 484 w 1294"/>
                <a:gd name="T1" fmla="*/ 1124 h 1124"/>
                <a:gd name="T2" fmla="*/ 959 w 1294"/>
                <a:gd name="T3" fmla="*/ 1124 h 1124"/>
                <a:gd name="T4" fmla="*/ 978 w 1294"/>
                <a:gd name="T5" fmla="*/ 1113 h 1124"/>
                <a:gd name="T6" fmla="*/ 1290 w 1294"/>
                <a:gd name="T7" fmla="*/ 573 h 1124"/>
                <a:gd name="T8" fmla="*/ 1290 w 1294"/>
                <a:gd name="T9" fmla="*/ 551 h 1124"/>
                <a:gd name="T10" fmla="*/ 978 w 1294"/>
                <a:gd name="T11" fmla="*/ 11 h 1124"/>
                <a:gd name="T12" fmla="*/ 959 w 1294"/>
                <a:gd name="T13" fmla="*/ 0 h 1124"/>
                <a:gd name="T14" fmla="*/ 335 w 1294"/>
                <a:gd name="T15" fmla="*/ 0 h 1124"/>
                <a:gd name="T16" fmla="*/ 316 w 1294"/>
                <a:gd name="T17" fmla="*/ 11 h 1124"/>
                <a:gd name="T18" fmla="*/ 4 w 1294"/>
                <a:gd name="T19" fmla="*/ 551 h 1124"/>
                <a:gd name="T20" fmla="*/ 4 w 1294"/>
                <a:gd name="T21" fmla="*/ 573 h 1124"/>
                <a:gd name="T22" fmla="*/ 316 w 1294"/>
                <a:gd name="T23" fmla="*/ 1113 h 1124"/>
                <a:gd name="T24" fmla="*/ 335 w 1294"/>
                <a:gd name="T25" fmla="*/ 1124 h 1124"/>
                <a:gd name="T26" fmla="*/ 393 w 1294"/>
                <a:gd name="T27" fmla="*/ 1124 h 1124"/>
                <a:gd name="T28" fmla="*/ 416 w 1294"/>
                <a:gd name="T29" fmla="*/ 1102 h 1124"/>
                <a:gd name="T30" fmla="*/ 393 w 1294"/>
                <a:gd name="T31" fmla="*/ 1079 h 1124"/>
                <a:gd name="T32" fmla="*/ 349 w 1294"/>
                <a:gd name="T33" fmla="*/ 1079 h 1124"/>
                <a:gd name="T34" fmla="*/ 50 w 1294"/>
                <a:gd name="T35" fmla="*/ 562 h 1124"/>
                <a:gd name="T36" fmla="*/ 349 w 1294"/>
                <a:gd name="T37" fmla="*/ 45 h 1124"/>
                <a:gd name="T38" fmla="*/ 945 w 1294"/>
                <a:gd name="T39" fmla="*/ 45 h 1124"/>
                <a:gd name="T40" fmla="*/ 1244 w 1294"/>
                <a:gd name="T41" fmla="*/ 562 h 1124"/>
                <a:gd name="T42" fmla="*/ 945 w 1294"/>
                <a:gd name="T43" fmla="*/ 1079 h 1124"/>
                <a:gd name="T44" fmla="*/ 484 w 1294"/>
                <a:gd name="T45" fmla="*/ 1079 h 1124"/>
                <a:gd name="T46" fmla="*/ 461 w 1294"/>
                <a:gd name="T47" fmla="*/ 1102 h 1124"/>
                <a:gd name="T48" fmla="*/ 484 w 1294"/>
                <a:gd name="T49" fmla="*/ 1124 h 1124"/>
                <a:gd name="T50" fmla="*/ 484 w 1294"/>
                <a:gd name="T51" fmla="*/ 1124 h 1124"/>
                <a:gd name="T52" fmla="*/ 484 w 1294"/>
                <a:gd name="T53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4" h="1124">
                  <a:moveTo>
                    <a:pt x="484" y="1124"/>
                  </a:moveTo>
                  <a:cubicBezTo>
                    <a:pt x="959" y="1124"/>
                    <a:pt x="959" y="1124"/>
                    <a:pt x="959" y="1124"/>
                  </a:cubicBezTo>
                  <a:cubicBezTo>
                    <a:pt x="967" y="1124"/>
                    <a:pt x="974" y="1120"/>
                    <a:pt x="978" y="1113"/>
                  </a:cubicBezTo>
                  <a:cubicBezTo>
                    <a:pt x="1290" y="573"/>
                    <a:pt x="1290" y="573"/>
                    <a:pt x="1290" y="573"/>
                  </a:cubicBezTo>
                  <a:cubicBezTo>
                    <a:pt x="1294" y="566"/>
                    <a:pt x="1294" y="558"/>
                    <a:pt x="1290" y="551"/>
                  </a:cubicBezTo>
                  <a:cubicBezTo>
                    <a:pt x="978" y="11"/>
                    <a:pt x="978" y="11"/>
                    <a:pt x="978" y="11"/>
                  </a:cubicBezTo>
                  <a:cubicBezTo>
                    <a:pt x="974" y="4"/>
                    <a:pt x="967" y="0"/>
                    <a:pt x="95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27" y="0"/>
                    <a:pt x="320" y="4"/>
                    <a:pt x="316" y="11"/>
                  </a:cubicBezTo>
                  <a:cubicBezTo>
                    <a:pt x="4" y="551"/>
                    <a:pt x="4" y="551"/>
                    <a:pt x="4" y="551"/>
                  </a:cubicBezTo>
                  <a:cubicBezTo>
                    <a:pt x="0" y="558"/>
                    <a:pt x="0" y="566"/>
                    <a:pt x="4" y="573"/>
                  </a:cubicBezTo>
                  <a:cubicBezTo>
                    <a:pt x="316" y="1113"/>
                    <a:pt x="316" y="1113"/>
                    <a:pt x="316" y="1113"/>
                  </a:cubicBezTo>
                  <a:cubicBezTo>
                    <a:pt x="320" y="1120"/>
                    <a:pt x="327" y="1124"/>
                    <a:pt x="335" y="1124"/>
                  </a:cubicBezTo>
                  <a:cubicBezTo>
                    <a:pt x="393" y="1124"/>
                    <a:pt x="393" y="1124"/>
                    <a:pt x="393" y="1124"/>
                  </a:cubicBezTo>
                  <a:cubicBezTo>
                    <a:pt x="405" y="1124"/>
                    <a:pt x="416" y="1114"/>
                    <a:pt x="416" y="1102"/>
                  </a:cubicBezTo>
                  <a:cubicBezTo>
                    <a:pt x="416" y="1089"/>
                    <a:pt x="405" y="1079"/>
                    <a:pt x="393" y="1079"/>
                  </a:cubicBezTo>
                  <a:cubicBezTo>
                    <a:pt x="349" y="1079"/>
                    <a:pt x="349" y="1079"/>
                    <a:pt x="349" y="1079"/>
                  </a:cubicBezTo>
                  <a:cubicBezTo>
                    <a:pt x="50" y="562"/>
                    <a:pt x="50" y="562"/>
                    <a:pt x="50" y="562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945" y="45"/>
                    <a:pt x="945" y="45"/>
                    <a:pt x="945" y="45"/>
                  </a:cubicBezTo>
                  <a:cubicBezTo>
                    <a:pt x="1244" y="562"/>
                    <a:pt x="1244" y="562"/>
                    <a:pt x="1244" y="562"/>
                  </a:cubicBezTo>
                  <a:cubicBezTo>
                    <a:pt x="945" y="1079"/>
                    <a:pt x="945" y="1079"/>
                    <a:pt x="945" y="1079"/>
                  </a:cubicBezTo>
                  <a:cubicBezTo>
                    <a:pt x="484" y="1079"/>
                    <a:pt x="484" y="1079"/>
                    <a:pt x="484" y="1079"/>
                  </a:cubicBezTo>
                  <a:cubicBezTo>
                    <a:pt x="471" y="1079"/>
                    <a:pt x="461" y="1089"/>
                    <a:pt x="461" y="1102"/>
                  </a:cubicBezTo>
                  <a:cubicBezTo>
                    <a:pt x="461" y="1114"/>
                    <a:pt x="471" y="1124"/>
                    <a:pt x="484" y="1124"/>
                  </a:cubicBezTo>
                  <a:close/>
                  <a:moveTo>
                    <a:pt x="484" y="1124"/>
                  </a:moveTo>
                  <a:cubicBezTo>
                    <a:pt x="484" y="1124"/>
                    <a:pt x="484" y="1124"/>
                    <a:pt x="484" y="112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4" name="Freeform 7">
              <a:extLst>
                <a:ext uri="{FF2B5EF4-FFF2-40B4-BE49-F238E27FC236}">
                  <a16:creationId xmlns:a16="http://schemas.microsoft.com/office/drawing/2014/main" id="{798EC095-F277-B1A4-0075-416211A2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48261" y="3412354"/>
              <a:ext cx="38334" cy="60666"/>
            </a:xfrm>
            <a:custGeom>
              <a:avLst/>
              <a:gdLst>
                <a:gd name="T0" fmla="*/ 87 w 179"/>
                <a:gd name="T1" fmla="*/ 239 h 284"/>
                <a:gd name="T2" fmla="*/ 40 w 179"/>
                <a:gd name="T3" fmla="*/ 220 h 284"/>
                <a:gd name="T4" fmla="*/ 22 w 179"/>
                <a:gd name="T5" fmla="*/ 210 h 284"/>
                <a:gd name="T6" fmla="*/ 0 w 179"/>
                <a:gd name="T7" fmla="*/ 237 h 284"/>
                <a:gd name="T8" fmla="*/ 25 w 179"/>
                <a:gd name="T9" fmla="*/ 269 h 284"/>
                <a:gd name="T10" fmla="*/ 88 w 179"/>
                <a:gd name="T11" fmla="*/ 284 h 284"/>
                <a:gd name="T12" fmla="*/ 153 w 179"/>
                <a:gd name="T13" fmla="*/ 263 h 284"/>
                <a:gd name="T14" fmla="*/ 179 w 179"/>
                <a:gd name="T15" fmla="*/ 201 h 284"/>
                <a:gd name="T16" fmla="*/ 101 w 179"/>
                <a:gd name="T17" fmla="*/ 110 h 284"/>
                <a:gd name="T18" fmla="*/ 57 w 179"/>
                <a:gd name="T19" fmla="*/ 72 h 284"/>
                <a:gd name="T20" fmla="*/ 99 w 179"/>
                <a:gd name="T21" fmla="*/ 43 h 284"/>
                <a:gd name="T22" fmla="*/ 138 w 179"/>
                <a:gd name="T23" fmla="*/ 53 h 284"/>
                <a:gd name="T24" fmla="*/ 152 w 179"/>
                <a:gd name="T25" fmla="*/ 57 h 284"/>
                <a:gd name="T26" fmla="*/ 167 w 179"/>
                <a:gd name="T27" fmla="*/ 47 h 284"/>
                <a:gd name="T28" fmla="*/ 172 w 179"/>
                <a:gd name="T29" fmla="*/ 31 h 284"/>
                <a:gd name="T30" fmla="*/ 99 w 179"/>
                <a:gd name="T31" fmla="*/ 0 h 284"/>
                <a:gd name="T32" fmla="*/ 37 w 179"/>
                <a:gd name="T33" fmla="*/ 17 h 284"/>
                <a:gd name="T34" fmla="*/ 7 w 179"/>
                <a:gd name="T35" fmla="*/ 76 h 284"/>
                <a:gd name="T36" fmla="*/ 78 w 179"/>
                <a:gd name="T37" fmla="*/ 159 h 284"/>
                <a:gd name="T38" fmla="*/ 129 w 179"/>
                <a:gd name="T39" fmla="*/ 206 h 284"/>
                <a:gd name="T40" fmla="*/ 87 w 179"/>
                <a:gd name="T41" fmla="*/ 239 h 284"/>
                <a:gd name="T42" fmla="*/ 87 w 179"/>
                <a:gd name="T43" fmla="*/ 239 h 284"/>
                <a:gd name="T44" fmla="*/ 87 w 179"/>
                <a:gd name="T45" fmla="*/ 23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84">
                  <a:moveTo>
                    <a:pt x="87" y="239"/>
                  </a:moveTo>
                  <a:cubicBezTo>
                    <a:pt x="63" y="239"/>
                    <a:pt x="50" y="228"/>
                    <a:pt x="40" y="220"/>
                  </a:cubicBezTo>
                  <a:cubicBezTo>
                    <a:pt x="33" y="214"/>
                    <a:pt x="28" y="210"/>
                    <a:pt x="22" y="210"/>
                  </a:cubicBezTo>
                  <a:cubicBezTo>
                    <a:pt x="10" y="210"/>
                    <a:pt x="0" y="226"/>
                    <a:pt x="0" y="237"/>
                  </a:cubicBezTo>
                  <a:cubicBezTo>
                    <a:pt x="0" y="248"/>
                    <a:pt x="9" y="260"/>
                    <a:pt x="25" y="269"/>
                  </a:cubicBezTo>
                  <a:cubicBezTo>
                    <a:pt x="42" y="279"/>
                    <a:pt x="65" y="284"/>
                    <a:pt x="88" y="284"/>
                  </a:cubicBezTo>
                  <a:cubicBezTo>
                    <a:pt x="115" y="284"/>
                    <a:pt x="137" y="277"/>
                    <a:pt x="153" y="263"/>
                  </a:cubicBezTo>
                  <a:cubicBezTo>
                    <a:pt x="170" y="249"/>
                    <a:pt x="179" y="227"/>
                    <a:pt x="179" y="201"/>
                  </a:cubicBezTo>
                  <a:cubicBezTo>
                    <a:pt x="179" y="143"/>
                    <a:pt x="136" y="124"/>
                    <a:pt x="101" y="110"/>
                  </a:cubicBezTo>
                  <a:cubicBezTo>
                    <a:pt x="77" y="100"/>
                    <a:pt x="57" y="91"/>
                    <a:pt x="57" y="72"/>
                  </a:cubicBezTo>
                  <a:cubicBezTo>
                    <a:pt x="57" y="54"/>
                    <a:pt x="73" y="43"/>
                    <a:pt x="99" y="43"/>
                  </a:cubicBezTo>
                  <a:cubicBezTo>
                    <a:pt x="119" y="43"/>
                    <a:pt x="130" y="49"/>
                    <a:pt x="138" y="53"/>
                  </a:cubicBezTo>
                  <a:cubicBezTo>
                    <a:pt x="143" y="55"/>
                    <a:pt x="147" y="57"/>
                    <a:pt x="152" y="57"/>
                  </a:cubicBezTo>
                  <a:cubicBezTo>
                    <a:pt x="160" y="57"/>
                    <a:pt x="165" y="52"/>
                    <a:pt x="167" y="47"/>
                  </a:cubicBezTo>
                  <a:cubicBezTo>
                    <a:pt x="171" y="41"/>
                    <a:pt x="172" y="35"/>
                    <a:pt x="172" y="31"/>
                  </a:cubicBezTo>
                  <a:cubicBezTo>
                    <a:pt x="172" y="6"/>
                    <a:pt x="127" y="0"/>
                    <a:pt x="99" y="0"/>
                  </a:cubicBezTo>
                  <a:cubicBezTo>
                    <a:pt x="75" y="0"/>
                    <a:pt x="53" y="6"/>
                    <a:pt x="37" y="17"/>
                  </a:cubicBezTo>
                  <a:cubicBezTo>
                    <a:pt x="17" y="30"/>
                    <a:pt x="7" y="50"/>
                    <a:pt x="7" y="76"/>
                  </a:cubicBezTo>
                  <a:cubicBezTo>
                    <a:pt x="7" y="127"/>
                    <a:pt x="45" y="144"/>
                    <a:pt x="78" y="159"/>
                  </a:cubicBezTo>
                  <a:cubicBezTo>
                    <a:pt x="105" y="171"/>
                    <a:pt x="129" y="181"/>
                    <a:pt x="129" y="206"/>
                  </a:cubicBezTo>
                  <a:cubicBezTo>
                    <a:pt x="129" y="222"/>
                    <a:pt x="118" y="239"/>
                    <a:pt x="87" y="239"/>
                  </a:cubicBezTo>
                  <a:close/>
                  <a:moveTo>
                    <a:pt x="87" y="239"/>
                  </a:moveTo>
                  <a:cubicBezTo>
                    <a:pt x="87" y="239"/>
                    <a:pt x="87" y="239"/>
                    <a:pt x="87" y="23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5" name="Freeform 8">
              <a:extLst>
                <a:ext uri="{FF2B5EF4-FFF2-40B4-BE49-F238E27FC236}">
                  <a16:creationId xmlns:a16="http://schemas.microsoft.com/office/drawing/2014/main" id="{C4B678DA-0030-818F-F180-4F4672096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9759" y="3412706"/>
              <a:ext cx="41499" cy="59611"/>
            </a:xfrm>
            <a:custGeom>
              <a:avLst/>
              <a:gdLst>
                <a:gd name="T0" fmla="*/ 97 w 193"/>
                <a:gd name="T1" fmla="*/ 279 h 279"/>
                <a:gd name="T2" fmla="*/ 122 w 193"/>
                <a:gd name="T3" fmla="*/ 263 h 279"/>
                <a:gd name="T4" fmla="*/ 122 w 193"/>
                <a:gd name="T5" fmla="*/ 45 h 279"/>
                <a:gd name="T6" fmla="*/ 177 w 193"/>
                <a:gd name="T7" fmla="*/ 45 h 279"/>
                <a:gd name="T8" fmla="*/ 193 w 193"/>
                <a:gd name="T9" fmla="*/ 22 h 279"/>
                <a:gd name="T10" fmla="*/ 177 w 193"/>
                <a:gd name="T11" fmla="*/ 0 h 279"/>
                <a:gd name="T12" fmla="*/ 16 w 193"/>
                <a:gd name="T13" fmla="*/ 0 h 279"/>
                <a:gd name="T14" fmla="*/ 0 w 193"/>
                <a:gd name="T15" fmla="*/ 22 h 279"/>
                <a:gd name="T16" fmla="*/ 16 w 193"/>
                <a:gd name="T17" fmla="*/ 45 h 279"/>
                <a:gd name="T18" fmla="*/ 71 w 193"/>
                <a:gd name="T19" fmla="*/ 45 h 279"/>
                <a:gd name="T20" fmla="*/ 71 w 193"/>
                <a:gd name="T21" fmla="*/ 263 h 279"/>
                <a:gd name="T22" fmla="*/ 97 w 193"/>
                <a:gd name="T23" fmla="*/ 279 h 279"/>
                <a:gd name="T24" fmla="*/ 97 w 193"/>
                <a:gd name="T25" fmla="*/ 279 h 279"/>
                <a:gd name="T26" fmla="*/ 97 w 193"/>
                <a:gd name="T2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279">
                  <a:moveTo>
                    <a:pt x="97" y="279"/>
                  </a:moveTo>
                  <a:cubicBezTo>
                    <a:pt x="109" y="279"/>
                    <a:pt x="122" y="273"/>
                    <a:pt x="122" y="263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87" y="45"/>
                    <a:pt x="193" y="34"/>
                    <a:pt x="193" y="22"/>
                  </a:cubicBezTo>
                  <a:cubicBezTo>
                    <a:pt x="193" y="11"/>
                    <a:pt x="188" y="0"/>
                    <a:pt x="17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0"/>
                    <a:pt x="0" y="11"/>
                    <a:pt x="0" y="22"/>
                  </a:cubicBezTo>
                  <a:cubicBezTo>
                    <a:pt x="0" y="36"/>
                    <a:pt x="6" y="45"/>
                    <a:pt x="1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263"/>
                    <a:pt x="71" y="263"/>
                    <a:pt x="71" y="263"/>
                  </a:cubicBezTo>
                  <a:cubicBezTo>
                    <a:pt x="71" y="271"/>
                    <a:pt x="79" y="279"/>
                    <a:pt x="97" y="279"/>
                  </a:cubicBezTo>
                  <a:close/>
                  <a:moveTo>
                    <a:pt x="97" y="279"/>
                  </a:moveTo>
                  <a:cubicBezTo>
                    <a:pt x="97" y="279"/>
                    <a:pt x="97" y="279"/>
                    <a:pt x="97" y="279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6" name="Freeform 9">
              <a:extLst>
                <a:ext uri="{FF2B5EF4-FFF2-40B4-BE49-F238E27FC236}">
                  <a16:creationId xmlns:a16="http://schemas.microsoft.com/office/drawing/2014/main" id="{28F6CDAA-1DF8-7FEF-E45B-C9DDA3C87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5303" y="3412706"/>
              <a:ext cx="38334" cy="59962"/>
            </a:xfrm>
            <a:custGeom>
              <a:avLst/>
              <a:gdLst>
                <a:gd name="T0" fmla="*/ 89 w 179"/>
                <a:gd name="T1" fmla="*/ 281 h 281"/>
                <a:gd name="T2" fmla="*/ 153 w 179"/>
                <a:gd name="T3" fmla="*/ 261 h 281"/>
                <a:gd name="T4" fmla="*/ 179 w 179"/>
                <a:gd name="T5" fmla="*/ 194 h 281"/>
                <a:gd name="T6" fmla="*/ 179 w 179"/>
                <a:gd name="T7" fmla="*/ 87 h 281"/>
                <a:gd name="T8" fmla="*/ 153 w 179"/>
                <a:gd name="T9" fmla="*/ 20 h 281"/>
                <a:gd name="T10" fmla="*/ 89 w 179"/>
                <a:gd name="T11" fmla="*/ 0 h 281"/>
                <a:gd name="T12" fmla="*/ 25 w 179"/>
                <a:gd name="T13" fmla="*/ 20 h 281"/>
                <a:gd name="T14" fmla="*/ 0 w 179"/>
                <a:gd name="T15" fmla="*/ 87 h 281"/>
                <a:gd name="T16" fmla="*/ 0 w 179"/>
                <a:gd name="T17" fmla="*/ 194 h 281"/>
                <a:gd name="T18" fmla="*/ 25 w 179"/>
                <a:gd name="T19" fmla="*/ 261 h 281"/>
                <a:gd name="T20" fmla="*/ 89 w 179"/>
                <a:gd name="T21" fmla="*/ 281 h 281"/>
                <a:gd name="T22" fmla="*/ 129 w 179"/>
                <a:gd name="T23" fmla="*/ 194 h 281"/>
                <a:gd name="T24" fmla="*/ 89 w 179"/>
                <a:gd name="T25" fmla="*/ 237 h 281"/>
                <a:gd name="T26" fmla="*/ 50 w 179"/>
                <a:gd name="T27" fmla="*/ 194 h 281"/>
                <a:gd name="T28" fmla="*/ 50 w 179"/>
                <a:gd name="T29" fmla="*/ 87 h 281"/>
                <a:gd name="T30" fmla="*/ 89 w 179"/>
                <a:gd name="T31" fmla="*/ 44 h 281"/>
                <a:gd name="T32" fmla="*/ 129 w 179"/>
                <a:gd name="T33" fmla="*/ 87 h 281"/>
                <a:gd name="T34" fmla="*/ 129 w 179"/>
                <a:gd name="T35" fmla="*/ 194 h 281"/>
                <a:gd name="T36" fmla="*/ 129 w 179"/>
                <a:gd name="T37" fmla="*/ 194 h 281"/>
                <a:gd name="T38" fmla="*/ 129 w 179"/>
                <a:gd name="T39" fmla="*/ 19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" h="281">
                  <a:moveTo>
                    <a:pt x="89" y="281"/>
                  </a:moveTo>
                  <a:cubicBezTo>
                    <a:pt x="116" y="281"/>
                    <a:pt x="138" y="274"/>
                    <a:pt x="153" y="261"/>
                  </a:cubicBezTo>
                  <a:cubicBezTo>
                    <a:pt x="170" y="246"/>
                    <a:pt x="179" y="224"/>
                    <a:pt x="179" y="194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57"/>
                    <a:pt x="170" y="34"/>
                    <a:pt x="153" y="20"/>
                  </a:cubicBezTo>
                  <a:cubicBezTo>
                    <a:pt x="138" y="6"/>
                    <a:pt x="116" y="0"/>
                    <a:pt x="89" y="0"/>
                  </a:cubicBezTo>
                  <a:cubicBezTo>
                    <a:pt x="62" y="0"/>
                    <a:pt x="41" y="6"/>
                    <a:pt x="25" y="20"/>
                  </a:cubicBezTo>
                  <a:cubicBezTo>
                    <a:pt x="8" y="34"/>
                    <a:pt x="0" y="57"/>
                    <a:pt x="0" y="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24"/>
                    <a:pt x="8" y="246"/>
                    <a:pt x="25" y="261"/>
                  </a:cubicBezTo>
                  <a:cubicBezTo>
                    <a:pt x="41" y="274"/>
                    <a:pt x="62" y="281"/>
                    <a:pt x="89" y="281"/>
                  </a:cubicBezTo>
                  <a:close/>
                  <a:moveTo>
                    <a:pt x="129" y="194"/>
                  </a:moveTo>
                  <a:cubicBezTo>
                    <a:pt x="129" y="222"/>
                    <a:pt x="115" y="237"/>
                    <a:pt x="89" y="237"/>
                  </a:cubicBezTo>
                  <a:cubicBezTo>
                    <a:pt x="63" y="237"/>
                    <a:pt x="50" y="222"/>
                    <a:pt x="50" y="194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59"/>
                    <a:pt x="63" y="44"/>
                    <a:pt x="89" y="44"/>
                  </a:cubicBezTo>
                  <a:cubicBezTo>
                    <a:pt x="115" y="44"/>
                    <a:pt x="129" y="59"/>
                    <a:pt x="129" y="87"/>
                  </a:cubicBezTo>
                  <a:lnTo>
                    <a:pt x="129" y="194"/>
                  </a:lnTo>
                  <a:close/>
                  <a:moveTo>
                    <a:pt x="129" y="194"/>
                  </a:moveTo>
                  <a:cubicBezTo>
                    <a:pt x="129" y="194"/>
                    <a:pt x="129" y="194"/>
                    <a:pt x="129" y="19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7" name="Freeform 10">
              <a:extLst>
                <a:ext uri="{FF2B5EF4-FFF2-40B4-BE49-F238E27FC236}">
                  <a16:creationId xmlns:a16="http://schemas.microsoft.com/office/drawing/2014/main" id="{13F4E936-C1A9-E1AF-F35A-3E650C6FB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2430" y="3412706"/>
              <a:ext cx="39213" cy="59611"/>
            </a:xfrm>
            <a:custGeom>
              <a:avLst/>
              <a:gdLst>
                <a:gd name="T0" fmla="*/ 51 w 183"/>
                <a:gd name="T1" fmla="*/ 263 h 279"/>
                <a:gd name="T2" fmla="*/ 51 w 183"/>
                <a:gd name="T3" fmla="*/ 175 h 279"/>
                <a:gd name="T4" fmla="*/ 93 w 183"/>
                <a:gd name="T5" fmla="*/ 175 h 279"/>
                <a:gd name="T6" fmla="*/ 183 w 183"/>
                <a:gd name="T7" fmla="*/ 88 h 279"/>
                <a:gd name="T8" fmla="*/ 183 w 183"/>
                <a:gd name="T9" fmla="*/ 86 h 279"/>
                <a:gd name="T10" fmla="*/ 157 w 183"/>
                <a:gd name="T11" fmla="*/ 19 h 279"/>
                <a:gd name="T12" fmla="*/ 96 w 183"/>
                <a:gd name="T13" fmla="*/ 0 h 279"/>
                <a:gd name="T14" fmla="*/ 19 w 183"/>
                <a:gd name="T15" fmla="*/ 0 h 279"/>
                <a:gd name="T16" fmla="*/ 0 w 183"/>
                <a:gd name="T17" fmla="*/ 15 h 279"/>
                <a:gd name="T18" fmla="*/ 0 w 183"/>
                <a:gd name="T19" fmla="*/ 263 h 279"/>
                <a:gd name="T20" fmla="*/ 25 w 183"/>
                <a:gd name="T21" fmla="*/ 279 h 279"/>
                <a:gd name="T22" fmla="*/ 51 w 183"/>
                <a:gd name="T23" fmla="*/ 263 h 279"/>
                <a:gd name="T24" fmla="*/ 132 w 183"/>
                <a:gd name="T25" fmla="*/ 92 h 279"/>
                <a:gd name="T26" fmla="*/ 122 w 183"/>
                <a:gd name="T27" fmla="*/ 125 h 279"/>
                <a:gd name="T28" fmla="*/ 93 w 183"/>
                <a:gd name="T29" fmla="*/ 135 h 279"/>
                <a:gd name="T30" fmla="*/ 51 w 183"/>
                <a:gd name="T31" fmla="*/ 135 h 279"/>
                <a:gd name="T32" fmla="*/ 51 w 183"/>
                <a:gd name="T33" fmla="*/ 44 h 279"/>
                <a:gd name="T34" fmla="*/ 93 w 183"/>
                <a:gd name="T35" fmla="*/ 44 h 279"/>
                <a:gd name="T36" fmla="*/ 132 w 183"/>
                <a:gd name="T37" fmla="*/ 87 h 279"/>
                <a:gd name="T38" fmla="*/ 132 w 183"/>
                <a:gd name="T39" fmla="*/ 92 h 279"/>
                <a:gd name="T40" fmla="*/ 132 w 183"/>
                <a:gd name="T41" fmla="*/ 92 h 279"/>
                <a:gd name="T42" fmla="*/ 132 w 183"/>
                <a:gd name="T43" fmla="*/ 9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3" h="279">
                  <a:moveTo>
                    <a:pt x="51" y="263"/>
                  </a:moveTo>
                  <a:cubicBezTo>
                    <a:pt x="51" y="175"/>
                    <a:pt x="51" y="175"/>
                    <a:pt x="51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51" y="175"/>
                    <a:pt x="183" y="144"/>
                    <a:pt x="183" y="88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56"/>
                    <a:pt x="174" y="34"/>
                    <a:pt x="157" y="19"/>
                  </a:cubicBezTo>
                  <a:cubicBezTo>
                    <a:pt x="143" y="6"/>
                    <a:pt x="122" y="0"/>
                    <a:pt x="9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7" y="0"/>
                    <a:pt x="0" y="8"/>
                    <a:pt x="0" y="1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1"/>
                    <a:pt x="8" y="279"/>
                    <a:pt x="25" y="279"/>
                  </a:cubicBezTo>
                  <a:cubicBezTo>
                    <a:pt x="38" y="279"/>
                    <a:pt x="51" y="273"/>
                    <a:pt x="51" y="263"/>
                  </a:cubicBezTo>
                  <a:close/>
                  <a:moveTo>
                    <a:pt x="132" y="92"/>
                  </a:moveTo>
                  <a:cubicBezTo>
                    <a:pt x="132" y="106"/>
                    <a:pt x="129" y="117"/>
                    <a:pt x="122" y="125"/>
                  </a:cubicBezTo>
                  <a:cubicBezTo>
                    <a:pt x="115" y="132"/>
                    <a:pt x="105" y="135"/>
                    <a:pt x="93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119" y="44"/>
                    <a:pt x="132" y="59"/>
                    <a:pt x="132" y="87"/>
                  </a:cubicBezTo>
                  <a:lnTo>
                    <a:pt x="132" y="92"/>
                  </a:lnTo>
                  <a:close/>
                  <a:moveTo>
                    <a:pt x="132" y="92"/>
                  </a:moveTo>
                  <a:cubicBezTo>
                    <a:pt x="132" y="92"/>
                    <a:pt x="132" y="92"/>
                    <a:pt x="132" y="9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8" name="Groupe 387">
            <a:extLst>
              <a:ext uri="{FF2B5EF4-FFF2-40B4-BE49-F238E27FC236}">
                <a16:creationId xmlns:a16="http://schemas.microsoft.com/office/drawing/2014/main" id="{11E0A4EB-2F90-73F2-73C6-F56D468FDF21}"/>
              </a:ext>
            </a:extLst>
          </p:cNvPr>
          <p:cNvGrpSpPr/>
          <p:nvPr/>
        </p:nvGrpSpPr>
        <p:grpSpPr>
          <a:xfrm>
            <a:off x="6205786" y="3760590"/>
            <a:ext cx="325613" cy="226586"/>
            <a:chOff x="7947499" y="3835947"/>
            <a:chExt cx="325613" cy="226586"/>
          </a:xfrm>
        </p:grpSpPr>
        <p:sp>
          <p:nvSpPr>
            <p:cNvPr id="389" name="Freeform 185">
              <a:extLst>
                <a:ext uri="{FF2B5EF4-FFF2-40B4-BE49-F238E27FC236}">
                  <a16:creationId xmlns:a16="http://schemas.microsoft.com/office/drawing/2014/main" id="{1A993FDB-E71E-A185-1D2E-5A50897A0298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7947499" y="3901235"/>
              <a:ext cx="271474" cy="161298"/>
            </a:xfrm>
            <a:custGeom>
              <a:avLst/>
              <a:gdLst>
                <a:gd name="T0" fmla="*/ 1163 w 1320"/>
                <a:gd name="T1" fmla="*/ 0 h 786"/>
                <a:gd name="T2" fmla="*/ 843 w 1320"/>
                <a:gd name="T3" fmla="*/ 81 h 786"/>
                <a:gd name="T4" fmla="*/ 859 w 1320"/>
                <a:gd name="T5" fmla="*/ 123 h 786"/>
                <a:gd name="T6" fmla="*/ 1093 w 1320"/>
                <a:gd name="T7" fmla="*/ 681 h 786"/>
                <a:gd name="T8" fmla="*/ 786 w 1320"/>
                <a:gd name="T9" fmla="*/ 164 h 786"/>
                <a:gd name="T10" fmla="*/ 759 w 1320"/>
                <a:gd name="T11" fmla="*/ 128 h 786"/>
                <a:gd name="T12" fmla="*/ 580 w 1320"/>
                <a:gd name="T13" fmla="*/ 198 h 786"/>
                <a:gd name="T14" fmla="*/ 521 w 1320"/>
                <a:gd name="T15" fmla="*/ 96 h 786"/>
                <a:gd name="T16" fmla="*/ 396 w 1320"/>
                <a:gd name="T17" fmla="*/ 155 h 786"/>
                <a:gd name="T18" fmla="*/ 91 w 1320"/>
                <a:gd name="T19" fmla="*/ 198 h 786"/>
                <a:gd name="T20" fmla="*/ 0 w 1320"/>
                <a:gd name="T21" fmla="*/ 496 h 786"/>
                <a:gd name="T22" fmla="*/ 399 w 1320"/>
                <a:gd name="T23" fmla="*/ 588 h 786"/>
                <a:gd name="T24" fmla="*/ 399 w 1320"/>
                <a:gd name="T25" fmla="*/ 542 h 786"/>
                <a:gd name="T26" fmla="*/ 212 w 1320"/>
                <a:gd name="T27" fmla="*/ 243 h 786"/>
                <a:gd name="T28" fmla="*/ 663 w 1320"/>
                <a:gd name="T29" fmla="*/ 542 h 786"/>
                <a:gd name="T30" fmla="*/ 467 w 1320"/>
                <a:gd name="T31" fmla="*/ 565 h 786"/>
                <a:gd name="T32" fmla="*/ 690 w 1320"/>
                <a:gd name="T33" fmla="*/ 588 h 786"/>
                <a:gd name="T34" fmla="*/ 1094 w 1320"/>
                <a:gd name="T35" fmla="*/ 726 h 786"/>
                <a:gd name="T36" fmla="*/ 1250 w 1320"/>
                <a:gd name="T37" fmla="*/ 786 h 786"/>
                <a:gd name="T38" fmla="*/ 1320 w 1320"/>
                <a:gd name="T39" fmla="*/ 661 h 786"/>
                <a:gd name="T40" fmla="*/ 1275 w 1320"/>
                <a:gd name="T41" fmla="*/ 661 h 786"/>
                <a:gd name="T42" fmla="*/ 1250 w 1320"/>
                <a:gd name="T43" fmla="*/ 741 h 786"/>
                <a:gd name="T44" fmla="*/ 1140 w 1320"/>
                <a:gd name="T45" fmla="*/ 726 h 786"/>
                <a:gd name="T46" fmla="*/ 1140 w 1320"/>
                <a:gd name="T47" fmla="*/ 60 h 786"/>
                <a:gd name="T48" fmla="*/ 1250 w 1320"/>
                <a:gd name="T49" fmla="*/ 45 h 786"/>
                <a:gd name="T50" fmla="*/ 1275 w 1320"/>
                <a:gd name="T51" fmla="*/ 571 h 786"/>
                <a:gd name="T52" fmla="*/ 1320 w 1320"/>
                <a:gd name="T53" fmla="*/ 571 h 786"/>
                <a:gd name="T54" fmla="*/ 1250 w 1320"/>
                <a:gd name="T55" fmla="*/ 0 h 786"/>
                <a:gd name="T56" fmla="*/ 91 w 1320"/>
                <a:gd name="T57" fmla="*/ 542 h 786"/>
                <a:gd name="T58" fmla="*/ 45 w 1320"/>
                <a:gd name="T59" fmla="*/ 289 h 786"/>
                <a:gd name="T60" fmla="*/ 167 w 1320"/>
                <a:gd name="T61" fmla="*/ 243 h 786"/>
                <a:gd name="T62" fmla="*/ 535 w 1320"/>
                <a:gd name="T63" fmla="*/ 198 h 786"/>
                <a:gd name="T64" fmla="*/ 441 w 1320"/>
                <a:gd name="T65" fmla="*/ 155 h 786"/>
                <a:gd name="T66" fmla="*/ 521 w 1320"/>
                <a:gd name="T67" fmla="*/ 141 h 786"/>
                <a:gd name="T68" fmla="*/ 535 w 1320"/>
                <a:gd name="T69" fmla="*/ 198 h 786"/>
                <a:gd name="T70" fmla="*/ 535 w 1320"/>
                <a:gd name="T71" fmla="*/ 19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0" h="786">
                  <a:moveTo>
                    <a:pt x="1250" y="0"/>
                  </a:moveTo>
                  <a:cubicBezTo>
                    <a:pt x="1163" y="0"/>
                    <a:pt x="1163" y="0"/>
                    <a:pt x="1163" y="0"/>
                  </a:cubicBezTo>
                  <a:cubicBezTo>
                    <a:pt x="1127" y="0"/>
                    <a:pt x="1098" y="26"/>
                    <a:pt x="1094" y="60"/>
                  </a:cubicBezTo>
                  <a:cubicBezTo>
                    <a:pt x="987" y="64"/>
                    <a:pt x="928" y="49"/>
                    <a:pt x="843" y="81"/>
                  </a:cubicBezTo>
                  <a:cubicBezTo>
                    <a:pt x="832" y="86"/>
                    <a:pt x="826" y="99"/>
                    <a:pt x="830" y="110"/>
                  </a:cubicBezTo>
                  <a:cubicBezTo>
                    <a:pt x="834" y="122"/>
                    <a:pt x="847" y="128"/>
                    <a:pt x="859" y="123"/>
                  </a:cubicBezTo>
                  <a:cubicBezTo>
                    <a:pt x="933" y="95"/>
                    <a:pt x="981" y="108"/>
                    <a:pt x="1093" y="105"/>
                  </a:cubicBezTo>
                  <a:cubicBezTo>
                    <a:pt x="1093" y="681"/>
                    <a:pt x="1093" y="681"/>
                    <a:pt x="1093" y="681"/>
                  </a:cubicBezTo>
                  <a:cubicBezTo>
                    <a:pt x="960" y="681"/>
                    <a:pt x="960" y="681"/>
                    <a:pt x="960" y="681"/>
                  </a:cubicBezTo>
                  <a:cubicBezTo>
                    <a:pt x="689" y="681"/>
                    <a:pt x="565" y="332"/>
                    <a:pt x="786" y="164"/>
                  </a:cubicBezTo>
                  <a:cubicBezTo>
                    <a:pt x="796" y="156"/>
                    <a:pt x="798" y="142"/>
                    <a:pt x="790" y="132"/>
                  </a:cubicBezTo>
                  <a:cubicBezTo>
                    <a:pt x="783" y="122"/>
                    <a:pt x="769" y="120"/>
                    <a:pt x="759" y="128"/>
                  </a:cubicBezTo>
                  <a:cubicBezTo>
                    <a:pt x="732" y="148"/>
                    <a:pt x="709" y="172"/>
                    <a:pt x="690" y="198"/>
                  </a:cubicBezTo>
                  <a:cubicBezTo>
                    <a:pt x="580" y="198"/>
                    <a:pt x="580" y="198"/>
                    <a:pt x="580" y="198"/>
                  </a:cubicBezTo>
                  <a:cubicBezTo>
                    <a:pt x="580" y="155"/>
                    <a:pt x="580" y="155"/>
                    <a:pt x="580" y="155"/>
                  </a:cubicBezTo>
                  <a:cubicBezTo>
                    <a:pt x="580" y="122"/>
                    <a:pt x="554" y="96"/>
                    <a:pt x="521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23" y="96"/>
                    <a:pt x="396" y="122"/>
                    <a:pt x="396" y="155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65" y="198"/>
                    <a:pt x="128" y="198"/>
                    <a:pt x="91" y="198"/>
                  </a:cubicBezTo>
                  <a:cubicBezTo>
                    <a:pt x="41" y="198"/>
                    <a:pt x="0" y="239"/>
                    <a:pt x="0" y="289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47"/>
                    <a:pt x="41" y="588"/>
                    <a:pt x="91" y="588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412" y="588"/>
                    <a:pt x="422" y="577"/>
                    <a:pt x="422" y="565"/>
                  </a:cubicBezTo>
                  <a:cubicBezTo>
                    <a:pt x="422" y="552"/>
                    <a:pt x="412" y="542"/>
                    <a:pt x="399" y="542"/>
                  </a:cubicBezTo>
                  <a:cubicBezTo>
                    <a:pt x="212" y="542"/>
                    <a:pt x="212" y="542"/>
                    <a:pt x="212" y="542"/>
                  </a:cubicBezTo>
                  <a:cubicBezTo>
                    <a:pt x="212" y="243"/>
                    <a:pt x="212" y="243"/>
                    <a:pt x="212" y="243"/>
                  </a:cubicBezTo>
                  <a:cubicBezTo>
                    <a:pt x="663" y="243"/>
                    <a:pt x="663" y="243"/>
                    <a:pt x="663" y="243"/>
                  </a:cubicBezTo>
                  <a:cubicBezTo>
                    <a:pt x="617" y="333"/>
                    <a:pt x="614" y="445"/>
                    <a:pt x="663" y="542"/>
                  </a:cubicBezTo>
                  <a:cubicBezTo>
                    <a:pt x="490" y="542"/>
                    <a:pt x="490" y="542"/>
                    <a:pt x="490" y="542"/>
                  </a:cubicBezTo>
                  <a:cubicBezTo>
                    <a:pt x="477" y="542"/>
                    <a:pt x="467" y="552"/>
                    <a:pt x="467" y="565"/>
                  </a:cubicBezTo>
                  <a:cubicBezTo>
                    <a:pt x="467" y="577"/>
                    <a:pt x="477" y="588"/>
                    <a:pt x="490" y="588"/>
                  </a:cubicBezTo>
                  <a:cubicBezTo>
                    <a:pt x="690" y="588"/>
                    <a:pt x="690" y="588"/>
                    <a:pt x="690" y="588"/>
                  </a:cubicBezTo>
                  <a:cubicBezTo>
                    <a:pt x="751" y="671"/>
                    <a:pt x="849" y="726"/>
                    <a:pt x="960" y="726"/>
                  </a:cubicBezTo>
                  <a:cubicBezTo>
                    <a:pt x="1094" y="726"/>
                    <a:pt x="1094" y="726"/>
                    <a:pt x="1094" y="726"/>
                  </a:cubicBezTo>
                  <a:cubicBezTo>
                    <a:pt x="1098" y="760"/>
                    <a:pt x="1127" y="786"/>
                    <a:pt x="1163" y="786"/>
                  </a:cubicBezTo>
                  <a:cubicBezTo>
                    <a:pt x="1250" y="786"/>
                    <a:pt x="1250" y="786"/>
                    <a:pt x="1250" y="786"/>
                  </a:cubicBezTo>
                  <a:cubicBezTo>
                    <a:pt x="1288" y="786"/>
                    <a:pt x="1320" y="754"/>
                    <a:pt x="1320" y="716"/>
                  </a:cubicBezTo>
                  <a:cubicBezTo>
                    <a:pt x="1320" y="661"/>
                    <a:pt x="1320" y="661"/>
                    <a:pt x="1320" y="661"/>
                  </a:cubicBezTo>
                  <a:cubicBezTo>
                    <a:pt x="1320" y="649"/>
                    <a:pt x="1310" y="639"/>
                    <a:pt x="1297" y="639"/>
                  </a:cubicBezTo>
                  <a:cubicBezTo>
                    <a:pt x="1285" y="639"/>
                    <a:pt x="1275" y="649"/>
                    <a:pt x="1275" y="661"/>
                  </a:cubicBezTo>
                  <a:cubicBezTo>
                    <a:pt x="1275" y="716"/>
                    <a:pt x="1275" y="716"/>
                    <a:pt x="1275" y="716"/>
                  </a:cubicBezTo>
                  <a:cubicBezTo>
                    <a:pt x="1275" y="730"/>
                    <a:pt x="1264" y="741"/>
                    <a:pt x="1250" y="741"/>
                  </a:cubicBezTo>
                  <a:cubicBezTo>
                    <a:pt x="1163" y="741"/>
                    <a:pt x="1163" y="741"/>
                    <a:pt x="1163" y="741"/>
                  </a:cubicBezTo>
                  <a:cubicBezTo>
                    <a:pt x="1152" y="741"/>
                    <a:pt x="1144" y="734"/>
                    <a:pt x="1140" y="726"/>
                  </a:cubicBezTo>
                  <a:cubicBezTo>
                    <a:pt x="1139" y="723"/>
                    <a:pt x="1138" y="719"/>
                    <a:pt x="1138" y="716"/>
                  </a:cubicBezTo>
                  <a:cubicBezTo>
                    <a:pt x="1138" y="716"/>
                    <a:pt x="1137" y="68"/>
                    <a:pt x="1140" y="60"/>
                  </a:cubicBezTo>
                  <a:cubicBezTo>
                    <a:pt x="1144" y="51"/>
                    <a:pt x="1152" y="45"/>
                    <a:pt x="1163" y="45"/>
                  </a:cubicBezTo>
                  <a:cubicBezTo>
                    <a:pt x="1250" y="45"/>
                    <a:pt x="1250" y="45"/>
                    <a:pt x="1250" y="45"/>
                  </a:cubicBezTo>
                  <a:cubicBezTo>
                    <a:pt x="1264" y="45"/>
                    <a:pt x="1275" y="56"/>
                    <a:pt x="1275" y="70"/>
                  </a:cubicBezTo>
                  <a:cubicBezTo>
                    <a:pt x="1275" y="571"/>
                    <a:pt x="1275" y="571"/>
                    <a:pt x="1275" y="571"/>
                  </a:cubicBezTo>
                  <a:cubicBezTo>
                    <a:pt x="1275" y="584"/>
                    <a:pt x="1285" y="594"/>
                    <a:pt x="1297" y="594"/>
                  </a:cubicBezTo>
                  <a:cubicBezTo>
                    <a:pt x="1310" y="594"/>
                    <a:pt x="1320" y="584"/>
                    <a:pt x="1320" y="571"/>
                  </a:cubicBezTo>
                  <a:cubicBezTo>
                    <a:pt x="1320" y="70"/>
                    <a:pt x="1320" y="70"/>
                    <a:pt x="1320" y="70"/>
                  </a:cubicBezTo>
                  <a:cubicBezTo>
                    <a:pt x="1320" y="31"/>
                    <a:pt x="1288" y="0"/>
                    <a:pt x="1250" y="0"/>
                  </a:cubicBezTo>
                  <a:close/>
                  <a:moveTo>
                    <a:pt x="167" y="542"/>
                  </a:moveTo>
                  <a:cubicBezTo>
                    <a:pt x="91" y="542"/>
                    <a:pt x="91" y="542"/>
                    <a:pt x="91" y="542"/>
                  </a:cubicBezTo>
                  <a:cubicBezTo>
                    <a:pt x="66" y="542"/>
                    <a:pt x="45" y="522"/>
                    <a:pt x="45" y="496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64"/>
                    <a:pt x="66" y="243"/>
                    <a:pt x="91" y="243"/>
                  </a:cubicBezTo>
                  <a:cubicBezTo>
                    <a:pt x="167" y="243"/>
                    <a:pt x="167" y="243"/>
                    <a:pt x="167" y="243"/>
                  </a:cubicBezTo>
                  <a:lnTo>
                    <a:pt x="167" y="542"/>
                  </a:lnTo>
                  <a:close/>
                  <a:moveTo>
                    <a:pt x="535" y="198"/>
                  </a:moveTo>
                  <a:cubicBezTo>
                    <a:pt x="441" y="198"/>
                    <a:pt x="441" y="198"/>
                    <a:pt x="441" y="198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47"/>
                    <a:pt x="447" y="141"/>
                    <a:pt x="455" y="141"/>
                  </a:cubicBezTo>
                  <a:cubicBezTo>
                    <a:pt x="521" y="141"/>
                    <a:pt x="521" y="141"/>
                    <a:pt x="521" y="141"/>
                  </a:cubicBezTo>
                  <a:cubicBezTo>
                    <a:pt x="529" y="141"/>
                    <a:pt x="535" y="147"/>
                    <a:pt x="535" y="155"/>
                  </a:cubicBezTo>
                  <a:lnTo>
                    <a:pt x="535" y="198"/>
                  </a:lnTo>
                  <a:close/>
                  <a:moveTo>
                    <a:pt x="535" y="198"/>
                  </a:moveTo>
                  <a:cubicBezTo>
                    <a:pt x="535" y="198"/>
                    <a:pt x="535" y="198"/>
                    <a:pt x="535" y="198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0" name="Freeform 186">
              <a:extLst>
                <a:ext uri="{FF2B5EF4-FFF2-40B4-BE49-F238E27FC236}">
                  <a16:creationId xmlns:a16="http://schemas.microsoft.com/office/drawing/2014/main" id="{4E9C8EDA-6554-8FFD-75DC-E79BC7098FEE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8207157" y="3905508"/>
              <a:ext cx="39312" cy="9280"/>
            </a:xfrm>
            <a:custGeom>
              <a:avLst/>
              <a:gdLst>
                <a:gd name="T0" fmla="*/ 168 w 191"/>
                <a:gd name="T1" fmla="*/ 0 h 45"/>
                <a:gd name="T2" fmla="*/ 22 w 191"/>
                <a:gd name="T3" fmla="*/ 0 h 45"/>
                <a:gd name="T4" fmla="*/ 0 w 191"/>
                <a:gd name="T5" fmla="*/ 23 h 45"/>
                <a:gd name="T6" fmla="*/ 22 w 191"/>
                <a:gd name="T7" fmla="*/ 45 h 45"/>
                <a:gd name="T8" fmla="*/ 168 w 191"/>
                <a:gd name="T9" fmla="*/ 45 h 45"/>
                <a:gd name="T10" fmla="*/ 191 w 191"/>
                <a:gd name="T11" fmla="*/ 23 h 45"/>
                <a:gd name="T12" fmla="*/ 168 w 191"/>
                <a:gd name="T13" fmla="*/ 0 h 45"/>
                <a:gd name="T14" fmla="*/ 168 w 191"/>
                <a:gd name="T15" fmla="*/ 0 h 45"/>
                <a:gd name="T16" fmla="*/ 168 w 19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45">
                  <a:moveTo>
                    <a:pt x="16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81" y="45"/>
                    <a:pt x="191" y="35"/>
                    <a:pt x="191" y="23"/>
                  </a:cubicBezTo>
                  <a:cubicBezTo>
                    <a:pt x="191" y="10"/>
                    <a:pt x="181" y="0"/>
                    <a:pt x="168" y="0"/>
                  </a:cubicBezTo>
                  <a:close/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1" name="Freeform 187">
              <a:extLst>
                <a:ext uri="{FF2B5EF4-FFF2-40B4-BE49-F238E27FC236}">
                  <a16:creationId xmlns:a16="http://schemas.microsoft.com/office/drawing/2014/main" id="{55696ADE-7C41-A855-632B-76A2E24948A3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8191282" y="3869292"/>
              <a:ext cx="37119" cy="24465"/>
            </a:xfrm>
            <a:custGeom>
              <a:avLst/>
              <a:gdLst>
                <a:gd name="T0" fmla="*/ 36 w 181"/>
                <a:gd name="T1" fmla="*/ 113 h 119"/>
                <a:gd name="T2" fmla="*/ 165 w 181"/>
                <a:gd name="T3" fmla="*/ 46 h 119"/>
                <a:gd name="T4" fmla="*/ 175 w 181"/>
                <a:gd name="T5" fmla="*/ 15 h 119"/>
                <a:gd name="T6" fmla="*/ 144 w 181"/>
                <a:gd name="T7" fmla="*/ 6 h 119"/>
                <a:gd name="T8" fmla="*/ 15 w 181"/>
                <a:gd name="T9" fmla="*/ 73 h 119"/>
                <a:gd name="T10" fmla="*/ 5 w 181"/>
                <a:gd name="T11" fmla="*/ 104 h 119"/>
                <a:gd name="T12" fmla="*/ 36 w 181"/>
                <a:gd name="T13" fmla="*/ 113 h 119"/>
                <a:gd name="T14" fmla="*/ 36 w 181"/>
                <a:gd name="T15" fmla="*/ 113 h 119"/>
                <a:gd name="T16" fmla="*/ 36 w 181"/>
                <a:gd name="T17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36" y="113"/>
                  </a:moveTo>
                  <a:cubicBezTo>
                    <a:pt x="165" y="46"/>
                    <a:pt x="165" y="46"/>
                    <a:pt x="165" y="46"/>
                  </a:cubicBezTo>
                  <a:cubicBezTo>
                    <a:pt x="176" y="40"/>
                    <a:pt x="181" y="26"/>
                    <a:pt x="175" y="15"/>
                  </a:cubicBezTo>
                  <a:cubicBezTo>
                    <a:pt x="169" y="4"/>
                    <a:pt x="155" y="0"/>
                    <a:pt x="144" y="6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4" y="79"/>
                    <a:pt x="0" y="93"/>
                    <a:pt x="5" y="104"/>
                  </a:cubicBezTo>
                  <a:cubicBezTo>
                    <a:pt x="11" y="115"/>
                    <a:pt x="25" y="119"/>
                    <a:pt x="36" y="113"/>
                  </a:cubicBezTo>
                  <a:close/>
                  <a:moveTo>
                    <a:pt x="36" y="113"/>
                  </a:moveTo>
                  <a:cubicBezTo>
                    <a:pt x="36" y="113"/>
                    <a:pt x="36" y="113"/>
                    <a:pt x="36" y="113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2" name="Freeform 188">
              <a:extLst>
                <a:ext uri="{FF2B5EF4-FFF2-40B4-BE49-F238E27FC236}">
                  <a16:creationId xmlns:a16="http://schemas.microsoft.com/office/drawing/2014/main" id="{03B84F93-3213-C0AE-203E-06167BCD6BA6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8173517" y="3835947"/>
              <a:ext cx="34082" cy="29864"/>
            </a:xfrm>
            <a:custGeom>
              <a:avLst/>
              <a:gdLst>
                <a:gd name="T0" fmla="*/ 30 w 165"/>
                <a:gd name="T1" fmla="*/ 145 h 145"/>
                <a:gd name="T2" fmla="*/ 155 w 165"/>
                <a:gd name="T3" fmla="*/ 43 h 145"/>
                <a:gd name="T4" fmla="*/ 156 w 165"/>
                <a:gd name="T5" fmla="*/ 11 h 145"/>
                <a:gd name="T6" fmla="*/ 125 w 165"/>
                <a:gd name="T7" fmla="*/ 9 h 145"/>
                <a:gd name="T8" fmla="*/ 15 w 165"/>
                <a:gd name="T9" fmla="*/ 106 h 145"/>
                <a:gd name="T10" fmla="*/ 30 w 165"/>
                <a:gd name="T11" fmla="*/ 145 h 145"/>
                <a:gd name="T12" fmla="*/ 30 w 165"/>
                <a:gd name="T13" fmla="*/ 145 h 145"/>
                <a:gd name="T14" fmla="*/ 30 w 165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30" y="145"/>
                  </a:moveTo>
                  <a:cubicBezTo>
                    <a:pt x="46" y="145"/>
                    <a:pt x="43" y="139"/>
                    <a:pt x="155" y="43"/>
                  </a:cubicBezTo>
                  <a:cubicBezTo>
                    <a:pt x="164" y="34"/>
                    <a:pt x="165" y="20"/>
                    <a:pt x="156" y="11"/>
                  </a:cubicBezTo>
                  <a:cubicBezTo>
                    <a:pt x="148" y="1"/>
                    <a:pt x="134" y="0"/>
                    <a:pt x="125" y="9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0" y="120"/>
                    <a:pt x="10" y="145"/>
                    <a:pt x="30" y="145"/>
                  </a:cubicBezTo>
                  <a:close/>
                  <a:moveTo>
                    <a:pt x="30" y="145"/>
                  </a:moveTo>
                  <a:cubicBezTo>
                    <a:pt x="30" y="145"/>
                    <a:pt x="30" y="145"/>
                    <a:pt x="30" y="145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3" name="Freeform 189">
              <a:extLst>
                <a:ext uri="{FF2B5EF4-FFF2-40B4-BE49-F238E27FC236}">
                  <a16:creationId xmlns:a16="http://schemas.microsoft.com/office/drawing/2014/main" id="{E49D92CD-C1E9-AC6C-749B-6A73AF1F11CA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8222392" y="3928040"/>
              <a:ext cx="37119" cy="24465"/>
            </a:xfrm>
            <a:custGeom>
              <a:avLst/>
              <a:gdLst>
                <a:gd name="T0" fmla="*/ 165 w 181"/>
                <a:gd name="T1" fmla="*/ 73 h 119"/>
                <a:gd name="T2" fmla="*/ 36 w 181"/>
                <a:gd name="T3" fmla="*/ 6 h 119"/>
                <a:gd name="T4" fmla="*/ 5 w 181"/>
                <a:gd name="T5" fmla="*/ 15 h 119"/>
                <a:gd name="T6" fmla="*/ 15 w 181"/>
                <a:gd name="T7" fmla="*/ 46 h 119"/>
                <a:gd name="T8" fmla="*/ 144 w 181"/>
                <a:gd name="T9" fmla="*/ 113 h 119"/>
                <a:gd name="T10" fmla="*/ 175 w 181"/>
                <a:gd name="T11" fmla="*/ 104 h 119"/>
                <a:gd name="T12" fmla="*/ 165 w 181"/>
                <a:gd name="T13" fmla="*/ 73 h 119"/>
                <a:gd name="T14" fmla="*/ 165 w 181"/>
                <a:gd name="T15" fmla="*/ 73 h 119"/>
                <a:gd name="T16" fmla="*/ 165 w 181"/>
                <a:gd name="T17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165" y="73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25" y="0"/>
                    <a:pt x="11" y="4"/>
                    <a:pt x="5" y="15"/>
                  </a:cubicBezTo>
                  <a:cubicBezTo>
                    <a:pt x="0" y="26"/>
                    <a:pt x="4" y="40"/>
                    <a:pt x="15" y="46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55" y="119"/>
                    <a:pt x="169" y="115"/>
                    <a:pt x="175" y="104"/>
                  </a:cubicBezTo>
                  <a:cubicBezTo>
                    <a:pt x="181" y="93"/>
                    <a:pt x="176" y="79"/>
                    <a:pt x="165" y="73"/>
                  </a:cubicBezTo>
                  <a:close/>
                  <a:moveTo>
                    <a:pt x="165" y="73"/>
                  </a:moveTo>
                  <a:cubicBezTo>
                    <a:pt x="165" y="73"/>
                    <a:pt x="165" y="73"/>
                    <a:pt x="165" y="73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4" name="Freeform 190">
              <a:extLst>
                <a:ext uri="{FF2B5EF4-FFF2-40B4-BE49-F238E27FC236}">
                  <a16:creationId xmlns:a16="http://schemas.microsoft.com/office/drawing/2014/main" id="{47A01D60-0DCA-8956-3822-B6DA22131B7E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8239199" y="3957561"/>
              <a:ext cx="33913" cy="29695"/>
            </a:xfrm>
            <a:custGeom>
              <a:avLst/>
              <a:gdLst>
                <a:gd name="T0" fmla="*/ 40 w 165"/>
                <a:gd name="T1" fmla="*/ 9 h 145"/>
                <a:gd name="T2" fmla="*/ 8 w 165"/>
                <a:gd name="T3" fmla="*/ 11 h 145"/>
                <a:gd name="T4" fmla="*/ 10 w 165"/>
                <a:gd name="T5" fmla="*/ 42 h 145"/>
                <a:gd name="T6" fmla="*/ 135 w 165"/>
                <a:gd name="T7" fmla="*/ 145 h 145"/>
                <a:gd name="T8" fmla="*/ 150 w 165"/>
                <a:gd name="T9" fmla="*/ 106 h 145"/>
                <a:gd name="T10" fmla="*/ 40 w 165"/>
                <a:gd name="T11" fmla="*/ 9 h 145"/>
                <a:gd name="T12" fmla="*/ 40 w 165"/>
                <a:gd name="T13" fmla="*/ 9 h 145"/>
                <a:gd name="T14" fmla="*/ 40 w 165"/>
                <a:gd name="T1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40" y="9"/>
                  </a:moveTo>
                  <a:cubicBezTo>
                    <a:pt x="31" y="0"/>
                    <a:pt x="17" y="1"/>
                    <a:pt x="8" y="11"/>
                  </a:cubicBezTo>
                  <a:cubicBezTo>
                    <a:pt x="0" y="20"/>
                    <a:pt x="1" y="34"/>
                    <a:pt x="10" y="42"/>
                  </a:cubicBezTo>
                  <a:cubicBezTo>
                    <a:pt x="122" y="139"/>
                    <a:pt x="119" y="145"/>
                    <a:pt x="135" y="145"/>
                  </a:cubicBezTo>
                  <a:cubicBezTo>
                    <a:pt x="155" y="145"/>
                    <a:pt x="165" y="120"/>
                    <a:pt x="150" y="106"/>
                  </a:cubicBezTo>
                  <a:lnTo>
                    <a:pt x="40" y="9"/>
                  </a:lnTo>
                  <a:close/>
                  <a:moveTo>
                    <a:pt x="40" y="9"/>
                  </a:moveTo>
                  <a:cubicBezTo>
                    <a:pt x="40" y="9"/>
                    <a:pt x="40" y="9"/>
                    <a:pt x="40" y="9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395" name="Connecteur : en angle 394">
            <a:extLst>
              <a:ext uri="{FF2B5EF4-FFF2-40B4-BE49-F238E27FC236}">
                <a16:creationId xmlns:a16="http://schemas.microsoft.com/office/drawing/2014/main" id="{05C61538-9250-3C1D-52D3-44C7FE42FEEE}"/>
              </a:ext>
            </a:extLst>
          </p:cNvPr>
          <p:cNvCxnSpPr>
            <a:cxnSpLocks/>
          </p:cNvCxnSpPr>
          <p:nvPr/>
        </p:nvCxnSpPr>
        <p:spPr>
          <a:xfrm rot="5400000">
            <a:off x="9590050" y="3394274"/>
            <a:ext cx="1590429" cy="86469"/>
          </a:xfrm>
          <a:prstGeom prst="bentConnector2">
            <a:avLst/>
          </a:prstGeom>
          <a:noFill/>
          <a:ln w="6350" cap="flat" cmpd="sng" algn="ctr">
            <a:solidFill>
              <a:srgbClr val="0A1F8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6" name="Rectangle : coins arrondis 395">
            <a:extLst>
              <a:ext uri="{FF2B5EF4-FFF2-40B4-BE49-F238E27FC236}">
                <a16:creationId xmlns:a16="http://schemas.microsoft.com/office/drawing/2014/main" id="{963B9202-549A-5892-3F60-26BADDC933FB}"/>
              </a:ext>
            </a:extLst>
          </p:cNvPr>
          <p:cNvSpPr/>
          <p:nvPr/>
        </p:nvSpPr>
        <p:spPr>
          <a:xfrm>
            <a:off x="9391693" y="3899341"/>
            <a:ext cx="950336" cy="468841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Mi-décembre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Bilan de synthèse final</a:t>
            </a:r>
          </a:p>
        </p:txBody>
      </p:sp>
      <p:grpSp>
        <p:nvGrpSpPr>
          <p:cNvPr id="397" name="Groupe 396">
            <a:extLst>
              <a:ext uri="{FF2B5EF4-FFF2-40B4-BE49-F238E27FC236}">
                <a16:creationId xmlns:a16="http://schemas.microsoft.com/office/drawing/2014/main" id="{1383E821-0E90-78E1-752C-64999AD7F77B}"/>
              </a:ext>
            </a:extLst>
          </p:cNvPr>
          <p:cNvGrpSpPr/>
          <p:nvPr/>
        </p:nvGrpSpPr>
        <p:grpSpPr>
          <a:xfrm>
            <a:off x="9218543" y="3719115"/>
            <a:ext cx="325613" cy="226586"/>
            <a:chOff x="10415971" y="3794472"/>
            <a:chExt cx="325613" cy="226586"/>
          </a:xfrm>
        </p:grpSpPr>
        <p:sp>
          <p:nvSpPr>
            <p:cNvPr id="398" name="Freeform 185">
              <a:extLst>
                <a:ext uri="{FF2B5EF4-FFF2-40B4-BE49-F238E27FC236}">
                  <a16:creationId xmlns:a16="http://schemas.microsoft.com/office/drawing/2014/main" id="{31E138CE-4749-43A0-F6E4-A5CCBB4DD01B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415971" y="3859760"/>
              <a:ext cx="271474" cy="161298"/>
            </a:xfrm>
            <a:custGeom>
              <a:avLst/>
              <a:gdLst>
                <a:gd name="T0" fmla="*/ 1163 w 1320"/>
                <a:gd name="T1" fmla="*/ 0 h 786"/>
                <a:gd name="T2" fmla="*/ 843 w 1320"/>
                <a:gd name="T3" fmla="*/ 81 h 786"/>
                <a:gd name="T4" fmla="*/ 859 w 1320"/>
                <a:gd name="T5" fmla="*/ 123 h 786"/>
                <a:gd name="T6" fmla="*/ 1093 w 1320"/>
                <a:gd name="T7" fmla="*/ 681 h 786"/>
                <a:gd name="T8" fmla="*/ 786 w 1320"/>
                <a:gd name="T9" fmla="*/ 164 h 786"/>
                <a:gd name="T10" fmla="*/ 759 w 1320"/>
                <a:gd name="T11" fmla="*/ 128 h 786"/>
                <a:gd name="T12" fmla="*/ 580 w 1320"/>
                <a:gd name="T13" fmla="*/ 198 h 786"/>
                <a:gd name="T14" fmla="*/ 521 w 1320"/>
                <a:gd name="T15" fmla="*/ 96 h 786"/>
                <a:gd name="T16" fmla="*/ 396 w 1320"/>
                <a:gd name="T17" fmla="*/ 155 h 786"/>
                <a:gd name="T18" fmla="*/ 91 w 1320"/>
                <a:gd name="T19" fmla="*/ 198 h 786"/>
                <a:gd name="T20" fmla="*/ 0 w 1320"/>
                <a:gd name="T21" fmla="*/ 496 h 786"/>
                <a:gd name="T22" fmla="*/ 399 w 1320"/>
                <a:gd name="T23" fmla="*/ 588 h 786"/>
                <a:gd name="T24" fmla="*/ 399 w 1320"/>
                <a:gd name="T25" fmla="*/ 542 h 786"/>
                <a:gd name="T26" fmla="*/ 212 w 1320"/>
                <a:gd name="T27" fmla="*/ 243 h 786"/>
                <a:gd name="T28" fmla="*/ 663 w 1320"/>
                <a:gd name="T29" fmla="*/ 542 h 786"/>
                <a:gd name="T30" fmla="*/ 467 w 1320"/>
                <a:gd name="T31" fmla="*/ 565 h 786"/>
                <a:gd name="T32" fmla="*/ 690 w 1320"/>
                <a:gd name="T33" fmla="*/ 588 h 786"/>
                <a:gd name="T34" fmla="*/ 1094 w 1320"/>
                <a:gd name="T35" fmla="*/ 726 h 786"/>
                <a:gd name="T36" fmla="*/ 1250 w 1320"/>
                <a:gd name="T37" fmla="*/ 786 h 786"/>
                <a:gd name="T38" fmla="*/ 1320 w 1320"/>
                <a:gd name="T39" fmla="*/ 661 h 786"/>
                <a:gd name="T40" fmla="*/ 1275 w 1320"/>
                <a:gd name="T41" fmla="*/ 661 h 786"/>
                <a:gd name="T42" fmla="*/ 1250 w 1320"/>
                <a:gd name="T43" fmla="*/ 741 h 786"/>
                <a:gd name="T44" fmla="*/ 1140 w 1320"/>
                <a:gd name="T45" fmla="*/ 726 h 786"/>
                <a:gd name="T46" fmla="*/ 1140 w 1320"/>
                <a:gd name="T47" fmla="*/ 60 h 786"/>
                <a:gd name="T48" fmla="*/ 1250 w 1320"/>
                <a:gd name="T49" fmla="*/ 45 h 786"/>
                <a:gd name="T50" fmla="*/ 1275 w 1320"/>
                <a:gd name="T51" fmla="*/ 571 h 786"/>
                <a:gd name="T52" fmla="*/ 1320 w 1320"/>
                <a:gd name="T53" fmla="*/ 571 h 786"/>
                <a:gd name="T54" fmla="*/ 1250 w 1320"/>
                <a:gd name="T55" fmla="*/ 0 h 786"/>
                <a:gd name="T56" fmla="*/ 91 w 1320"/>
                <a:gd name="T57" fmla="*/ 542 h 786"/>
                <a:gd name="T58" fmla="*/ 45 w 1320"/>
                <a:gd name="T59" fmla="*/ 289 h 786"/>
                <a:gd name="T60" fmla="*/ 167 w 1320"/>
                <a:gd name="T61" fmla="*/ 243 h 786"/>
                <a:gd name="T62" fmla="*/ 535 w 1320"/>
                <a:gd name="T63" fmla="*/ 198 h 786"/>
                <a:gd name="T64" fmla="*/ 441 w 1320"/>
                <a:gd name="T65" fmla="*/ 155 h 786"/>
                <a:gd name="T66" fmla="*/ 521 w 1320"/>
                <a:gd name="T67" fmla="*/ 141 h 786"/>
                <a:gd name="T68" fmla="*/ 535 w 1320"/>
                <a:gd name="T69" fmla="*/ 198 h 786"/>
                <a:gd name="T70" fmla="*/ 535 w 1320"/>
                <a:gd name="T71" fmla="*/ 198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0" h="786">
                  <a:moveTo>
                    <a:pt x="1250" y="0"/>
                  </a:moveTo>
                  <a:cubicBezTo>
                    <a:pt x="1163" y="0"/>
                    <a:pt x="1163" y="0"/>
                    <a:pt x="1163" y="0"/>
                  </a:cubicBezTo>
                  <a:cubicBezTo>
                    <a:pt x="1127" y="0"/>
                    <a:pt x="1098" y="26"/>
                    <a:pt x="1094" y="60"/>
                  </a:cubicBezTo>
                  <a:cubicBezTo>
                    <a:pt x="987" y="64"/>
                    <a:pt x="928" y="49"/>
                    <a:pt x="843" y="81"/>
                  </a:cubicBezTo>
                  <a:cubicBezTo>
                    <a:pt x="832" y="86"/>
                    <a:pt x="826" y="99"/>
                    <a:pt x="830" y="110"/>
                  </a:cubicBezTo>
                  <a:cubicBezTo>
                    <a:pt x="834" y="122"/>
                    <a:pt x="847" y="128"/>
                    <a:pt x="859" y="123"/>
                  </a:cubicBezTo>
                  <a:cubicBezTo>
                    <a:pt x="933" y="95"/>
                    <a:pt x="981" y="108"/>
                    <a:pt x="1093" y="105"/>
                  </a:cubicBezTo>
                  <a:cubicBezTo>
                    <a:pt x="1093" y="681"/>
                    <a:pt x="1093" y="681"/>
                    <a:pt x="1093" y="681"/>
                  </a:cubicBezTo>
                  <a:cubicBezTo>
                    <a:pt x="960" y="681"/>
                    <a:pt x="960" y="681"/>
                    <a:pt x="960" y="681"/>
                  </a:cubicBezTo>
                  <a:cubicBezTo>
                    <a:pt x="689" y="681"/>
                    <a:pt x="565" y="332"/>
                    <a:pt x="786" y="164"/>
                  </a:cubicBezTo>
                  <a:cubicBezTo>
                    <a:pt x="796" y="156"/>
                    <a:pt x="798" y="142"/>
                    <a:pt x="790" y="132"/>
                  </a:cubicBezTo>
                  <a:cubicBezTo>
                    <a:pt x="783" y="122"/>
                    <a:pt x="769" y="120"/>
                    <a:pt x="759" y="128"/>
                  </a:cubicBezTo>
                  <a:cubicBezTo>
                    <a:pt x="732" y="148"/>
                    <a:pt x="709" y="172"/>
                    <a:pt x="690" y="198"/>
                  </a:cubicBezTo>
                  <a:cubicBezTo>
                    <a:pt x="580" y="198"/>
                    <a:pt x="580" y="198"/>
                    <a:pt x="580" y="198"/>
                  </a:cubicBezTo>
                  <a:cubicBezTo>
                    <a:pt x="580" y="155"/>
                    <a:pt x="580" y="155"/>
                    <a:pt x="580" y="155"/>
                  </a:cubicBezTo>
                  <a:cubicBezTo>
                    <a:pt x="580" y="122"/>
                    <a:pt x="554" y="96"/>
                    <a:pt x="521" y="96"/>
                  </a:cubicBezTo>
                  <a:cubicBezTo>
                    <a:pt x="455" y="96"/>
                    <a:pt x="455" y="96"/>
                    <a:pt x="455" y="96"/>
                  </a:cubicBezTo>
                  <a:cubicBezTo>
                    <a:pt x="423" y="96"/>
                    <a:pt x="396" y="122"/>
                    <a:pt x="396" y="155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365" y="198"/>
                    <a:pt x="128" y="198"/>
                    <a:pt x="91" y="198"/>
                  </a:cubicBezTo>
                  <a:cubicBezTo>
                    <a:pt x="41" y="198"/>
                    <a:pt x="0" y="239"/>
                    <a:pt x="0" y="289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47"/>
                    <a:pt x="41" y="588"/>
                    <a:pt x="91" y="588"/>
                  </a:cubicBezTo>
                  <a:cubicBezTo>
                    <a:pt x="399" y="588"/>
                    <a:pt x="399" y="588"/>
                    <a:pt x="399" y="588"/>
                  </a:cubicBezTo>
                  <a:cubicBezTo>
                    <a:pt x="412" y="588"/>
                    <a:pt x="422" y="577"/>
                    <a:pt x="422" y="565"/>
                  </a:cubicBezTo>
                  <a:cubicBezTo>
                    <a:pt x="422" y="552"/>
                    <a:pt x="412" y="542"/>
                    <a:pt x="399" y="542"/>
                  </a:cubicBezTo>
                  <a:cubicBezTo>
                    <a:pt x="212" y="542"/>
                    <a:pt x="212" y="542"/>
                    <a:pt x="212" y="542"/>
                  </a:cubicBezTo>
                  <a:cubicBezTo>
                    <a:pt x="212" y="243"/>
                    <a:pt x="212" y="243"/>
                    <a:pt x="212" y="243"/>
                  </a:cubicBezTo>
                  <a:cubicBezTo>
                    <a:pt x="663" y="243"/>
                    <a:pt x="663" y="243"/>
                    <a:pt x="663" y="243"/>
                  </a:cubicBezTo>
                  <a:cubicBezTo>
                    <a:pt x="617" y="333"/>
                    <a:pt x="614" y="445"/>
                    <a:pt x="663" y="542"/>
                  </a:cubicBezTo>
                  <a:cubicBezTo>
                    <a:pt x="490" y="542"/>
                    <a:pt x="490" y="542"/>
                    <a:pt x="490" y="542"/>
                  </a:cubicBezTo>
                  <a:cubicBezTo>
                    <a:pt x="477" y="542"/>
                    <a:pt x="467" y="552"/>
                    <a:pt x="467" y="565"/>
                  </a:cubicBezTo>
                  <a:cubicBezTo>
                    <a:pt x="467" y="577"/>
                    <a:pt x="477" y="588"/>
                    <a:pt x="490" y="588"/>
                  </a:cubicBezTo>
                  <a:cubicBezTo>
                    <a:pt x="690" y="588"/>
                    <a:pt x="690" y="588"/>
                    <a:pt x="690" y="588"/>
                  </a:cubicBezTo>
                  <a:cubicBezTo>
                    <a:pt x="751" y="671"/>
                    <a:pt x="849" y="726"/>
                    <a:pt x="960" y="726"/>
                  </a:cubicBezTo>
                  <a:cubicBezTo>
                    <a:pt x="1094" y="726"/>
                    <a:pt x="1094" y="726"/>
                    <a:pt x="1094" y="726"/>
                  </a:cubicBezTo>
                  <a:cubicBezTo>
                    <a:pt x="1098" y="760"/>
                    <a:pt x="1127" y="786"/>
                    <a:pt x="1163" y="786"/>
                  </a:cubicBezTo>
                  <a:cubicBezTo>
                    <a:pt x="1250" y="786"/>
                    <a:pt x="1250" y="786"/>
                    <a:pt x="1250" y="786"/>
                  </a:cubicBezTo>
                  <a:cubicBezTo>
                    <a:pt x="1288" y="786"/>
                    <a:pt x="1320" y="754"/>
                    <a:pt x="1320" y="716"/>
                  </a:cubicBezTo>
                  <a:cubicBezTo>
                    <a:pt x="1320" y="661"/>
                    <a:pt x="1320" y="661"/>
                    <a:pt x="1320" y="661"/>
                  </a:cubicBezTo>
                  <a:cubicBezTo>
                    <a:pt x="1320" y="649"/>
                    <a:pt x="1310" y="639"/>
                    <a:pt x="1297" y="639"/>
                  </a:cubicBezTo>
                  <a:cubicBezTo>
                    <a:pt x="1285" y="639"/>
                    <a:pt x="1275" y="649"/>
                    <a:pt x="1275" y="661"/>
                  </a:cubicBezTo>
                  <a:cubicBezTo>
                    <a:pt x="1275" y="716"/>
                    <a:pt x="1275" y="716"/>
                    <a:pt x="1275" y="716"/>
                  </a:cubicBezTo>
                  <a:cubicBezTo>
                    <a:pt x="1275" y="730"/>
                    <a:pt x="1264" y="741"/>
                    <a:pt x="1250" y="741"/>
                  </a:cubicBezTo>
                  <a:cubicBezTo>
                    <a:pt x="1163" y="741"/>
                    <a:pt x="1163" y="741"/>
                    <a:pt x="1163" y="741"/>
                  </a:cubicBezTo>
                  <a:cubicBezTo>
                    <a:pt x="1152" y="741"/>
                    <a:pt x="1144" y="734"/>
                    <a:pt x="1140" y="726"/>
                  </a:cubicBezTo>
                  <a:cubicBezTo>
                    <a:pt x="1139" y="723"/>
                    <a:pt x="1138" y="719"/>
                    <a:pt x="1138" y="716"/>
                  </a:cubicBezTo>
                  <a:cubicBezTo>
                    <a:pt x="1138" y="716"/>
                    <a:pt x="1137" y="68"/>
                    <a:pt x="1140" y="60"/>
                  </a:cubicBezTo>
                  <a:cubicBezTo>
                    <a:pt x="1144" y="51"/>
                    <a:pt x="1152" y="45"/>
                    <a:pt x="1163" y="45"/>
                  </a:cubicBezTo>
                  <a:cubicBezTo>
                    <a:pt x="1250" y="45"/>
                    <a:pt x="1250" y="45"/>
                    <a:pt x="1250" y="45"/>
                  </a:cubicBezTo>
                  <a:cubicBezTo>
                    <a:pt x="1264" y="45"/>
                    <a:pt x="1275" y="56"/>
                    <a:pt x="1275" y="70"/>
                  </a:cubicBezTo>
                  <a:cubicBezTo>
                    <a:pt x="1275" y="571"/>
                    <a:pt x="1275" y="571"/>
                    <a:pt x="1275" y="571"/>
                  </a:cubicBezTo>
                  <a:cubicBezTo>
                    <a:pt x="1275" y="584"/>
                    <a:pt x="1285" y="594"/>
                    <a:pt x="1297" y="594"/>
                  </a:cubicBezTo>
                  <a:cubicBezTo>
                    <a:pt x="1310" y="594"/>
                    <a:pt x="1320" y="584"/>
                    <a:pt x="1320" y="571"/>
                  </a:cubicBezTo>
                  <a:cubicBezTo>
                    <a:pt x="1320" y="70"/>
                    <a:pt x="1320" y="70"/>
                    <a:pt x="1320" y="70"/>
                  </a:cubicBezTo>
                  <a:cubicBezTo>
                    <a:pt x="1320" y="31"/>
                    <a:pt x="1288" y="0"/>
                    <a:pt x="1250" y="0"/>
                  </a:cubicBezTo>
                  <a:close/>
                  <a:moveTo>
                    <a:pt x="167" y="542"/>
                  </a:moveTo>
                  <a:cubicBezTo>
                    <a:pt x="91" y="542"/>
                    <a:pt x="91" y="542"/>
                    <a:pt x="91" y="542"/>
                  </a:cubicBezTo>
                  <a:cubicBezTo>
                    <a:pt x="66" y="542"/>
                    <a:pt x="45" y="522"/>
                    <a:pt x="45" y="496"/>
                  </a:cubicBezTo>
                  <a:cubicBezTo>
                    <a:pt x="45" y="289"/>
                    <a:pt x="45" y="289"/>
                    <a:pt x="45" y="289"/>
                  </a:cubicBezTo>
                  <a:cubicBezTo>
                    <a:pt x="45" y="264"/>
                    <a:pt x="66" y="243"/>
                    <a:pt x="91" y="243"/>
                  </a:cubicBezTo>
                  <a:cubicBezTo>
                    <a:pt x="167" y="243"/>
                    <a:pt x="167" y="243"/>
                    <a:pt x="167" y="243"/>
                  </a:cubicBezTo>
                  <a:lnTo>
                    <a:pt x="167" y="542"/>
                  </a:lnTo>
                  <a:close/>
                  <a:moveTo>
                    <a:pt x="535" y="198"/>
                  </a:moveTo>
                  <a:cubicBezTo>
                    <a:pt x="441" y="198"/>
                    <a:pt x="441" y="198"/>
                    <a:pt x="441" y="198"/>
                  </a:cubicBezTo>
                  <a:cubicBezTo>
                    <a:pt x="441" y="155"/>
                    <a:pt x="441" y="155"/>
                    <a:pt x="441" y="155"/>
                  </a:cubicBezTo>
                  <a:cubicBezTo>
                    <a:pt x="441" y="147"/>
                    <a:pt x="447" y="141"/>
                    <a:pt x="455" y="141"/>
                  </a:cubicBezTo>
                  <a:cubicBezTo>
                    <a:pt x="521" y="141"/>
                    <a:pt x="521" y="141"/>
                    <a:pt x="521" y="141"/>
                  </a:cubicBezTo>
                  <a:cubicBezTo>
                    <a:pt x="529" y="141"/>
                    <a:pt x="535" y="147"/>
                    <a:pt x="535" y="155"/>
                  </a:cubicBezTo>
                  <a:lnTo>
                    <a:pt x="535" y="198"/>
                  </a:lnTo>
                  <a:close/>
                  <a:moveTo>
                    <a:pt x="535" y="198"/>
                  </a:moveTo>
                  <a:cubicBezTo>
                    <a:pt x="535" y="198"/>
                    <a:pt x="535" y="198"/>
                    <a:pt x="535" y="198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9" name="Freeform 186">
              <a:extLst>
                <a:ext uri="{FF2B5EF4-FFF2-40B4-BE49-F238E27FC236}">
                  <a16:creationId xmlns:a16="http://schemas.microsoft.com/office/drawing/2014/main" id="{FEEAEF21-5B40-77CA-E04B-E95B5B7FEB6D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675629" y="3864033"/>
              <a:ext cx="39312" cy="9280"/>
            </a:xfrm>
            <a:custGeom>
              <a:avLst/>
              <a:gdLst>
                <a:gd name="T0" fmla="*/ 168 w 191"/>
                <a:gd name="T1" fmla="*/ 0 h 45"/>
                <a:gd name="T2" fmla="*/ 22 w 191"/>
                <a:gd name="T3" fmla="*/ 0 h 45"/>
                <a:gd name="T4" fmla="*/ 0 w 191"/>
                <a:gd name="T5" fmla="*/ 23 h 45"/>
                <a:gd name="T6" fmla="*/ 22 w 191"/>
                <a:gd name="T7" fmla="*/ 45 h 45"/>
                <a:gd name="T8" fmla="*/ 168 w 191"/>
                <a:gd name="T9" fmla="*/ 45 h 45"/>
                <a:gd name="T10" fmla="*/ 191 w 191"/>
                <a:gd name="T11" fmla="*/ 23 h 45"/>
                <a:gd name="T12" fmla="*/ 168 w 191"/>
                <a:gd name="T13" fmla="*/ 0 h 45"/>
                <a:gd name="T14" fmla="*/ 168 w 191"/>
                <a:gd name="T15" fmla="*/ 0 h 45"/>
                <a:gd name="T16" fmla="*/ 168 w 19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45">
                  <a:moveTo>
                    <a:pt x="168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81" y="45"/>
                    <a:pt x="191" y="35"/>
                    <a:pt x="191" y="23"/>
                  </a:cubicBezTo>
                  <a:cubicBezTo>
                    <a:pt x="191" y="10"/>
                    <a:pt x="181" y="0"/>
                    <a:pt x="168" y="0"/>
                  </a:cubicBezTo>
                  <a:close/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0" name="Freeform 187">
              <a:extLst>
                <a:ext uri="{FF2B5EF4-FFF2-40B4-BE49-F238E27FC236}">
                  <a16:creationId xmlns:a16="http://schemas.microsoft.com/office/drawing/2014/main" id="{AF75568E-2818-4B1C-DA70-9B52C7D7840D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659754" y="3827817"/>
              <a:ext cx="37119" cy="24465"/>
            </a:xfrm>
            <a:custGeom>
              <a:avLst/>
              <a:gdLst>
                <a:gd name="T0" fmla="*/ 36 w 181"/>
                <a:gd name="T1" fmla="*/ 113 h 119"/>
                <a:gd name="T2" fmla="*/ 165 w 181"/>
                <a:gd name="T3" fmla="*/ 46 h 119"/>
                <a:gd name="T4" fmla="*/ 175 w 181"/>
                <a:gd name="T5" fmla="*/ 15 h 119"/>
                <a:gd name="T6" fmla="*/ 144 w 181"/>
                <a:gd name="T7" fmla="*/ 6 h 119"/>
                <a:gd name="T8" fmla="*/ 15 w 181"/>
                <a:gd name="T9" fmla="*/ 73 h 119"/>
                <a:gd name="T10" fmla="*/ 5 w 181"/>
                <a:gd name="T11" fmla="*/ 104 h 119"/>
                <a:gd name="T12" fmla="*/ 36 w 181"/>
                <a:gd name="T13" fmla="*/ 113 h 119"/>
                <a:gd name="T14" fmla="*/ 36 w 181"/>
                <a:gd name="T15" fmla="*/ 113 h 119"/>
                <a:gd name="T16" fmla="*/ 36 w 181"/>
                <a:gd name="T17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36" y="113"/>
                  </a:moveTo>
                  <a:cubicBezTo>
                    <a:pt x="165" y="46"/>
                    <a:pt x="165" y="46"/>
                    <a:pt x="165" y="46"/>
                  </a:cubicBezTo>
                  <a:cubicBezTo>
                    <a:pt x="176" y="40"/>
                    <a:pt x="181" y="26"/>
                    <a:pt x="175" y="15"/>
                  </a:cubicBezTo>
                  <a:cubicBezTo>
                    <a:pt x="169" y="4"/>
                    <a:pt x="155" y="0"/>
                    <a:pt x="144" y="6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4" y="79"/>
                    <a:pt x="0" y="93"/>
                    <a:pt x="5" y="104"/>
                  </a:cubicBezTo>
                  <a:cubicBezTo>
                    <a:pt x="11" y="115"/>
                    <a:pt x="25" y="119"/>
                    <a:pt x="36" y="113"/>
                  </a:cubicBezTo>
                  <a:close/>
                  <a:moveTo>
                    <a:pt x="36" y="113"/>
                  </a:moveTo>
                  <a:cubicBezTo>
                    <a:pt x="36" y="113"/>
                    <a:pt x="36" y="113"/>
                    <a:pt x="36" y="113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1" name="Freeform 188">
              <a:extLst>
                <a:ext uri="{FF2B5EF4-FFF2-40B4-BE49-F238E27FC236}">
                  <a16:creationId xmlns:a16="http://schemas.microsoft.com/office/drawing/2014/main" id="{C5CDC3A6-6D83-F954-EC64-1C8530C6950C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641989" y="3794472"/>
              <a:ext cx="34082" cy="29864"/>
            </a:xfrm>
            <a:custGeom>
              <a:avLst/>
              <a:gdLst>
                <a:gd name="T0" fmla="*/ 30 w 165"/>
                <a:gd name="T1" fmla="*/ 145 h 145"/>
                <a:gd name="T2" fmla="*/ 155 w 165"/>
                <a:gd name="T3" fmla="*/ 43 h 145"/>
                <a:gd name="T4" fmla="*/ 156 w 165"/>
                <a:gd name="T5" fmla="*/ 11 h 145"/>
                <a:gd name="T6" fmla="*/ 125 w 165"/>
                <a:gd name="T7" fmla="*/ 9 h 145"/>
                <a:gd name="T8" fmla="*/ 15 w 165"/>
                <a:gd name="T9" fmla="*/ 106 h 145"/>
                <a:gd name="T10" fmla="*/ 30 w 165"/>
                <a:gd name="T11" fmla="*/ 145 h 145"/>
                <a:gd name="T12" fmla="*/ 30 w 165"/>
                <a:gd name="T13" fmla="*/ 145 h 145"/>
                <a:gd name="T14" fmla="*/ 30 w 165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30" y="145"/>
                  </a:moveTo>
                  <a:cubicBezTo>
                    <a:pt x="46" y="145"/>
                    <a:pt x="43" y="139"/>
                    <a:pt x="155" y="43"/>
                  </a:cubicBezTo>
                  <a:cubicBezTo>
                    <a:pt x="164" y="34"/>
                    <a:pt x="165" y="20"/>
                    <a:pt x="156" y="11"/>
                  </a:cubicBezTo>
                  <a:cubicBezTo>
                    <a:pt x="148" y="1"/>
                    <a:pt x="134" y="0"/>
                    <a:pt x="125" y="9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0" y="120"/>
                    <a:pt x="10" y="145"/>
                    <a:pt x="30" y="145"/>
                  </a:cubicBezTo>
                  <a:close/>
                  <a:moveTo>
                    <a:pt x="30" y="145"/>
                  </a:moveTo>
                  <a:cubicBezTo>
                    <a:pt x="30" y="145"/>
                    <a:pt x="30" y="145"/>
                    <a:pt x="30" y="145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2" name="Freeform 189">
              <a:extLst>
                <a:ext uri="{FF2B5EF4-FFF2-40B4-BE49-F238E27FC236}">
                  <a16:creationId xmlns:a16="http://schemas.microsoft.com/office/drawing/2014/main" id="{771B9FBD-113A-B827-67BB-9BEB8F238200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690864" y="3886565"/>
              <a:ext cx="37119" cy="24465"/>
            </a:xfrm>
            <a:custGeom>
              <a:avLst/>
              <a:gdLst>
                <a:gd name="T0" fmla="*/ 165 w 181"/>
                <a:gd name="T1" fmla="*/ 73 h 119"/>
                <a:gd name="T2" fmla="*/ 36 w 181"/>
                <a:gd name="T3" fmla="*/ 6 h 119"/>
                <a:gd name="T4" fmla="*/ 5 w 181"/>
                <a:gd name="T5" fmla="*/ 15 h 119"/>
                <a:gd name="T6" fmla="*/ 15 w 181"/>
                <a:gd name="T7" fmla="*/ 46 h 119"/>
                <a:gd name="T8" fmla="*/ 144 w 181"/>
                <a:gd name="T9" fmla="*/ 113 h 119"/>
                <a:gd name="T10" fmla="*/ 175 w 181"/>
                <a:gd name="T11" fmla="*/ 104 h 119"/>
                <a:gd name="T12" fmla="*/ 165 w 181"/>
                <a:gd name="T13" fmla="*/ 73 h 119"/>
                <a:gd name="T14" fmla="*/ 165 w 181"/>
                <a:gd name="T15" fmla="*/ 73 h 119"/>
                <a:gd name="T16" fmla="*/ 165 w 181"/>
                <a:gd name="T17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19">
                  <a:moveTo>
                    <a:pt x="165" y="73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25" y="0"/>
                    <a:pt x="11" y="4"/>
                    <a:pt x="5" y="15"/>
                  </a:cubicBezTo>
                  <a:cubicBezTo>
                    <a:pt x="0" y="26"/>
                    <a:pt x="4" y="40"/>
                    <a:pt x="15" y="46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55" y="119"/>
                    <a:pt x="169" y="115"/>
                    <a:pt x="175" y="104"/>
                  </a:cubicBezTo>
                  <a:cubicBezTo>
                    <a:pt x="181" y="93"/>
                    <a:pt x="176" y="79"/>
                    <a:pt x="165" y="73"/>
                  </a:cubicBezTo>
                  <a:close/>
                  <a:moveTo>
                    <a:pt x="165" y="73"/>
                  </a:moveTo>
                  <a:cubicBezTo>
                    <a:pt x="165" y="73"/>
                    <a:pt x="165" y="73"/>
                    <a:pt x="165" y="73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3" name="Freeform 190">
              <a:extLst>
                <a:ext uri="{FF2B5EF4-FFF2-40B4-BE49-F238E27FC236}">
                  <a16:creationId xmlns:a16="http://schemas.microsoft.com/office/drawing/2014/main" id="{6709316A-A3C0-F8AF-7292-20F79A0A067F}"/>
                </a:ext>
              </a:extLst>
            </p:cNvPr>
            <p:cNvSpPr>
              <a:spLocks noEditPoints="1"/>
            </p:cNvSpPr>
            <p:nvPr/>
          </p:nvSpPr>
          <p:spPr bwMode="auto">
            <a:xfrm rot="19925782">
              <a:off x="10707671" y="3916086"/>
              <a:ext cx="33913" cy="29695"/>
            </a:xfrm>
            <a:custGeom>
              <a:avLst/>
              <a:gdLst>
                <a:gd name="T0" fmla="*/ 40 w 165"/>
                <a:gd name="T1" fmla="*/ 9 h 145"/>
                <a:gd name="T2" fmla="*/ 8 w 165"/>
                <a:gd name="T3" fmla="*/ 11 h 145"/>
                <a:gd name="T4" fmla="*/ 10 w 165"/>
                <a:gd name="T5" fmla="*/ 42 h 145"/>
                <a:gd name="T6" fmla="*/ 135 w 165"/>
                <a:gd name="T7" fmla="*/ 145 h 145"/>
                <a:gd name="T8" fmla="*/ 150 w 165"/>
                <a:gd name="T9" fmla="*/ 106 h 145"/>
                <a:gd name="T10" fmla="*/ 40 w 165"/>
                <a:gd name="T11" fmla="*/ 9 h 145"/>
                <a:gd name="T12" fmla="*/ 40 w 165"/>
                <a:gd name="T13" fmla="*/ 9 h 145"/>
                <a:gd name="T14" fmla="*/ 40 w 165"/>
                <a:gd name="T1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45">
                  <a:moveTo>
                    <a:pt x="40" y="9"/>
                  </a:moveTo>
                  <a:cubicBezTo>
                    <a:pt x="31" y="0"/>
                    <a:pt x="17" y="1"/>
                    <a:pt x="8" y="11"/>
                  </a:cubicBezTo>
                  <a:cubicBezTo>
                    <a:pt x="0" y="20"/>
                    <a:pt x="1" y="34"/>
                    <a:pt x="10" y="42"/>
                  </a:cubicBezTo>
                  <a:cubicBezTo>
                    <a:pt x="122" y="139"/>
                    <a:pt x="119" y="145"/>
                    <a:pt x="135" y="145"/>
                  </a:cubicBezTo>
                  <a:cubicBezTo>
                    <a:pt x="155" y="145"/>
                    <a:pt x="165" y="120"/>
                    <a:pt x="150" y="106"/>
                  </a:cubicBezTo>
                  <a:lnTo>
                    <a:pt x="40" y="9"/>
                  </a:lnTo>
                  <a:close/>
                  <a:moveTo>
                    <a:pt x="40" y="9"/>
                  </a:moveTo>
                  <a:cubicBezTo>
                    <a:pt x="40" y="9"/>
                    <a:pt x="40" y="9"/>
                    <a:pt x="40" y="9"/>
                  </a:cubicBezTo>
                </a:path>
              </a:pathLst>
            </a:custGeom>
            <a:solidFill>
              <a:srgbClr val="0A1F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4" name="Étoile : 5 branches 403">
            <a:extLst>
              <a:ext uri="{FF2B5EF4-FFF2-40B4-BE49-F238E27FC236}">
                <a16:creationId xmlns:a16="http://schemas.microsoft.com/office/drawing/2014/main" id="{900F2456-E4D0-7260-567D-7CDA59B8DF46}"/>
              </a:ext>
            </a:extLst>
          </p:cNvPr>
          <p:cNvSpPr/>
          <p:nvPr/>
        </p:nvSpPr>
        <p:spPr>
          <a:xfrm>
            <a:off x="10257416" y="2269319"/>
            <a:ext cx="342900" cy="335280"/>
          </a:xfrm>
          <a:prstGeom prst="star5">
            <a:avLst/>
          </a:prstGeom>
          <a:solidFill>
            <a:srgbClr val="23277E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05" name="Connecteur : en angle 404">
            <a:extLst>
              <a:ext uri="{FF2B5EF4-FFF2-40B4-BE49-F238E27FC236}">
                <a16:creationId xmlns:a16="http://schemas.microsoft.com/office/drawing/2014/main" id="{AAB4C1C8-280C-3E3E-E495-E5381E2C944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36135" y="3621887"/>
            <a:ext cx="2191477" cy="253379"/>
          </a:xfrm>
          <a:prstGeom prst="bentConnector3">
            <a:avLst>
              <a:gd name="adj1" fmla="val 14765"/>
            </a:avLst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sp>
        <p:nvSpPr>
          <p:cNvPr id="406" name="Rectangle : coins arrondis 405">
            <a:extLst>
              <a:ext uri="{FF2B5EF4-FFF2-40B4-BE49-F238E27FC236}">
                <a16:creationId xmlns:a16="http://schemas.microsoft.com/office/drawing/2014/main" id="{467A7984-2CDF-4F9C-70F4-14D2242F1A34}"/>
              </a:ext>
            </a:extLst>
          </p:cNvPr>
          <p:cNvSpPr/>
          <p:nvPr/>
        </p:nvSpPr>
        <p:spPr>
          <a:xfrm>
            <a:off x="2118579" y="4844314"/>
            <a:ext cx="773209" cy="833262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31/01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Kick-off national pilote et acteurs régionaux</a:t>
            </a:r>
          </a:p>
        </p:txBody>
      </p: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A6C62D91-E397-4CB5-A9E5-AB8ED05EE4A0}"/>
              </a:ext>
            </a:extLst>
          </p:cNvPr>
          <p:cNvGrpSpPr/>
          <p:nvPr/>
        </p:nvGrpSpPr>
        <p:grpSpPr>
          <a:xfrm>
            <a:off x="2068871" y="4843489"/>
            <a:ext cx="222526" cy="249231"/>
            <a:chOff x="4441956" y="4918846"/>
            <a:chExt cx="222526" cy="249231"/>
          </a:xfrm>
        </p:grpSpPr>
        <p:sp>
          <p:nvSpPr>
            <p:cNvPr id="408" name="Freeform 223">
              <a:extLst>
                <a:ext uri="{FF2B5EF4-FFF2-40B4-BE49-F238E27FC236}">
                  <a16:creationId xmlns:a16="http://schemas.microsoft.com/office/drawing/2014/main" id="{FD6C0662-E250-DA85-9900-471127E7E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6668" y="5033805"/>
              <a:ext cx="6437" cy="643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4 w 44"/>
                <a:gd name="T11" fmla="*/ 22 h 44"/>
                <a:gd name="T12" fmla="*/ 44 w 44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lose/>
                  <a:moveTo>
                    <a:pt x="44" y="22"/>
                  </a:moveTo>
                  <a:cubicBezTo>
                    <a:pt x="44" y="22"/>
                    <a:pt x="44" y="22"/>
                    <a:pt x="44" y="22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9" name="Freeform 224">
              <a:extLst>
                <a:ext uri="{FF2B5EF4-FFF2-40B4-BE49-F238E27FC236}">
                  <a16:creationId xmlns:a16="http://schemas.microsoft.com/office/drawing/2014/main" id="{A2EDEBDD-041D-1CAB-CFD0-42E280783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404" y="5112897"/>
              <a:ext cx="149884" cy="55180"/>
            </a:xfrm>
            <a:custGeom>
              <a:avLst/>
              <a:gdLst>
                <a:gd name="T0" fmla="*/ 896 w 918"/>
                <a:gd name="T1" fmla="*/ 0 h 343"/>
                <a:gd name="T2" fmla="*/ 873 w 918"/>
                <a:gd name="T3" fmla="*/ 23 h 343"/>
                <a:gd name="T4" fmla="*/ 873 w 918"/>
                <a:gd name="T5" fmla="*/ 247 h 343"/>
                <a:gd name="T6" fmla="*/ 823 w 918"/>
                <a:gd name="T7" fmla="*/ 298 h 343"/>
                <a:gd name="T8" fmla="*/ 22 w 918"/>
                <a:gd name="T9" fmla="*/ 298 h 343"/>
                <a:gd name="T10" fmla="*/ 0 w 918"/>
                <a:gd name="T11" fmla="*/ 321 h 343"/>
                <a:gd name="T12" fmla="*/ 22 w 918"/>
                <a:gd name="T13" fmla="*/ 343 h 343"/>
                <a:gd name="T14" fmla="*/ 823 w 918"/>
                <a:gd name="T15" fmla="*/ 343 h 343"/>
                <a:gd name="T16" fmla="*/ 918 w 918"/>
                <a:gd name="T17" fmla="*/ 247 h 343"/>
                <a:gd name="T18" fmla="*/ 918 w 918"/>
                <a:gd name="T19" fmla="*/ 23 h 343"/>
                <a:gd name="T20" fmla="*/ 896 w 918"/>
                <a:gd name="T21" fmla="*/ 0 h 343"/>
                <a:gd name="T22" fmla="*/ 896 w 918"/>
                <a:gd name="T23" fmla="*/ 0 h 343"/>
                <a:gd name="T24" fmla="*/ 896 w 918"/>
                <a:gd name="T2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8" h="343">
                  <a:moveTo>
                    <a:pt x="896" y="0"/>
                  </a:moveTo>
                  <a:cubicBezTo>
                    <a:pt x="883" y="0"/>
                    <a:pt x="873" y="10"/>
                    <a:pt x="873" y="23"/>
                  </a:cubicBezTo>
                  <a:cubicBezTo>
                    <a:pt x="873" y="247"/>
                    <a:pt x="873" y="247"/>
                    <a:pt x="873" y="247"/>
                  </a:cubicBezTo>
                  <a:cubicBezTo>
                    <a:pt x="873" y="275"/>
                    <a:pt x="851" y="298"/>
                    <a:pt x="823" y="298"/>
                  </a:cubicBezTo>
                  <a:cubicBezTo>
                    <a:pt x="22" y="298"/>
                    <a:pt x="22" y="298"/>
                    <a:pt x="22" y="298"/>
                  </a:cubicBezTo>
                  <a:cubicBezTo>
                    <a:pt x="10" y="298"/>
                    <a:pt x="0" y="308"/>
                    <a:pt x="0" y="321"/>
                  </a:cubicBezTo>
                  <a:cubicBezTo>
                    <a:pt x="0" y="333"/>
                    <a:pt x="10" y="343"/>
                    <a:pt x="22" y="343"/>
                  </a:cubicBezTo>
                  <a:cubicBezTo>
                    <a:pt x="823" y="343"/>
                    <a:pt x="823" y="343"/>
                    <a:pt x="823" y="343"/>
                  </a:cubicBezTo>
                  <a:cubicBezTo>
                    <a:pt x="875" y="343"/>
                    <a:pt x="918" y="300"/>
                    <a:pt x="918" y="247"/>
                  </a:cubicBezTo>
                  <a:cubicBezTo>
                    <a:pt x="918" y="23"/>
                    <a:pt x="918" y="23"/>
                    <a:pt x="918" y="23"/>
                  </a:cubicBezTo>
                  <a:cubicBezTo>
                    <a:pt x="918" y="10"/>
                    <a:pt x="908" y="0"/>
                    <a:pt x="896" y="0"/>
                  </a:cubicBezTo>
                  <a:close/>
                  <a:moveTo>
                    <a:pt x="896" y="0"/>
                  </a:moveTo>
                  <a:cubicBezTo>
                    <a:pt x="896" y="0"/>
                    <a:pt x="896" y="0"/>
                    <a:pt x="89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0" name="Freeform 225">
              <a:extLst>
                <a:ext uri="{FF2B5EF4-FFF2-40B4-BE49-F238E27FC236}">
                  <a16:creationId xmlns:a16="http://schemas.microsoft.com/office/drawing/2014/main" id="{0EE2DE08-3C69-F5F5-2596-A8CBF0565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301" y="5075190"/>
              <a:ext cx="164596" cy="64377"/>
            </a:xfrm>
            <a:custGeom>
              <a:avLst/>
              <a:gdLst>
                <a:gd name="T0" fmla="*/ 22 w 1012"/>
                <a:gd name="T1" fmla="*/ 354 h 399"/>
                <a:gd name="T2" fmla="*/ 0 w 1012"/>
                <a:gd name="T3" fmla="*/ 377 h 399"/>
                <a:gd name="T4" fmla="*/ 22 w 1012"/>
                <a:gd name="T5" fmla="*/ 399 h 399"/>
                <a:gd name="T6" fmla="*/ 990 w 1012"/>
                <a:gd name="T7" fmla="*/ 399 h 399"/>
                <a:gd name="T8" fmla="*/ 1012 w 1012"/>
                <a:gd name="T9" fmla="*/ 377 h 399"/>
                <a:gd name="T10" fmla="*/ 990 w 1012"/>
                <a:gd name="T11" fmla="*/ 354 h 399"/>
                <a:gd name="T12" fmla="*/ 367 w 1012"/>
                <a:gd name="T13" fmla="*/ 354 h 399"/>
                <a:gd name="T14" fmla="*/ 367 w 1012"/>
                <a:gd name="T15" fmla="*/ 222 h 399"/>
                <a:gd name="T16" fmla="*/ 990 w 1012"/>
                <a:gd name="T17" fmla="*/ 222 h 399"/>
                <a:gd name="T18" fmla="*/ 1012 w 1012"/>
                <a:gd name="T19" fmla="*/ 200 h 399"/>
                <a:gd name="T20" fmla="*/ 990 w 1012"/>
                <a:gd name="T21" fmla="*/ 177 h 399"/>
                <a:gd name="T22" fmla="*/ 690 w 1012"/>
                <a:gd name="T23" fmla="*/ 177 h 399"/>
                <a:gd name="T24" fmla="*/ 690 w 1012"/>
                <a:gd name="T25" fmla="*/ 23 h 399"/>
                <a:gd name="T26" fmla="*/ 667 w 1012"/>
                <a:gd name="T27" fmla="*/ 0 h 399"/>
                <a:gd name="T28" fmla="*/ 645 w 1012"/>
                <a:gd name="T29" fmla="*/ 23 h 399"/>
                <a:gd name="T30" fmla="*/ 645 w 1012"/>
                <a:gd name="T31" fmla="*/ 177 h 399"/>
                <a:gd name="T32" fmla="*/ 22 w 1012"/>
                <a:gd name="T33" fmla="*/ 177 h 399"/>
                <a:gd name="T34" fmla="*/ 0 w 1012"/>
                <a:gd name="T35" fmla="*/ 200 h 399"/>
                <a:gd name="T36" fmla="*/ 22 w 1012"/>
                <a:gd name="T37" fmla="*/ 222 h 399"/>
                <a:gd name="T38" fmla="*/ 322 w 1012"/>
                <a:gd name="T39" fmla="*/ 222 h 399"/>
                <a:gd name="T40" fmla="*/ 322 w 1012"/>
                <a:gd name="T41" fmla="*/ 354 h 399"/>
                <a:gd name="T42" fmla="*/ 22 w 1012"/>
                <a:gd name="T43" fmla="*/ 354 h 399"/>
                <a:gd name="T44" fmla="*/ 22 w 1012"/>
                <a:gd name="T45" fmla="*/ 354 h 399"/>
                <a:gd name="T46" fmla="*/ 22 w 1012"/>
                <a:gd name="T47" fmla="*/ 3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2" h="399">
                  <a:moveTo>
                    <a:pt x="22" y="354"/>
                  </a:moveTo>
                  <a:cubicBezTo>
                    <a:pt x="10" y="354"/>
                    <a:pt x="0" y="365"/>
                    <a:pt x="0" y="377"/>
                  </a:cubicBezTo>
                  <a:cubicBezTo>
                    <a:pt x="0" y="389"/>
                    <a:pt x="10" y="399"/>
                    <a:pt x="22" y="399"/>
                  </a:cubicBezTo>
                  <a:cubicBezTo>
                    <a:pt x="990" y="399"/>
                    <a:pt x="990" y="399"/>
                    <a:pt x="990" y="399"/>
                  </a:cubicBezTo>
                  <a:cubicBezTo>
                    <a:pt x="1002" y="399"/>
                    <a:pt x="1012" y="389"/>
                    <a:pt x="1012" y="377"/>
                  </a:cubicBezTo>
                  <a:cubicBezTo>
                    <a:pt x="1012" y="365"/>
                    <a:pt x="1002" y="354"/>
                    <a:pt x="990" y="354"/>
                  </a:cubicBezTo>
                  <a:cubicBezTo>
                    <a:pt x="367" y="354"/>
                    <a:pt x="367" y="354"/>
                    <a:pt x="367" y="354"/>
                  </a:cubicBezTo>
                  <a:cubicBezTo>
                    <a:pt x="367" y="222"/>
                    <a:pt x="367" y="222"/>
                    <a:pt x="367" y="222"/>
                  </a:cubicBezTo>
                  <a:cubicBezTo>
                    <a:pt x="990" y="222"/>
                    <a:pt x="990" y="222"/>
                    <a:pt x="990" y="222"/>
                  </a:cubicBezTo>
                  <a:cubicBezTo>
                    <a:pt x="1002" y="222"/>
                    <a:pt x="1012" y="212"/>
                    <a:pt x="1012" y="200"/>
                  </a:cubicBezTo>
                  <a:cubicBezTo>
                    <a:pt x="1012" y="188"/>
                    <a:pt x="1002" y="177"/>
                    <a:pt x="990" y="177"/>
                  </a:cubicBezTo>
                  <a:cubicBezTo>
                    <a:pt x="690" y="177"/>
                    <a:pt x="690" y="177"/>
                    <a:pt x="690" y="177"/>
                  </a:cubicBezTo>
                  <a:cubicBezTo>
                    <a:pt x="690" y="23"/>
                    <a:pt x="690" y="23"/>
                    <a:pt x="690" y="23"/>
                  </a:cubicBezTo>
                  <a:cubicBezTo>
                    <a:pt x="690" y="10"/>
                    <a:pt x="680" y="0"/>
                    <a:pt x="667" y="0"/>
                  </a:cubicBezTo>
                  <a:cubicBezTo>
                    <a:pt x="655" y="0"/>
                    <a:pt x="645" y="10"/>
                    <a:pt x="645" y="23"/>
                  </a:cubicBezTo>
                  <a:cubicBezTo>
                    <a:pt x="645" y="177"/>
                    <a:pt x="645" y="177"/>
                    <a:pt x="645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0" y="177"/>
                    <a:pt x="0" y="188"/>
                    <a:pt x="0" y="200"/>
                  </a:cubicBezTo>
                  <a:cubicBezTo>
                    <a:pt x="0" y="212"/>
                    <a:pt x="10" y="222"/>
                    <a:pt x="22" y="222"/>
                  </a:cubicBezTo>
                  <a:cubicBezTo>
                    <a:pt x="322" y="222"/>
                    <a:pt x="322" y="222"/>
                    <a:pt x="322" y="222"/>
                  </a:cubicBezTo>
                  <a:cubicBezTo>
                    <a:pt x="322" y="354"/>
                    <a:pt x="322" y="354"/>
                    <a:pt x="322" y="354"/>
                  </a:cubicBezTo>
                  <a:lnTo>
                    <a:pt x="22" y="354"/>
                  </a:lnTo>
                  <a:close/>
                  <a:moveTo>
                    <a:pt x="22" y="354"/>
                  </a:moveTo>
                  <a:cubicBezTo>
                    <a:pt x="22" y="354"/>
                    <a:pt x="22" y="354"/>
                    <a:pt x="22" y="35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1" name="Freeform 226">
              <a:extLst>
                <a:ext uri="{FF2B5EF4-FFF2-40B4-BE49-F238E27FC236}">
                  <a16:creationId xmlns:a16="http://schemas.microsoft.com/office/drawing/2014/main" id="{0E0E7AFC-053F-55F9-753A-20DFCAD34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6668" y="4990580"/>
              <a:ext cx="6437" cy="7357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4 w 44"/>
                <a:gd name="T11" fmla="*/ 22 h 44"/>
                <a:gd name="T12" fmla="*/ 44 w 44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lose/>
                  <a:moveTo>
                    <a:pt x="44" y="22"/>
                  </a:moveTo>
                  <a:cubicBezTo>
                    <a:pt x="44" y="22"/>
                    <a:pt x="44" y="22"/>
                    <a:pt x="44" y="22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2" name="Freeform 227">
              <a:extLst>
                <a:ext uri="{FF2B5EF4-FFF2-40B4-BE49-F238E27FC236}">
                  <a16:creationId xmlns:a16="http://schemas.microsoft.com/office/drawing/2014/main" id="{56B42C74-FA62-A022-FB42-E88D730D6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956" y="4918846"/>
              <a:ext cx="222526" cy="249231"/>
            </a:xfrm>
            <a:custGeom>
              <a:avLst/>
              <a:gdLst>
                <a:gd name="T0" fmla="*/ 377 w 1364"/>
                <a:gd name="T1" fmla="*/ 577 h 1542"/>
                <a:gd name="T2" fmla="*/ 1074 w 1364"/>
                <a:gd name="T3" fmla="*/ 335 h 1542"/>
                <a:gd name="T4" fmla="*/ 1061 w 1364"/>
                <a:gd name="T5" fmla="*/ 292 h 1542"/>
                <a:gd name="T6" fmla="*/ 1136 w 1364"/>
                <a:gd name="T7" fmla="*/ 89 h 1542"/>
                <a:gd name="T8" fmla="*/ 1273 w 1364"/>
                <a:gd name="T9" fmla="*/ 58 h 1542"/>
                <a:gd name="T10" fmla="*/ 1316 w 1364"/>
                <a:gd name="T11" fmla="*/ 211 h 1542"/>
                <a:gd name="T12" fmla="*/ 1163 w 1364"/>
                <a:gd name="T13" fmla="*/ 261 h 1542"/>
                <a:gd name="T14" fmla="*/ 1176 w 1364"/>
                <a:gd name="T15" fmla="*/ 304 h 1542"/>
                <a:gd name="T16" fmla="*/ 1356 w 1364"/>
                <a:gd name="T17" fmla="*/ 232 h 1542"/>
                <a:gd name="T18" fmla="*/ 1316 w 1364"/>
                <a:gd name="T19" fmla="*/ 45 h 1542"/>
                <a:gd name="T20" fmla="*/ 100 w 1364"/>
                <a:gd name="T21" fmla="*/ 360 h 1542"/>
                <a:gd name="T22" fmla="*/ 0 w 1364"/>
                <a:gd name="T23" fmla="*/ 417 h 1542"/>
                <a:gd name="T24" fmla="*/ 57 w 1364"/>
                <a:gd name="T25" fmla="*/ 839 h 1542"/>
                <a:gd name="T26" fmla="*/ 73 w 1364"/>
                <a:gd name="T27" fmla="*/ 1446 h 1542"/>
                <a:gd name="T28" fmla="*/ 287 w 1364"/>
                <a:gd name="T29" fmla="*/ 1542 h 1542"/>
                <a:gd name="T30" fmla="*/ 287 w 1364"/>
                <a:gd name="T31" fmla="*/ 1497 h 1542"/>
                <a:gd name="T32" fmla="*/ 118 w 1364"/>
                <a:gd name="T33" fmla="*/ 1446 h 1542"/>
                <a:gd name="T34" fmla="*/ 403 w 1364"/>
                <a:gd name="T35" fmla="*/ 839 h 1542"/>
                <a:gd name="T36" fmla="*/ 715 w 1364"/>
                <a:gd name="T37" fmla="*/ 839 h 1542"/>
                <a:gd name="T38" fmla="*/ 715 w 1364"/>
                <a:gd name="T39" fmla="*/ 839 h 1542"/>
                <a:gd name="T40" fmla="*/ 954 w 1364"/>
                <a:gd name="T41" fmla="*/ 839 h 1542"/>
                <a:gd name="T42" fmla="*/ 1262 w 1364"/>
                <a:gd name="T43" fmla="*/ 839 h 1542"/>
                <a:gd name="T44" fmla="*/ 1285 w 1364"/>
                <a:gd name="T45" fmla="*/ 1134 h 1542"/>
                <a:gd name="T46" fmla="*/ 1307 w 1364"/>
                <a:gd name="T47" fmla="*/ 839 h 1542"/>
                <a:gd name="T48" fmla="*/ 1364 w 1364"/>
                <a:gd name="T49" fmla="*/ 784 h 1542"/>
                <a:gd name="T50" fmla="*/ 1309 w 1364"/>
                <a:gd name="T51" fmla="*/ 577 h 1542"/>
                <a:gd name="T52" fmla="*/ 961 w 1364"/>
                <a:gd name="T53" fmla="*/ 323 h 1542"/>
                <a:gd name="T54" fmla="*/ 909 w 1364"/>
                <a:gd name="T55" fmla="*/ 159 h 1542"/>
                <a:gd name="T56" fmla="*/ 848 w 1364"/>
                <a:gd name="T57" fmla="*/ 178 h 1542"/>
                <a:gd name="T58" fmla="*/ 478 w 1364"/>
                <a:gd name="T59" fmla="*/ 471 h 1542"/>
                <a:gd name="T60" fmla="*/ 848 w 1364"/>
                <a:gd name="T61" fmla="*/ 178 h 1542"/>
                <a:gd name="T62" fmla="*/ 531 w 1364"/>
                <a:gd name="T63" fmla="*/ 275 h 1542"/>
                <a:gd name="T64" fmla="*/ 349 w 1364"/>
                <a:gd name="T65" fmla="*/ 510 h 1542"/>
                <a:gd name="T66" fmla="*/ 364 w 1364"/>
                <a:gd name="T67" fmla="*/ 326 h 1542"/>
                <a:gd name="T68" fmla="*/ 286 w 1364"/>
                <a:gd name="T69" fmla="*/ 376 h 1542"/>
                <a:gd name="T70" fmla="*/ 303 w 1364"/>
                <a:gd name="T71" fmla="*/ 345 h 1542"/>
                <a:gd name="T72" fmla="*/ 403 w 1364"/>
                <a:gd name="T73" fmla="*/ 794 h 1542"/>
                <a:gd name="T74" fmla="*/ 403 w 1364"/>
                <a:gd name="T75" fmla="*/ 794 h 1542"/>
                <a:gd name="T76" fmla="*/ 45 w 1364"/>
                <a:gd name="T77" fmla="*/ 782 h 1542"/>
                <a:gd name="T78" fmla="*/ 57 w 1364"/>
                <a:gd name="T79" fmla="*/ 405 h 1542"/>
                <a:gd name="T80" fmla="*/ 103 w 1364"/>
                <a:gd name="T81" fmla="*/ 405 h 1542"/>
                <a:gd name="T82" fmla="*/ 247 w 1364"/>
                <a:gd name="T83" fmla="*/ 405 h 1542"/>
                <a:gd name="T84" fmla="*/ 266 w 1364"/>
                <a:gd name="T85" fmla="*/ 432 h 1542"/>
                <a:gd name="T86" fmla="*/ 342 w 1364"/>
                <a:gd name="T87" fmla="*/ 608 h 1542"/>
                <a:gd name="T88" fmla="*/ 413 w 1364"/>
                <a:gd name="T89" fmla="*/ 775 h 1542"/>
                <a:gd name="T90" fmla="*/ 414 w 1364"/>
                <a:gd name="T91" fmla="*/ 777 h 1542"/>
                <a:gd name="T92" fmla="*/ 396 w 1364"/>
                <a:gd name="T93" fmla="*/ 622 h 1542"/>
                <a:gd name="T94" fmla="*/ 441 w 1364"/>
                <a:gd name="T95" fmla="*/ 727 h 1542"/>
                <a:gd name="T96" fmla="*/ 706 w 1364"/>
                <a:gd name="T97" fmla="*/ 794 h 1542"/>
                <a:gd name="T98" fmla="*/ 459 w 1364"/>
                <a:gd name="T99" fmla="*/ 773 h 1542"/>
                <a:gd name="T100" fmla="*/ 878 w 1364"/>
                <a:gd name="T101" fmla="*/ 622 h 1542"/>
                <a:gd name="T102" fmla="*/ 944 w 1364"/>
                <a:gd name="T103" fmla="*/ 794 h 1542"/>
                <a:gd name="T104" fmla="*/ 942 w 1364"/>
                <a:gd name="T105" fmla="*/ 622 h 1542"/>
                <a:gd name="T106" fmla="*/ 944 w 1364"/>
                <a:gd name="T107" fmla="*/ 794 h 1542"/>
                <a:gd name="T108" fmla="*/ 1309 w 1364"/>
                <a:gd name="T109" fmla="*/ 794 h 1542"/>
                <a:gd name="T110" fmla="*/ 1180 w 1364"/>
                <a:gd name="T111" fmla="*/ 622 h 1542"/>
                <a:gd name="T112" fmla="*/ 1319 w 1364"/>
                <a:gd name="T113" fmla="*/ 632 h 1542"/>
                <a:gd name="T114" fmla="*/ 1319 w 1364"/>
                <a:gd name="T115" fmla="*/ 784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4" h="1542">
                  <a:moveTo>
                    <a:pt x="1309" y="577"/>
                  </a:moveTo>
                  <a:cubicBezTo>
                    <a:pt x="377" y="577"/>
                    <a:pt x="377" y="577"/>
                    <a:pt x="377" y="577"/>
                  </a:cubicBezTo>
                  <a:cubicBezTo>
                    <a:pt x="367" y="552"/>
                    <a:pt x="367" y="552"/>
                    <a:pt x="367" y="552"/>
                  </a:cubicBezTo>
                  <a:cubicBezTo>
                    <a:pt x="1074" y="335"/>
                    <a:pt x="1074" y="335"/>
                    <a:pt x="1074" y="335"/>
                  </a:cubicBezTo>
                  <a:cubicBezTo>
                    <a:pt x="1086" y="332"/>
                    <a:pt x="1092" y="319"/>
                    <a:pt x="1089" y="307"/>
                  </a:cubicBezTo>
                  <a:cubicBezTo>
                    <a:pt x="1085" y="295"/>
                    <a:pt x="1073" y="289"/>
                    <a:pt x="1061" y="292"/>
                  </a:cubicBezTo>
                  <a:cubicBezTo>
                    <a:pt x="1022" y="304"/>
                    <a:pt x="1022" y="304"/>
                    <a:pt x="1022" y="304"/>
                  </a:cubicBezTo>
                  <a:cubicBezTo>
                    <a:pt x="1136" y="89"/>
                    <a:pt x="1136" y="89"/>
                    <a:pt x="1136" y="89"/>
                  </a:cubicBezTo>
                  <a:cubicBezTo>
                    <a:pt x="1260" y="51"/>
                    <a:pt x="1260" y="51"/>
                    <a:pt x="1260" y="51"/>
                  </a:cubicBezTo>
                  <a:cubicBezTo>
                    <a:pt x="1265" y="50"/>
                    <a:pt x="1271" y="53"/>
                    <a:pt x="1273" y="58"/>
                  </a:cubicBezTo>
                  <a:cubicBezTo>
                    <a:pt x="1317" y="203"/>
                    <a:pt x="1317" y="203"/>
                    <a:pt x="1317" y="203"/>
                  </a:cubicBezTo>
                  <a:cubicBezTo>
                    <a:pt x="1318" y="207"/>
                    <a:pt x="1317" y="210"/>
                    <a:pt x="1316" y="211"/>
                  </a:cubicBezTo>
                  <a:cubicBezTo>
                    <a:pt x="1316" y="212"/>
                    <a:pt x="1314" y="215"/>
                    <a:pt x="1310" y="216"/>
                  </a:cubicBezTo>
                  <a:cubicBezTo>
                    <a:pt x="1163" y="261"/>
                    <a:pt x="1163" y="261"/>
                    <a:pt x="1163" y="261"/>
                  </a:cubicBezTo>
                  <a:cubicBezTo>
                    <a:pt x="1151" y="265"/>
                    <a:pt x="1144" y="277"/>
                    <a:pt x="1148" y="289"/>
                  </a:cubicBezTo>
                  <a:cubicBezTo>
                    <a:pt x="1152" y="301"/>
                    <a:pt x="1164" y="308"/>
                    <a:pt x="1176" y="304"/>
                  </a:cubicBezTo>
                  <a:cubicBezTo>
                    <a:pt x="1324" y="259"/>
                    <a:pt x="1324" y="259"/>
                    <a:pt x="1324" y="259"/>
                  </a:cubicBezTo>
                  <a:cubicBezTo>
                    <a:pt x="1338" y="255"/>
                    <a:pt x="1349" y="245"/>
                    <a:pt x="1356" y="232"/>
                  </a:cubicBezTo>
                  <a:cubicBezTo>
                    <a:pt x="1363" y="219"/>
                    <a:pt x="1364" y="204"/>
                    <a:pt x="1360" y="190"/>
                  </a:cubicBezTo>
                  <a:cubicBezTo>
                    <a:pt x="1316" y="45"/>
                    <a:pt x="1316" y="45"/>
                    <a:pt x="1316" y="45"/>
                  </a:cubicBezTo>
                  <a:cubicBezTo>
                    <a:pt x="1307" y="16"/>
                    <a:pt x="1276" y="0"/>
                    <a:pt x="1247" y="8"/>
                  </a:cubicBezTo>
                  <a:cubicBezTo>
                    <a:pt x="100" y="360"/>
                    <a:pt x="100" y="360"/>
                    <a:pt x="100" y="360"/>
                  </a:cubicBezTo>
                  <a:cubicBezTo>
                    <a:pt x="57" y="360"/>
                    <a:pt x="57" y="360"/>
                    <a:pt x="57" y="360"/>
                  </a:cubicBezTo>
                  <a:cubicBezTo>
                    <a:pt x="25" y="360"/>
                    <a:pt x="0" y="385"/>
                    <a:pt x="0" y="417"/>
                  </a:cubicBezTo>
                  <a:cubicBezTo>
                    <a:pt x="0" y="782"/>
                    <a:pt x="0" y="782"/>
                    <a:pt x="0" y="782"/>
                  </a:cubicBezTo>
                  <a:cubicBezTo>
                    <a:pt x="0" y="813"/>
                    <a:pt x="25" y="839"/>
                    <a:pt x="57" y="839"/>
                  </a:cubicBezTo>
                  <a:cubicBezTo>
                    <a:pt x="73" y="839"/>
                    <a:pt x="73" y="839"/>
                    <a:pt x="73" y="839"/>
                  </a:cubicBezTo>
                  <a:cubicBezTo>
                    <a:pt x="73" y="1446"/>
                    <a:pt x="73" y="1446"/>
                    <a:pt x="73" y="1446"/>
                  </a:cubicBezTo>
                  <a:cubicBezTo>
                    <a:pt x="73" y="1499"/>
                    <a:pt x="116" y="1542"/>
                    <a:pt x="168" y="1542"/>
                  </a:cubicBezTo>
                  <a:cubicBezTo>
                    <a:pt x="287" y="1542"/>
                    <a:pt x="287" y="1542"/>
                    <a:pt x="287" y="1542"/>
                  </a:cubicBezTo>
                  <a:cubicBezTo>
                    <a:pt x="299" y="1542"/>
                    <a:pt x="309" y="1532"/>
                    <a:pt x="309" y="1520"/>
                  </a:cubicBezTo>
                  <a:cubicBezTo>
                    <a:pt x="309" y="1507"/>
                    <a:pt x="299" y="1497"/>
                    <a:pt x="287" y="1497"/>
                  </a:cubicBezTo>
                  <a:cubicBezTo>
                    <a:pt x="168" y="1497"/>
                    <a:pt x="168" y="1497"/>
                    <a:pt x="168" y="1497"/>
                  </a:cubicBezTo>
                  <a:cubicBezTo>
                    <a:pt x="140" y="1497"/>
                    <a:pt x="118" y="1474"/>
                    <a:pt x="118" y="1446"/>
                  </a:cubicBezTo>
                  <a:cubicBezTo>
                    <a:pt x="118" y="839"/>
                    <a:pt x="118" y="839"/>
                    <a:pt x="118" y="839"/>
                  </a:cubicBezTo>
                  <a:cubicBezTo>
                    <a:pt x="403" y="839"/>
                    <a:pt x="403" y="839"/>
                    <a:pt x="403" y="839"/>
                  </a:cubicBezTo>
                  <a:cubicBezTo>
                    <a:pt x="403" y="839"/>
                    <a:pt x="403" y="839"/>
                    <a:pt x="403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1262" y="839"/>
                    <a:pt x="1262" y="839"/>
                    <a:pt x="1262" y="839"/>
                  </a:cubicBezTo>
                  <a:cubicBezTo>
                    <a:pt x="1262" y="1111"/>
                    <a:pt x="1262" y="1111"/>
                    <a:pt x="1262" y="1111"/>
                  </a:cubicBezTo>
                  <a:cubicBezTo>
                    <a:pt x="1262" y="1124"/>
                    <a:pt x="1272" y="1134"/>
                    <a:pt x="1285" y="1134"/>
                  </a:cubicBezTo>
                  <a:cubicBezTo>
                    <a:pt x="1297" y="1134"/>
                    <a:pt x="1307" y="1124"/>
                    <a:pt x="1307" y="1111"/>
                  </a:cubicBezTo>
                  <a:cubicBezTo>
                    <a:pt x="1307" y="839"/>
                    <a:pt x="1307" y="839"/>
                    <a:pt x="1307" y="839"/>
                  </a:cubicBezTo>
                  <a:cubicBezTo>
                    <a:pt x="1309" y="839"/>
                    <a:pt x="1309" y="839"/>
                    <a:pt x="1309" y="839"/>
                  </a:cubicBezTo>
                  <a:cubicBezTo>
                    <a:pt x="1339" y="839"/>
                    <a:pt x="1364" y="814"/>
                    <a:pt x="1364" y="784"/>
                  </a:cubicBezTo>
                  <a:cubicBezTo>
                    <a:pt x="1364" y="632"/>
                    <a:pt x="1364" y="632"/>
                    <a:pt x="1364" y="632"/>
                  </a:cubicBezTo>
                  <a:cubicBezTo>
                    <a:pt x="1364" y="601"/>
                    <a:pt x="1339" y="577"/>
                    <a:pt x="1309" y="577"/>
                  </a:cubicBezTo>
                  <a:close/>
                  <a:moveTo>
                    <a:pt x="1076" y="108"/>
                  </a:moveTo>
                  <a:cubicBezTo>
                    <a:pt x="961" y="323"/>
                    <a:pt x="961" y="323"/>
                    <a:pt x="961" y="323"/>
                  </a:cubicBezTo>
                  <a:cubicBezTo>
                    <a:pt x="794" y="374"/>
                    <a:pt x="794" y="374"/>
                    <a:pt x="794" y="374"/>
                  </a:cubicBezTo>
                  <a:cubicBezTo>
                    <a:pt x="909" y="159"/>
                    <a:pt x="909" y="159"/>
                    <a:pt x="909" y="159"/>
                  </a:cubicBezTo>
                  <a:lnTo>
                    <a:pt x="1076" y="108"/>
                  </a:lnTo>
                  <a:close/>
                  <a:moveTo>
                    <a:pt x="848" y="178"/>
                  </a:moveTo>
                  <a:cubicBezTo>
                    <a:pt x="734" y="393"/>
                    <a:pt x="734" y="393"/>
                    <a:pt x="734" y="393"/>
                  </a:cubicBezTo>
                  <a:cubicBezTo>
                    <a:pt x="478" y="471"/>
                    <a:pt x="478" y="471"/>
                    <a:pt x="478" y="471"/>
                  </a:cubicBezTo>
                  <a:cubicBezTo>
                    <a:pt x="592" y="256"/>
                    <a:pt x="592" y="256"/>
                    <a:pt x="592" y="256"/>
                  </a:cubicBezTo>
                  <a:lnTo>
                    <a:pt x="848" y="178"/>
                  </a:lnTo>
                  <a:close/>
                  <a:moveTo>
                    <a:pt x="364" y="326"/>
                  </a:moveTo>
                  <a:cubicBezTo>
                    <a:pt x="531" y="275"/>
                    <a:pt x="531" y="275"/>
                    <a:pt x="531" y="275"/>
                  </a:cubicBezTo>
                  <a:cubicBezTo>
                    <a:pt x="417" y="490"/>
                    <a:pt x="417" y="490"/>
                    <a:pt x="417" y="490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12" y="424"/>
                    <a:pt x="312" y="424"/>
                    <a:pt x="312" y="424"/>
                  </a:cubicBezTo>
                  <a:lnTo>
                    <a:pt x="364" y="326"/>
                  </a:lnTo>
                  <a:close/>
                  <a:moveTo>
                    <a:pt x="303" y="345"/>
                  </a:moveTo>
                  <a:cubicBezTo>
                    <a:pt x="286" y="376"/>
                    <a:pt x="286" y="376"/>
                    <a:pt x="286" y="376"/>
                  </a:cubicBezTo>
                  <a:cubicBezTo>
                    <a:pt x="277" y="367"/>
                    <a:pt x="265" y="361"/>
                    <a:pt x="252" y="360"/>
                  </a:cubicBezTo>
                  <a:lnTo>
                    <a:pt x="303" y="345"/>
                  </a:lnTo>
                  <a:close/>
                  <a:moveTo>
                    <a:pt x="413" y="788"/>
                  </a:moveTo>
                  <a:cubicBezTo>
                    <a:pt x="412" y="790"/>
                    <a:pt x="409" y="794"/>
                    <a:pt x="403" y="794"/>
                  </a:cubicBezTo>
                  <a:cubicBezTo>
                    <a:pt x="403" y="794"/>
                    <a:pt x="403" y="794"/>
                    <a:pt x="403" y="794"/>
                  </a:cubicBezTo>
                  <a:cubicBezTo>
                    <a:pt x="403" y="794"/>
                    <a:pt x="403" y="794"/>
                    <a:pt x="403" y="794"/>
                  </a:cubicBezTo>
                  <a:cubicBezTo>
                    <a:pt x="57" y="794"/>
                    <a:pt x="57" y="794"/>
                    <a:pt x="57" y="794"/>
                  </a:cubicBezTo>
                  <a:cubicBezTo>
                    <a:pt x="50" y="794"/>
                    <a:pt x="45" y="788"/>
                    <a:pt x="45" y="782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0"/>
                    <a:pt x="50" y="405"/>
                    <a:pt x="57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247" y="405"/>
                    <a:pt x="247" y="405"/>
                    <a:pt x="247" y="405"/>
                  </a:cubicBezTo>
                  <a:cubicBezTo>
                    <a:pt x="251" y="405"/>
                    <a:pt x="256" y="408"/>
                    <a:pt x="258" y="412"/>
                  </a:cubicBezTo>
                  <a:cubicBezTo>
                    <a:pt x="266" y="432"/>
                    <a:pt x="266" y="432"/>
                    <a:pt x="266" y="432"/>
                  </a:cubicBezTo>
                  <a:cubicBezTo>
                    <a:pt x="266" y="432"/>
                    <a:pt x="266" y="432"/>
                    <a:pt x="266" y="432"/>
                  </a:cubicBezTo>
                  <a:cubicBezTo>
                    <a:pt x="342" y="608"/>
                    <a:pt x="342" y="608"/>
                    <a:pt x="342" y="608"/>
                  </a:cubicBezTo>
                  <a:cubicBezTo>
                    <a:pt x="342" y="608"/>
                    <a:pt x="342" y="608"/>
                    <a:pt x="342" y="608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6" y="782"/>
                    <a:pt x="414" y="787"/>
                    <a:pt x="413" y="788"/>
                  </a:cubicBezTo>
                  <a:close/>
                  <a:moveTo>
                    <a:pt x="396" y="622"/>
                  </a:moveTo>
                  <a:cubicBezTo>
                    <a:pt x="547" y="622"/>
                    <a:pt x="547" y="622"/>
                    <a:pt x="547" y="622"/>
                  </a:cubicBezTo>
                  <a:cubicBezTo>
                    <a:pt x="441" y="727"/>
                    <a:pt x="441" y="727"/>
                    <a:pt x="441" y="727"/>
                  </a:cubicBezTo>
                  <a:lnTo>
                    <a:pt x="396" y="622"/>
                  </a:lnTo>
                  <a:close/>
                  <a:moveTo>
                    <a:pt x="706" y="794"/>
                  </a:moveTo>
                  <a:cubicBezTo>
                    <a:pt x="459" y="794"/>
                    <a:pt x="459" y="794"/>
                    <a:pt x="459" y="794"/>
                  </a:cubicBezTo>
                  <a:cubicBezTo>
                    <a:pt x="460" y="787"/>
                    <a:pt x="460" y="780"/>
                    <a:pt x="459" y="773"/>
                  </a:cubicBezTo>
                  <a:cubicBezTo>
                    <a:pt x="610" y="622"/>
                    <a:pt x="610" y="622"/>
                    <a:pt x="610" y="622"/>
                  </a:cubicBezTo>
                  <a:cubicBezTo>
                    <a:pt x="878" y="622"/>
                    <a:pt x="878" y="622"/>
                    <a:pt x="878" y="622"/>
                  </a:cubicBezTo>
                  <a:lnTo>
                    <a:pt x="706" y="794"/>
                  </a:lnTo>
                  <a:close/>
                  <a:moveTo>
                    <a:pt x="944" y="794"/>
                  </a:moveTo>
                  <a:cubicBezTo>
                    <a:pt x="769" y="794"/>
                    <a:pt x="769" y="794"/>
                    <a:pt x="769" y="794"/>
                  </a:cubicBezTo>
                  <a:cubicBezTo>
                    <a:pt x="942" y="622"/>
                    <a:pt x="942" y="622"/>
                    <a:pt x="942" y="622"/>
                  </a:cubicBezTo>
                  <a:cubicBezTo>
                    <a:pt x="1116" y="622"/>
                    <a:pt x="1116" y="622"/>
                    <a:pt x="1116" y="622"/>
                  </a:cubicBezTo>
                  <a:lnTo>
                    <a:pt x="944" y="794"/>
                  </a:lnTo>
                  <a:close/>
                  <a:moveTo>
                    <a:pt x="1319" y="784"/>
                  </a:moveTo>
                  <a:cubicBezTo>
                    <a:pt x="1319" y="789"/>
                    <a:pt x="1315" y="794"/>
                    <a:pt x="1309" y="794"/>
                  </a:cubicBezTo>
                  <a:cubicBezTo>
                    <a:pt x="1008" y="794"/>
                    <a:pt x="1008" y="794"/>
                    <a:pt x="1008" y="794"/>
                  </a:cubicBezTo>
                  <a:cubicBezTo>
                    <a:pt x="1180" y="622"/>
                    <a:pt x="1180" y="622"/>
                    <a:pt x="1180" y="622"/>
                  </a:cubicBezTo>
                  <a:cubicBezTo>
                    <a:pt x="1309" y="622"/>
                    <a:pt x="1309" y="622"/>
                    <a:pt x="1309" y="622"/>
                  </a:cubicBezTo>
                  <a:cubicBezTo>
                    <a:pt x="1315" y="622"/>
                    <a:pt x="1319" y="626"/>
                    <a:pt x="1319" y="632"/>
                  </a:cubicBezTo>
                  <a:lnTo>
                    <a:pt x="1319" y="784"/>
                  </a:lnTo>
                  <a:close/>
                  <a:moveTo>
                    <a:pt x="1319" y="784"/>
                  </a:moveTo>
                  <a:cubicBezTo>
                    <a:pt x="1319" y="784"/>
                    <a:pt x="1319" y="784"/>
                    <a:pt x="1319" y="7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14" name="Flèche : pentagone 413">
            <a:extLst>
              <a:ext uri="{FF2B5EF4-FFF2-40B4-BE49-F238E27FC236}">
                <a16:creationId xmlns:a16="http://schemas.microsoft.com/office/drawing/2014/main" id="{57696129-D982-504F-F054-06DF89C7FA81}"/>
              </a:ext>
            </a:extLst>
          </p:cNvPr>
          <p:cNvSpPr/>
          <p:nvPr/>
        </p:nvSpPr>
        <p:spPr>
          <a:xfrm>
            <a:off x="3773310" y="5665761"/>
            <a:ext cx="5720615" cy="331135"/>
          </a:xfrm>
          <a:prstGeom prst="homePlate">
            <a:avLst/>
          </a:prstGeom>
          <a:solidFill>
            <a:srgbClr val="FFFFFF"/>
          </a:solidFill>
          <a:ln w="12700" cap="flat">
            <a:solidFill>
              <a:srgbClr val="000000">
                <a:lumMod val="50000"/>
              </a:srgb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/>
                <a:ea typeface="Helvetica Neue Medium"/>
                <a:cs typeface="Helvetica Neue Medium"/>
                <a:sym typeface="Helvetica Neue Medium"/>
              </a:rPr>
              <a:t>Livraison puis enrichissement du kit d’outils au fil de l’expérimentation</a:t>
            </a:r>
          </a:p>
        </p:txBody>
      </p: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228BBE7A-D8DE-2CB6-F958-53D5E5AB8682}"/>
              </a:ext>
            </a:extLst>
          </p:cNvPr>
          <p:cNvGrpSpPr/>
          <p:nvPr/>
        </p:nvGrpSpPr>
        <p:grpSpPr>
          <a:xfrm>
            <a:off x="3857858" y="5682695"/>
            <a:ext cx="269190" cy="268185"/>
            <a:chOff x="4837570" y="5758052"/>
            <a:chExt cx="269190" cy="268185"/>
          </a:xfrm>
        </p:grpSpPr>
        <p:sp>
          <p:nvSpPr>
            <p:cNvPr id="416" name="Freeform 126">
              <a:extLst>
                <a:ext uri="{FF2B5EF4-FFF2-40B4-BE49-F238E27FC236}">
                  <a16:creationId xmlns:a16="http://schemas.microsoft.com/office/drawing/2014/main" id="{6F05329D-C4AE-05B7-4170-D45531FD8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65" y="5860437"/>
              <a:ext cx="50473" cy="27322"/>
            </a:xfrm>
            <a:custGeom>
              <a:avLst/>
              <a:gdLst>
                <a:gd name="T0" fmla="*/ 6 w 288"/>
                <a:gd name="T1" fmla="*/ 142 h 156"/>
                <a:gd name="T2" fmla="*/ 29 w 288"/>
                <a:gd name="T3" fmla="*/ 156 h 156"/>
                <a:gd name="T4" fmla="*/ 41 w 288"/>
                <a:gd name="T5" fmla="*/ 154 h 156"/>
                <a:gd name="T6" fmla="*/ 267 w 288"/>
                <a:gd name="T7" fmla="*/ 53 h 156"/>
                <a:gd name="T8" fmla="*/ 284 w 288"/>
                <a:gd name="T9" fmla="*/ 21 h 156"/>
                <a:gd name="T10" fmla="*/ 252 w 288"/>
                <a:gd name="T11" fmla="*/ 4 h 156"/>
                <a:gd name="T12" fmla="*/ 17 w 288"/>
                <a:gd name="T13" fmla="*/ 108 h 156"/>
                <a:gd name="T14" fmla="*/ 6 w 288"/>
                <a:gd name="T15" fmla="*/ 142 h 156"/>
                <a:gd name="T16" fmla="*/ 6 w 288"/>
                <a:gd name="T17" fmla="*/ 142 h 156"/>
                <a:gd name="T18" fmla="*/ 6 w 288"/>
                <a:gd name="T1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56">
                  <a:moveTo>
                    <a:pt x="6" y="142"/>
                  </a:moveTo>
                  <a:cubicBezTo>
                    <a:pt x="11" y="151"/>
                    <a:pt x="20" y="156"/>
                    <a:pt x="29" y="156"/>
                  </a:cubicBezTo>
                  <a:cubicBezTo>
                    <a:pt x="33" y="156"/>
                    <a:pt x="37" y="155"/>
                    <a:pt x="41" y="154"/>
                  </a:cubicBezTo>
                  <a:cubicBezTo>
                    <a:pt x="42" y="153"/>
                    <a:pt x="193" y="76"/>
                    <a:pt x="267" y="53"/>
                  </a:cubicBezTo>
                  <a:cubicBezTo>
                    <a:pt x="281" y="49"/>
                    <a:pt x="288" y="34"/>
                    <a:pt x="284" y="21"/>
                  </a:cubicBezTo>
                  <a:cubicBezTo>
                    <a:pt x="280" y="7"/>
                    <a:pt x="265" y="0"/>
                    <a:pt x="252" y="4"/>
                  </a:cubicBezTo>
                  <a:cubicBezTo>
                    <a:pt x="173" y="29"/>
                    <a:pt x="24" y="105"/>
                    <a:pt x="17" y="108"/>
                  </a:cubicBezTo>
                  <a:cubicBezTo>
                    <a:pt x="5" y="114"/>
                    <a:pt x="0" y="130"/>
                    <a:pt x="6" y="142"/>
                  </a:cubicBezTo>
                  <a:close/>
                  <a:moveTo>
                    <a:pt x="6" y="142"/>
                  </a:moveTo>
                  <a:cubicBezTo>
                    <a:pt x="6" y="142"/>
                    <a:pt x="6" y="142"/>
                    <a:pt x="6" y="142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7" name="Freeform 127">
              <a:extLst>
                <a:ext uri="{FF2B5EF4-FFF2-40B4-BE49-F238E27FC236}">
                  <a16:creationId xmlns:a16="http://schemas.microsoft.com/office/drawing/2014/main" id="{61E32CA6-3AF4-335A-0E6E-6A1D79021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65" y="5806944"/>
              <a:ext cx="50473" cy="27178"/>
            </a:xfrm>
            <a:custGeom>
              <a:avLst/>
              <a:gdLst>
                <a:gd name="T0" fmla="*/ 29 w 288"/>
                <a:gd name="T1" fmla="*/ 156 h 156"/>
                <a:gd name="T2" fmla="*/ 41 w 288"/>
                <a:gd name="T3" fmla="*/ 153 h 156"/>
                <a:gd name="T4" fmla="*/ 267 w 288"/>
                <a:gd name="T5" fmla="*/ 53 h 156"/>
                <a:gd name="T6" fmla="*/ 284 w 288"/>
                <a:gd name="T7" fmla="*/ 20 h 156"/>
                <a:gd name="T8" fmla="*/ 252 w 288"/>
                <a:gd name="T9" fmla="*/ 4 h 156"/>
                <a:gd name="T10" fmla="*/ 17 w 288"/>
                <a:gd name="T11" fmla="*/ 108 h 156"/>
                <a:gd name="T12" fmla="*/ 6 w 288"/>
                <a:gd name="T13" fmla="*/ 142 h 156"/>
                <a:gd name="T14" fmla="*/ 29 w 288"/>
                <a:gd name="T15" fmla="*/ 156 h 156"/>
                <a:gd name="T16" fmla="*/ 29 w 288"/>
                <a:gd name="T17" fmla="*/ 156 h 156"/>
                <a:gd name="T18" fmla="*/ 29 w 288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56">
                  <a:moveTo>
                    <a:pt x="29" y="156"/>
                  </a:moveTo>
                  <a:cubicBezTo>
                    <a:pt x="33" y="156"/>
                    <a:pt x="37" y="155"/>
                    <a:pt x="41" y="153"/>
                  </a:cubicBezTo>
                  <a:cubicBezTo>
                    <a:pt x="42" y="153"/>
                    <a:pt x="193" y="76"/>
                    <a:pt x="267" y="53"/>
                  </a:cubicBezTo>
                  <a:cubicBezTo>
                    <a:pt x="281" y="48"/>
                    <a:pt x="288" y="34"/>
                    <a:pt x="284" y="20"/>
                  </a:cubicBezTo>
                  <a:cubicBezTo>
                    <a:pt x="280" y="7"/>
                    <a:pt x="265" y="0"/>
                    <a:pt x="252" y="4"/>
                  </a:cubicBezTo>
                  <a:cubicBezTo>
                    <a:pt x="173" y="29"/>
                    <a:pt x="24" y="105"/>
                    <a:pt x="17" y="108"/>
                  </a:cubicBezTo>
                  <a:cubicBezTo>
                    <a:pt x="5" y="114"/>
                    <a:pt x="0" y="130"/>
                    <a:pt x="6" y="142"/>
                  </a:cubicBezTo>
                  <a:cubicBezTo>
                    <a:pt x="11" y="151"/>
                    <a:pt x="20" y="156"/>
                    <a:pt x="29" y="156"/>
                  </a:cubicBezTo>
                  <a:close/>
                  <a:moveTo>
                    <a:pt x="29" y="156"/>
                  </a:moveTo>
                  <a:cubicBezTo>
                    <a:pt x="29" y="156"/>
                    <a:pt x="29" y="156"/>
                    <a:pt x="29" y="15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8" name="Freeform 128">
              <a:extLst>
                <a:ext uri="{FF2B5EF4-FFF2-40B4-BE49-F238E27FC236}">
                  <a16:creationId xmlns:a16="http://schemas.microsoft.com/office/drawing/2014/main" id="{59F535AD-D263-85F5-D475-FA61C0D80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7570" y="5758052"/>
              <a:ext cx="269190" cy="268185"/>
            </a:xfrm>
            <a:custGeom>
              <a:avLst/>
              <a:gdLst>
                <a:gd name="T0" fmla="*/ 1510 w 1536"/>
                <a:gd name="T1" fmla="*/ 385 h 1537"/>
                <a:gd name="T2" fmla="*/ 1485 w 1536"/>
                <a:gd name="T3" fmla="*/ 411 h 1537"/>
                <a:gd name="T4" fmla="*/ 1485 w 1536"/>
                <a:gd name="T5" fmla="*/ 1409 h 1537"/>
                <a:gd name="T6" fmla="*/ 1408 w 1536"/>
                <a:gd name="T7" fmla="*/ 1486 h 1537"/>
                <a:gd name="T8" fmla="*/ 794 w 1536"/>
                <a:gd name="T9" fmla="*/ 1486 h 1537"/>
                <a:gd name="T10" fmla="*/ 794 w 1536"/>
                <a:gd name="T11" fmla="*/ 1427 h 1537"/>
                <a:gd name="T12" fmla="*/ 1024 w 1536"/>
                <a:gd name="T13" fmla="*/ 1383 h 1537"/>
                <a:gd name="T14" fmla="*/ 1400 w 1536"/>
                <a:gd name="T15" fmla="*/ 1433 h 1537"/>
                <a:gd name="T16" fmla="*/ 1423 w 1536"/>
                <a:gd name="T17" fmla="*/ 1430 h 1537"/>
                <a:gd name="T18" fmla="*/ 1434 w 1536"/>
                <a:gd name="T19" fmla="*/ 1409 h 1537"/>
                <a:gd name="T20" fmla="*/ 1434 w 1536"/>
                <a:gd name="T21" fmla="*/ 283 h 1537"/>
                <a:gd name="T22" fmla="*/ 1414 w 1536"/>
                <a:gd name="T23" fmla="*/ 258 h 1537"/>
                <a:gd name="T24" fmla="*/ 1359 w 1536"/>
                <a:gd name="T25" fmla="*/ 247 h 1537"/>
                <a:gd name="T26" fmla="*/ 1329 w 1536"/>
                <a:gd name="T27" fmla="*/ 267 h 1537"/>
                <a:gd name="T28" fmla="*/ 1350 w 1536"/>
                <a:gd name="T29" fmla="*/ 297 h 1537"/>
                <a:gd name="T30" fmla="*/ 1382 w 1536"/>
                <a:gd name="T31" fmla="*/ 303 h 1537"/>
                <a:gd name="T32" fmla="*/ 1382 w 1536"/>
                <a:gd name="T33" fmla="*/ 1375 h 1537"/>
                <a:gd name="T34" fmla="*/ 1024 w 1536"/>
                <a:gd name="T35" fmla="*/ 1332 h 1537"/>
                <a:gd name="T36" fmla="*/ 769 w 1536"/>
                <a:gd name="T37" fmla="*/ 1381 h 1537"/>
                <a:gd name="T38" fmla="*/ 538 w 1536"/>
                <a:gd name="T39" fmla="*/ 1332 h 1537"/>
                <a:gd name="T40" fmla="*/ 154 w 1536"/>
                <a:gd name="T41" fmla="*/ 1376 h 1537"/>
                <a:gd name="T42" fmla="*/ 154 w 1536"/>
                <a:gd name="T43" fmla="*/ 302 h 1537"/>
                <a:gd name="T44" fmla="*/ 538 w 1536"/>
                <a:gd name="T45" fmla="*/ 257 h 1537"/>
                <a:gd name="T46" fmla="*/ 742 w 1536"/>
                <a:gd name="T47" fmla="*/ 299 h 1537"/>
                <a:gd name="T48" fmla="*/ 742 w 1536"/>
                <a:gd name="T49" fmla="*/ 1307 h 1537"/>
                <a:gd name="T50" fmla="*/ 755 w 1536"/>
                <a:gd name="T51" fmla="*/ 1329 h 1537"/>
                <a:gd name="T52" fmla="*/ 781 w 1536"/>
                <a:gd name="T53" fmla="*/ 1329 h 1537"/>
                <a:gd name="T54" fmla="*/ 1262 w 1536"/>
                <a:gd name="T55" fmla="*/ 1100 h 1537"/>
                <a:gd name="T56" fmla="*/ 1280 w 1536"/>
                <a:gd name="T57" fmla="*/ 1076 h 1537"/>
                <a:gd name="T58" fmla="*/ 1280 w 1536"/>
                <a:gd name="T59" fmla="*/ 27 h 1537"/>
                <a:gd name="T60" fmla="*/ 1269 w 1536"/>
                <a:gd name="T61" fmla="*/ 6 h 1537"/>
                <a:gd name="T62" fmla="*/ 1245 w 1536"/>
                <a:gd name="T63" fmla="*/ 3 h 1537"/>
                <a:gd name="T64" fmla="*/ 831 w 1536"/>
                <a:gd name="T65" fmla="*/ 210 h 1537"/>
                <a:gd name="T66" fmla="*/ 823 w 1536"/>
                <a:gd name="T67" fmla="*/ 245 h 1537"/>
                <a:gd name="T68" fmla="*/ 858 w 1536"/>
                <a:gd name="T69" fmla="*/ 253 h 1537"/>
                <a:gd name="T70" fmla="*/ 1229 w 1536"/>
                <a:gd name="T71" fmla="*/ 64 h 1537"/>
                <a:gd name="T72" fmla="*/ 1229 w 1536"/>
                <a:gd name="T73" fmla="*/ 1058 h 1537"/>
                <a:gd name="T74" fmla="*/ 794 w 1536"/>
                <a:gd name="T75" fmla="*/ 1262 h 1537"/>
                <a:gd name="T76" fmla="*/ 794 w 1536"/>
                <a:gd name="T77" fmla="*/ 283 h 1537"/>
                <a:gd name="T78" fmla="*/ 779 w 1536"/>
                <a:gd name="T79" fmla="*/ 260 h 1537"/>
                <a:gd name="T80" fmla="*/ 538 w 1536"/>
                <a:gd name="T81" fmla="*/ 206 h 1537"/>
                <a:gd name="T82" fmla="*/ 121 w 1536"/>
                <a:gd name="T83" fmla="*/ 258 h 1537"/>
                <a:gd name="T84" fmla="*/ 102 w 1536"/>
                <a:gd name="T85" fmla="*/ 283 h 1537"/>
                <a:gd name="T86" fmla="*/ 102 w 1536"/>
                <a:gd name="T87" fmla="*/ 1409 h 1537"/>
                <a:gd name="T88" fmla="*/ 113 w 1536"/>
                <a:gd name="T89" fmla="*/ 1429 h 1537"/>
                <a:gd name="T90" fmla="*/ 128 w 1536"/>
                <a:gd name="T91" fmla="*/ 1435 h 1537"/>
                <a:gd name="T92" fmla="*/ 135 w 1536"/>
                <a:gd name="T93" fmla="*/ 1434 h 1537"/>
                <a:gd name="T94" fmla="*/ 538 w 1536"/>
                <a:gd name="T95" fmla="*/ 1383 h 1537"/>
                <a:gd name="T96" fmla="*/ 742 w 1536"/>
                <a:gd name="T97" fmla="*/ 1426 h 1537"/>
                <a:gd name="T98" fmla="*/ 742 w 1536"/>
                <a:gd name="T99" fmla="*/ 1486 h 1537"/>
                <a:gd name="T100" fmla="*/ 128 w 1536"/>
                <a:gd name="T101" fmla="*/ 1486 h 1537"/>
                <a:gd name="T102" fmla="*/ 51 w 1536"/>
                <a:gd name="T103" fmla="*/ 1409 h 1537"/>
                <a:gd name="T104" fmla="*/ 51 w 1536"/>
                <a:gd name="T105" fmla="*/ 411 h 1537"/>
                <a:gd name="T106" fmla="*/ 26 w 1536"/>
                <a:gd name="T107" fmla="*/ 385 h 1537"/>
                <a:gd name="T108" fmla="*/ 0 w 1536"/>
                <a:gd name="T109" fmla="*/ 411 h 1537"/>
                <a:gd name="T110" fmla="*/ 0 w 1536"/>
                <a:gd name="T111" fmla="*/ 1409 h 1537"/>
                <a:gd name="T112" fmla="*/ 128 w 1536"/>
                <a:gd name="T113" fmla="*/ 1537 h 1537"/>
                <a:gd name="T114" fmla="*/ 1408 w 1536"/>
                <a:gd name="T115" fmla="*/ 1537 h 1537"/>
                <a:gd name="T116" fmla="*/ 1536 w 1536"/>
                <a:gd name="T117" fmla="*/ 1409 h 1537"/>
                <a:gd name="T118" fmla="*/ 1536 w 1536"/>
                <a:gd name="T119" fmla="*/ 411 h 1537"/>
                <a:gd name="T120" fmla="*/ 1510 w 1536"/>
                <a:gd name="T121" fmla="*/ 385 h 1537"/>
                <a:gd name="T122" fmla="*/ 1510 w 1536"/>
                <a:gd name="T123" fmla="*/ 385 h 1537"/>
                <a:gd name="T124" fmla="*/ 1510 w 1536"/>
                <a:gd name="T125" fmla="*/ 38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6" h="1537">
                  <a:moveTo>
                    <a:pt x="1510" y="385"/>
                  </a:moveTo>
                  <a:cubicBezTo>
                    <a:pt x="1496" y="385"/>
                    <a:pt x="1485" y="396"/>
                    <a:pt x="1485" y="411"/>
                  </a:cubicBezTo>
                  <a:cubicBezTo>
                    <a:pt x="1485" y="1409"/>
                    <a:pt x="1485" y="1409"/>
                    <a:pt x="1485" y="1409"/>
                  </a:cubicBezTo>
                  <a:cubicBezTo>
                    <a:pt x="1485" y="1451"/>
                    <a:pt x="1450" y="1486"/>
                    <a:pt x="1408" y="1486"/>
                  </a:cubicBezTo>
                  <a:cubicBezTo>
                    <a:pt x="794" y="1486"/>
                    <a:pt x="794" y="1486"/>
                    <a:pt x="794" y="1486"/>
                  </a:cubicBezTo>
                  <a:cubicBezTo>
                    <a:pt x="794" y="1427"/>
                    <a:pt x="794" y="1427"/>
                    <a:pt x="794" y="1427"/>
                  </a:cubicBezTo>
                  <a:cubicBezTo>
                    <a:pt x="831" y="1414"/>
                    <a:pt x="928" y="1383"/>
                    <a:pt x="1024" y="1383"/>
                  </a:cubicBezTo>
                  <a:cubicBezTo>
                    <a:pt x="1247" y="1383"/>
                    <a:pt x="1398" y="1433"/>
                    <a:pt x="1400" y="1433"/>
                  </a:cubicBezTo>
                  <a:cubicBezTo>
                    <a:pt x="1408" y="1436"/>
                    <a:pt x="1416" y="1435"/>
                    <a:pt x="1423" y="1430"/>
                  </a:cubicBezTo>
                  <a:cubicBezTo>
                    <a:pt x="1430" y="1425"/>
                    <a:pt x="1434" y="1417"/>
                    <a:pt x="1434" y="1409"/>
                  </a:cubicBezTo>
                  <a:cubicBezTo>
                    <a:pt x="1434" y="283"/>
                    <a:pt x="1434" y="283"/>
                    <a:pt x="1434" y="283"/>
                  </a:cubicBezTo>
                  <a:cubicBezTo>
                    <a:pt x="1434" y="271"/>
                    <a:pt x="1425" y="260"/>
                    <a:pt x="1414" y="258"/>
                  </a:cubicBezTo>
                  <a:cubicBezTo>
                    <a:pt x="1414" y="258"/>
                    <a:pt x="1393" y="253"/>
                    <a:pt x="1359" y="247"/>
                  </a:cubicBezTo>
                  <a:cubicBezTo>
                    <a:pt x="1345" y="244"/>
                    <a:pt x="1332" y="253"/>
                    <a:pt x="1329" y="267"/>
                  </a:cubicBezTo>
                  <a:cubicBezTo>
                    <a:pt x="1327" y="281"/>
                    <a:pt x="1336" y="295"/>
                    <a:pt x="1350" y="297"/>
                  </a:cubicBezTo>
                  <a:cubicBezTo>
                    <a:pt x="1363" y="300"/>
                    <a:pt x="1374" y="302"/>
                    <a:pt x="1382" y="303"/>
                  </a:cubicBezTo>
                  <a:cubicBezTo>
                    <a:pt x="1382" y="1375"/>
                    <a:pt x="1382" y="1375"/>
                    <a:pt x="1382" y="1375"/>
                  </a:cubicBezTo>
                  <a:cubicBezTo>
                    <a:pt x="1324" y="1360"/>
                    <a:pt x="1196" y="1332"/>
                    <a:pt x="1024" y="1332"/>
                  </a:cubicBezTo>
                  <a:cubicBezTo>
                    <a:pt x="912" y="1332"/>
                    <a:pt x="803" y="1369"/>
                    <a:pt x="769" y="1381"/>
                  </a:cubicBezTo>
                  <a:cubicBezTo>
                    <a:pt x="739" y="1368"/>
                    <a:pt x="648" y="1332"/>
                    <a:pt x="538" y="1332"/>
                  </a:cubicBezTo>
                  <a:cubicBezTo>
                    <a:pt x="361" y="1332"/>
                    <a:pt x="216" y="1361"/>
                    <a:pt x="154" y="1376"/>
                  </a:cubicBezTo>
                  <a:cubicBezTo>
                    <a:pt x="154" y="302"/>
                    <a:pt x="154" y="302"/>
                    <a:pt x="154" y="302"/>
                  </a:cubicBezTo>
                  <a:cubicBezTo>
                    <a:pt x="205" y="290"/>
                    <a:pt x="356" y="257"/>
                    <a:pt x="538" y="257"/>
                  </a:cubicBezTo>
                  <a:cubicBezTo>
                    <a:pt x="631" y="257"/>
                    <a:pt x="711" y="286"/>
                    <a:pt x="742" y="299"/>
                  </a:cubicBezTo>
                  <a:cubicBezTo>
                    <a:pt x="742" y="1307"/>
                    <a:pt x="742" y="1307"/>
                    <a:pt x="742" y="1307"/>
                  </a:cubicBezTo>
                  <a:cubicBezTo>
                    <a:pt x="742" y="1316"/>
                    <a:pt x="747" y="1324"/>
                    <a:pt x="755" y="1329"/>
                  </a:cubicBezTo>
                  <a:cubicBezTo>
                    <a:pt x="763" y="1333"/>
                    <a:pt x="773" y="1333"/>
                    <a:pt x="781" y="1329"/>
                  </a:cubicBezTo>
                  <a:cubicBezTo>
                    <a:pt x="784" y="1327"/>
                    <a:pt x="1037" y="1176"/>
                    <a:pt x="1262" y="1100"/>
                  </a:cubicBezTo>
                  <a:cubicBezTo>
                    <a:pt x="1273" y="1097"/>
                    <a:pt x="1280" y="1087"/>
                    <a:pt x="1280" y="1076"/>
                  </a:cubicBezTo>
                  <a:cubicBezTo>
                    <a:pt x="1280" y="27"/>
                    <a:pt x="1280" y="27"/>
                    <a:pt x="1280" y="27"/>
                  </a:cubicBezTo>
                  <a:cubicBezTo>
                    <a:pt x="1280" y="18"/>
                    <a:pt x="1276" y="10"/>
                    <a:pt x="1269" y="6"/>
                  </a:cubicBezTo>
                  <a:cubicBezTo>
                    <a:pt x="1262" y="1"/>
                    <a:pt x="1253" y="0"/>
                    <a:pt x="1245" y="3"/>
                  </a:cubicBezTo>
                  <a:cubicBezTo>
                    <a:pt x="1041" y="79"/>
                    <a:pt x="833" y="208"/>
                    <a:pt x="831" y="210"/>
                  </a:cubicBezTo>
                  <a:cubicBezTo>
                    <a:pt x="819" y="217"/>
                    <a:pt x="816" y="233"/>
                    <a:pt x="823" y="245"/>
                  </a:cubicBezTo>
                  <a:cubicBezTo>
                    <a:pt x="831" y="257"/>
                    <a:pt x="846" y="261"/>
                    <a:pt x="858" y="253"/>
                  </a:cubicBezTo>
                  <a:cubicBezTo>
                    <a:pt x="860" y="252"/>
                    <a:pt x="1041" y="140"/>
                    <a:pt x="1229" y="64"/>
                  </a:cubicBezTo>
                  <a:cubicBezTo>
                    <a:pt x="1229" y="1058"/>
                    <a:pt x="1229" y="1058"/>
                    <a:pt x="1229" y="1058"/>
                  </a:cubicBezTo>
                  <a:cubicBezTo>
                    <a:pt x="1054" y="1119"/>
                    <a:pt x="872" y="1218"/>
                    <a:pt x="794" y="1262"/>
                  </a:cubicBezTo>
                  <a:cubicBezTo>
                    <a:pt x="794" y="283"/>
                    <a:pt x="794" y="283"/>
                    <a:pt x="794" y="283"/>
                  </a:cubicBezTo>
                  <a:cubicBezTo>
                    <a:pt x="794" y="273"/>
                    <a:pt x="788" y="264"/>
                    <a:pt x="779" y="260"/>
                  </a:cubicBezTo>
                  <a:cubicBezTo>
                    <a:pt x="775" y="258"/>
                    <a:pt x="670" y="206"/>
                    <a:pt x="538" y="206"/>
                  </a:cubicBezTo>
                  <a:cubicBezTo>
                    <a:pt x="306" y="206"/>
                    <a:pt x="128" y="256"/>
                    <a:pt x="121" y="258"/>
                  </a:cubicBezTo>
                  <a:cubicBezTo>
                    <a:pt x="110" y="261"/>
                    <a:pt x="102" y="271"/>
                    <a:pt x="102" y="283"/>
                  </a:cubicBezTo>
                  <a:cubicBezTo>
                    <a:pt x="102" y="1409"/>
                    <a:pt x="102" y="1409"/>
                    <a:pt x="102" y="1409"/>
                  </a:cubicBezTo>
                  <a:cubicBezTo>
                    <a:pt x="102" y="1417"/>
                    <a:pt x="106" y="1425"/>
                    <a:pt x="113" y="1429"/>
                  </a:cubicBezTo>
                  <a:cubicBezTo>
                    <a:pt x="117" y="1433"/>
                    <a:pt x="122" y="1435"/>
                    <a:pt x="128" y="1435"/>
                  </a:cubicBezTo>
                  <a:cubicBezTo>
                    <a:pt x="130" y="1435"/>
                    <a:pt x="133" y="1434"/>
                    <a:pt x="135" y="1434"/>
                  </a:cubicBezTo>
                  <a:cubicBezTo>
                    <a:pt x="137" y="1433"/>
                    <a:pt x="314" y="1383"/>
                    <a:pt x="538" y="1383"/>
                  </a:cubicBezTo>
                  <a:cubicBezTo>
                    <a:pt x="631" y="1383"/>
                    <a:pt x="711" y="1413"/>
                    <a:pt x="742" y="1426"/>
                  </a:cubicBezTo>
                  <a:cubicBezTo>
                    <a:pt x="742" y="1486"/>
                    <a:pt x="742" y="1486"/>
                    <a:pt x="742" y="1486"/>
                  </a:cubicBezTo>
                  <a:cubicBezTo>
                    <a:pt x="128" y="1486"/>
                    <a:pt x="128" y="1486"/>
                    <a:pt x="128" y="1486"/>
                  </a:cubicBezTo>
                  <a:cubicBezTo>
                    <a:pt x="86" y="1486"/>
                    <a:pt x="51" y="1451"/>
                    <a:pt x="51" y="1409"/>
                  </a:cubicBezTo>
                  <a:cubicBezTo>
                    <a:pt x="51" y="411"/>
                    <a:pt x="51" y="411"/>
                    <a:pt x="51" y="411"/>
                  </a:cubicBezTo>
                  <a:cubicBezTo>
                    <a:pt x="51" y="396"/>
                    <a:pt x="40" y="385"/>
                    <a:pt x="26" y="385"/>
                  </a:cubicBezTo>
                  <a:cubicBezTo>
                    <a:pt x="11" y="385"/>
                    <a:pt x="0" y="396"/>
                    <a:pt x="0" y="411"/>
                  </a:cubicBezTo>
                  <a:cubicBezTo>
                    <a:pt x="0" y="1409"/>
                    <a:pt x="0" y="1409"/>
                    <a:pt x="0" y="1409"/>
                  </a:cubicBezTo>
                  <a:cubicBezTo>
                    <a:pt x="0" y="1480"/>
                    <a:pt x="57" y="1537"/>
                    <a:pt x="128" y="1537"/>
                  </a:cubicBezTo>
                  <a:cubicBezTo>
                    <a:pt x="1408" y="1537"/>
                    <a:pt x="1408" y="1537"/>
                    <a:pt x="1408" y="1537"/>
                  </a:cubicBezTo>
                  <a:cubicBezTo>
                    <a:pt x="1479" y="1537"/>
                    <a:pt x="1536" y="1480"/>
                    <a:pt x="1536" y="1409"/>
                  </a:cubicBezTo>
                  <a:cubicBezTo>
                    <a:pt x="1536" y="411"/>
                    <a:pt x="1536" y="411"/>
                    <a:pt x="1536" y="411"/>
                  </a:cubicBezTo>
                  <a:cubicBezTo>
                    <a:pt x="1536" y="396"/>
                    <a:pt x="1525" y="385"/>
                    <a:pt x="1510" y="385"/>
                  </a:cubicBezTo>
                  <a:close/>
                  <a:moveTo>
                    <a:pt x="1510" y="385"/>
                  </a:moveTo>
                  <a:cubicBezTo>
                    <a:pt x="1510" y="385"/>
                    <a:pt x="1510" y="385"/>
                    <a:pt x="1510" y="38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9" name="Freeform 129">
              <a:extLst>
                <a:ext uri="{FF2B5EF4-FFF2-40B4-BE49-F238E27FC236}">
                  <a16:creationId xmlns:a16="http://schemas.microsoft.com/office/drawing/2014/main" id="{3BD4E8ED-C087-1D3E-659D-22813BF8F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65" y="5833546"/>
              <a:ext cx="50473" cy="27466"/>
            </a:xfrm>
            <a:custGeom>
              <a:avLst/>
              <a:gdLst>
                <a:gd name="T0" fmla="*/ 6 w 288"/>
                <a:gd name="T1" fmla="*/ 143 h 157"/>
                <a:gd name="T2" fmla="*/ 29 w 288"/>
                <a:gd name="T3" fmla="*/ 157 h 157"/>
                <a:gd name="T4" fmla="*/ 41 w 288"/>
                <a:gd name="T5" fmla="*/ 154 h 157"/>
                <a:gd name="T6" fmla="*/ 267 w 288"/>
                <a:gd name="T7" fmla="*/ 53 h 157"/>
                <a:gd name="T8" fmla="*/ 284 w 288"/>
                <a:gd name="T9" fmla="*/ 21 h 157"/>
                <a:gd name="T10" fmla="*/ 252 w 288"/>
                <a:gd name="T11" fmla="*/ 4 h 157"/>
                <a:gd name="T12" fmla="*/ 17 w 288"/>
                <a:gd name="T13" fmla="*/ 108 h 157"/>
                <a:gd name="T14" fmla="*/ 6 w 288"/>
                <a:gd name="T15" fmla="*/ 143 h 157"/>
                <a:gd name="T16" fmla="*/ 6 w 288"/>
                <a:gd name="T17" fmla="*/ 143 h 157"/>
                <a:gd name="T18" fmla="*/ 6 w 288"/>
                <a:gd name="T19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57">
                  <a:moveTo>
                    <a:pt x="6" y="143"/>
                  </a:moveTo>
                  <a:cubicBezTo>
                    <a:pt x="11" y="152"/>
                    <a:pt x="20" y="157"/>
                    <a:pt x="29" y="157"/>
                  </a:cubicBezTo>
                  <a:cubicBezTo>
                    <a:pt x="33" y="157"/>
                    <a:pt x="37" y="156"/>
                    <a:pt x="41" y="154"/>
                  </a:cubicBezTo>
                  <a:cubicBezTo>
                    <a:pt x="42" y="153"/>
                    <a:pt x="193" y="77"/>
                    <a:pt x="267" y="53"/>
                  </a:cubicBezTo>
                  <a:cubicBezTo>
                    <a:pt x="281" y="49"/>
                    <a:pt x="288" y="35"/>
                    <a:pt x="284" y="21"/>
                  </a:cubicBezTo>
                  <a:cubicBezTo>
                    <a:pt x="280" y="8"/>
                    <a:pt x="265" y="0"/>
                    <a:pt x="252" y="4"/>
                  </a:cubicBezTo>
                  <a:cubicBezTo>
                    <a:pt x="173" y="29"/>
                    <a:pt x="24" y="105"/>
                    <a:pt x="17" y="108"/>
                  </a:cubicBezTo>
                  <a:cubicBezTo>
                    <a:pt x="5" y="115"/>
                    <a:pt x="0" y="130"/>
                    <a:pt x="6" y="143"/>
                  </a:cubicBezTo>
                  <a:close/>
                  <a:moveTo>
                    <a:pt x="6" y="143"/>
                  </a:moveTo>
                  <a:cubicBezTo>
                    <a:pt x="6" y="143"/>
                    <a:pt x="6" y="143"/>
                    <a:pt x="6" y="14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0" name="Freeform 130">
              <a:extLst>
                <a:ext uri="{FF2B5EF4-FFF2-40B4-BE49-F238E27FC236}">
                  <a16:creationId xmlns:a16="http://schemas.microsoft.com/office/drawing/2014/main" id="{BA0F3335-A2F1-DFE8-D30B-10D194A90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65" y="5887183"/>
              <a:ext cx="50473" cy="27322"/>
            </a:xfrm>
            <a:custGeom>
              <a:avLst/>
              <a:gdLst>
                <a:gd name="T0" fmla="*/ 6 w 288"/>
                <a:gd name="T1" fmla="*/ 143 h 157"/>
                <a:gd name="T2" fmla="*/ 29 w 288"/>
                <a:gd name="T3" fmla="*/ 157 h 157"/>
                <a:gd name="T4" fmla="*/ 41 w 288"/>
                <a:gd name="T5" fmla="*/ 154 h 157"/>
                <a:gd name="T6" fmla="*/ 267 w 288"/>
                <a:gd name="T7" fmla="*/ 53 h 157"/>
                <a:gd name="T8" fmla="*/ 284 w 288"/>
                <a:gd name="T9" fmla="*/ 21 h 157"/>
                <a:gd name="T10" fmla="*/ 252 w 288"/>
                <a:gd name="T11" fmla="*/ 5 h 157"/>
                <a:gd name="T12" fmla="*/ 17 w 288"/>
                <a:gd name="T13" fmla="*/ 109 h 157"/>
                <a:gd name="T14" fmla="*/ 6 w 288"/>
                <a:gd name="T15" fmla="*/ 143 h 157"/>
                <a:gd name="T16" fmla="*/ 6 w 288"/>
                <a:gd name="T17" fmla="*/ 143 h 157"/>
                <a:gd name="T18" fmla="*/ 6 w 288"/>
                <a:gd name="T19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57">
                  <a:moveTo>
                    <a:pt x="6" y="143"/>
                  </a:moveTo>
                  <a:cubicBezTo>
                    <a:pt x="11" y="152"/>
                    <a:pt x="20" y="157"/>
                    <a:pt x="29" y="157"/>
                  </a:cubicBezTo>
                  <a:cubicBezTo>
                    <a:pt x="33" y="157"/>
                    <a:pt x="37" y="156"/>
                    <a:pt x="41" y="154"/>
                  </a:cubicBezTo>
                  <a:cubicBezTo>
                    <a:pt x="42" y="153"/>
                    <a:pt x="193" y="77"/>
                    <a:pt x="267" y="53"/>
                  </a:cubicBezTo>
                  <a:cubicBezTo>
                    <a:pt x="281" y="49"/>
                    <a:pt x="288" y="35"/>
                    <a:pt x="284" y="21"/>
                  </a:cubicBezTo>
                  <a:cubicBezTo>
                    <a:pt x="280" y="8"/>
                    <a:pt x="265" y="0"/>
                    <a:pt x="252" y="5"/>
                  </a:cubicBezTo>
                  <a:cubicBezTo>
                    <a:pt x="173" y="29"/>
                    <a:pt x="24" y="105"/>
                    <a:pt x="17" y="109"/>
                  </a:cubicBezTo>
                  <a:cubicBezTo>
                    <a:pt x="5" y="115"/>
                    <a:pt x="0" y="130"/>
                    <a:pt x="6" y="143"/>
                  </a:cubicBezTo>
                  <a:close/>
                  <a:moveTo>
                    <a:pt x="6" y="143"/>
                  </a:moveTo>
                  <a:cubicBezTo>
                    <a:pt x="6" y="143"/>
                    <a:pt x="6" y="143"/>
                    <a:pt x="6" y="143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Freeform 131">
              <a:extLst>
                <a:ext uri="{FF2B5EF4-FFF2-40B4-BE49-F238E27FC236}">
                  <a16:creationId xmlns:a16="http://schemas.microsoft.com/office/drawing/2014/main" id="{5F458306-C6FD-A8FE-F45F-3C92EA39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860" y="5834697"/>
              <a:ext cx="68448" cy="17400"/>
            </a:xfrm>
            <a:custGeom>
              <a:avLst/>
              <a:gdLst>
                <a:gd name="T0" fmla="*/ 367 w 390"/>
                <a:gd name="T1" fmla="*/ 37 h 100"/>
                <a:gd name="T2" fmla="*/ 22 w 390"/>
                <a:gd name="T3" fmla="*/ 49 h 100"/>
                <a:gd name="T4" fmla="*/ 4 w 390"/>
                <a:gd name="T5" fmla="*/ 81 h 100"/>
                <a:gd name="T6" fmla="*/ 29 w 390"/>
                <a:gd name="T7" fmla="*/ 100 h 100"/>
                <a:gd name="T8" fmla="*/ 35 w 390"/>
                <a:gd name="T9" fmla="*/ 99 h 100"/>
                <a:gd name="T10" fmla="*/ 356 w 390"/>
                <a:gd name="T11" fmla="*/ 87 h 100"/>
                <a:gd name="T12" fmla="*/ 386 w 390"/>
                <a:gd name="T13" fmla="*/ 68 h 100"/>
                <a:gd name="T14" fmla="*/ 367 w 390"/>
                <a:gd name="T15" fmla="*/ 37 h 100"/>
                <a:gd name="T16" fmla="*/ 367 w 390"/>
                <a:gd name="T17" fmla="*/ 37 h 100"/>
                <a:gd name="T18" fmla="*/ 367 w 390"/>
                <a:gd name="T1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100">
                  <a:moveTo>
                    <a:pt x="367" y="37"/>
                  </a:moveTo>
                  <a:cubicBezTo>
                    <a:pt x="209" y="0"/>
                    <a:pt x="30" y="47"/>
                    <a:pt x="22" y="49"/>
                  </a:cubicBezTo>
                  <a:cubicBezTo>
                    <a:pt x="8" y="53"/>
                    <a:pt x="0" y="67"/>
                    <a:pt x="4" y="81"/>
                  </a:cubicBezTo>
                  <a:cubicBezTo>
                    <a:pt x="7" y="92"/>
                    <a:pt x="17" y="100"/>
                    <a:pt x="29" y="100"/>
                  </a:cubicBezTo>
                  <a:cubicBezTo>
                    <a:pt x="31" y="100"/>
                    <a:pt x="33" y="99"/>
                    <a:pt x="35" y="99"/>
                  </a:cubicBezTo>
                  <a:cubicBezTo>
                    <a:pt x="37" y="98"/>
                    <a:pt x="210" y="53"/>
                    <a:pt x="356" y="87"/>
                  </a:cubicBezTo>
                  <a:cubicBezTo>
                    <a:pt x="369" y="90"/>
                    <a:pt x="383" y="82"/>
                    <a:pt x="386" y="68"/>
                  </a:cubicBezTo>
                  <a:cubicBezTo>
                    <a:pt x="390" y="54"/>
                    <a:pt x="381" y="40"/>
                    <a:pt x="367" y="37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2" name="Freeform 132">
              <a:extLst>
                <a:ext uri="{FF2B5EF4-FFF2-40B4-BE49-F238E27FC236}">
                  <a16:creationId xmlns:a16="http://schemas.microsoft.com/office/drawing/2014/main" id="{8A23B1B6-F320-613F-6806-0EFE31F44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860" y="5861443"/>
              <a:ext cx="68448" cy="17400"/>
            </a:xfrm>
            <a:custGeom>
              <a:avLst/>
              <a:gdLst>
                <a:gd name="T0" fmla="*/ 367 w 390"/>
                <a:gd name="T1" fmla="*/ 37 h 99"/>
                <a:gd name="T2" fmla="*/ 22 w 390"/>
                <a:gd name="T3" fmla="*/ 49 h 99"/>
                <a:gd name="T4" fmla="*/ 4 w 390"/>
                <a:gd name="T5" fmla="*/ 80 h 99"/>
                <a:gd name="T6" fmla="*/ 29 w 390"/>
                <a:gd name="T7" fmla="*/ 99 h 99"/>
                <a:gd name="T8" fmla="*/ 35 w 390"/>
                <a:gd name="T9" fmla="*/ 98 h 99"/>
                <a:gd name="T10" fmla="*/ 356 w 390"/>
                <a:gd name="T11" fmla="*/ 87 h 99"/>
                <a:gd name="T12" fmla="*/ 386 w 390"/>
                <a:gd name="T13" fmla="*/ 67 h 99"/>
                <a:gd name="T14" fmla="*/ 367 w 390"/>
                <a:gd name="T15" fmla="*/ 37 h 99"/>
                <a:gd name="T16" fmla="*/ 367 w 390"/>
                <a:gd name="T17" fmla="*/ 37 h 99"/>
                <a:gd name="T18" fmla="*/ 367 w 390"/>
                <a:gd name="T1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99">
                  <a:moveTo>
                    <a:pt x="367" y="37"/>
                  </a:moveTo>
                  <a:cubicBezTo>
                    <a:pt x="209" y="0"/>
                    <a:pt x="30" y="47"/>
                    <a:pt x="22" y="49"/>
                  </a:cubicBezTo>
                  <a:cubicBezTo>
                    <a:pt x="8" y="53"/>
                    <a:pt x="0" y="67"/>
                    <a:pt x="4" y="80"/>
                  </a:cubicBezTo>
                  <a:cubicBezTo>
                    <a:pt x="7" y="92"/>
                    <a:pt x="17" y="99"/>
                    <a:pt x="29" y="99"/>
                  </a:cubicBezTo>
                  <a:cubicBezTo>
                    <a:pt x="31" y="99"/>
                    <a:pt x="33" y="99"/>
                    <a:pt x="35" y="98"/>
                  </a:cubicBezTo>
                  <a:cubicBezTo>
                    <a:pt x="37" y="98"/>
                    <a:pt x="210" y="52"/>
                    <a:pt x="356" y="87"/>
                  </a:cubicBezTo>
                  <a:cubicBezTo>
                    <a:pt x="369" y="90"/>
                    <a:pt x="383" y="81"/>
                    <a:pt x="386" y="67"/>
                  </a:cubicBezTo>
                  <a:cubicBezTo>
                    <a:pt x="390" y="54"/>
                    <a:pt x="381" y="40"/>
                    <a:pt x="367" y="37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3" name="Freeform 133">
              <a:extLst>
                <a:ext uri="{FF2B5EF4-FFF2-40B4-BE49-F238E27FC236}">
                  <a16:creationId xmlns:a16="http://schemas.microsoft.com/office/drawing/2014/main" id="{2B00B259-07B4-4159-1F01-6D86E81A0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9565" y="5914074"/>
              <a:ext cx="50473" cy="27322"/>
            </a:xfrm>
            <a:custGeom>
              <a:avLst/>
              <a:gdLst>
                <a:gd name="T0" fmla="*/ 6 w 288"/>
                <a:gd name="T1" fmla="*/ 143 h 157"/>
                <a:gd name="T2" fmla="*/ 29 w 288"/>
                <a:gd name="T3" fmla="*/ 157 h 157"/>
                <a:gd name="T4" fmla="*/ 41 w 288"/>
                <a:gd name="T5" fmla="*/ 154 h 157"/>
                <a:gd name="T6" fmla="*/ 267 w 288"/>
                <a:gd name="T7" fmla="*/ 53 h 157"/>
                <a:gd name="T8" fmla="*/ 284 w 288"/>
                <a:gd name="T9" fmla="*/ 21 h 157"/>
                <a:gd name="T10" fmla="*/ 252 w 288"/>
                <a:gd name="T11" fmla="*/ 4 h 157"/>
                <a:gd name="T12" fmla="*/ 17 w 288"/>
                <a:gd name="T13" fmla="*/ 108 h 157"/>
                <a:gd name="T14" fmla="*/ 6 w 288"/>
                <a:gd name="T15" fmla="*/ 143 h 157"/>
                <a:gd name="T16" fmla="*/ 6 w 288"/>
                <a:gd name="T17" fmla="*/ 143 h 157"/>
                <a:gd name="T18" fmla="*/ 6 w 288"/>
                <a:gd name="T19" fmla="*/ 1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157">
                  <a:moveTo>
                    <a:pt x="6" y="143"/>
                  </a:moveTo>
                  <a:cubicBezTo>
                    <a:pt x="11" y="151"/>
                    <a:pt x="20" y="157"/>
                    <a:pt x="29" y="157"/>
                  </a:cubicBezTo>
                  <a:cubicBezTo>
                    <a:pt x="33" y="157"/>
                    <a:pt x="37" y="156"/>
                    <a:pt x="41" y="154"/>
                  </a:cubicBezTo>
                  <a:cubicBezTo>
                    <a:pt x="42" y="153"/>
                    <a:pt x="193" y="76"/>
                    <a:pt x="267" y="53"/>
                  </a:cubicBezTo>
                  <a:cubicBezTo>
                    <a:pt x="281" y="49"/>
                    <a:pt x="288" y="34"/>
                    <a:pt x="284" y="21"/>
                  </a:cubicBezTo>
                  <a:cubicBezTo>
                    <a:pt x="280" y="7"/>
                    <a:pt x="265" y="0"/>
                    <a:pt x="252" y="4"/>
                  </a:cubicBezTo>
                  <a:cubicBezTo>
                    <a:pt x="173" y="29"/>
                    <a:pt x="24" y="105"/>
                    <a:pt x="17" y="108"/>
                  </a:cubicBezTo>
                  <a:cubicBezTo>
                    <a:pt x="5" y="115"/>
                    <a:pt x="0" y="130"/>
                    <a:pt x="6" y="143"/>
                  </a:cubicBezTo>
                  <a:close/>
                  <a:moveTo>
                    <a:pt x="6" y="143"/>
                  </a:moveTo>
                  <a:cubicBezTo>
                    <a:pt x="6" y="143"/>
                    <a:pt x="6" y="143"/>
                    <a:pt x="6" y="143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4" name="Freeform 134">
              <a:extLst>
                <a:ext uri="{FF2B5EF4-FFF2-40B4-BE49-F238E27FC236}">
                  <a16:creationId xmlns:a16="http://schemas.microsoft.com/office/drawing/2014/main" id="{A136D0B2-BBBD-D64A-3595-8B0B11594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860" y="5888190"/>
              <a:ext cx="68448" cy="17543"/>
            </a:xfrm>
            <a:custGeom>
              <a:avLst/>
              <a:gdLst>
                <a:gd name="T0" fmla="*/ 367 w 390"/>
                <a:gd name="T1" fmla="*/ 37 h 100"/>
                <a:gd name="T2" fmla="*/ 22 w 390"/>
                <a:gd name="T3" fmla="*/ 49 h 100"/>
                <a:gd name="T4" fmla="*/ 4 w 390"/>
                <a:gd name="T5" fmla="*/ 81 h 100"/>
                <a:gd name="T6" fmla="*/ 29 w 390"/>
                <a:gd name="T7" fmla="*/ 100 h 100"/>
                <a:gd name="T8" fmla="*/ 35 w 390"/>
                <a:gd name="T9" fmla="*/ 99 h 100"/>
                <a:gd name="T10" fmla="*/ 356 w 390"/>
                <a:gd name="T11" fmla="*/ 87 h 100"/>
                <a:gd name="T12" fmla="*/ 386 w 390"/>
                <a:gd name="T13" fmla="*/ 68 h 100"/>
                <a:gd name="T14" fmla="*/ 367 w 390"/>
                <a:gd name="T15" fmla="*/ 37 h 100"/>
                <a:gd name="T16" fmla="*/ 367 w 390"/>
                <a:gd name="T17" fmla="*/ 37 h 100"/>
                <a:gd name="T18" fmla="*/ 367 w 390"/>
                <a:gd name="T1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100">
                  <a:moveTo>
                    <a:pt x="367" y="37"/>
                  </a:moveTo>
                  <a:cubicBezTo>
                    <a:pt x="209" y="0"/>
                    <a:pt x="30" y="47"/>
                    <a:pt x="22" y="49"/>
                  </a:cubicBezTo>
                  <a:cubicBezTo>
                    <a:pt x="8" y="53"/>
                    <a:pt x="0" y="67"/>
                    <a:pt x="4" y="81"/>
                  </a:cubicBezTo>
                  <a:cubicBezTo>
                    <a:pt x="7" y="92"/>
                    <a:pt x="17" y="100"/>
                    <a:pt x="29" y="100"/>
                  </a:cubicBezTo>
                  <a:cubicBezTo>
                    <a:pt x="31" y="100"/>
                    <a:pt x="33" y="100"/>
                    <a:pt x="35" y="99"/>
                  </a:cubicBezTo>
                  <a:cubicBezTo>
                    <a:pt x="37" y="98"/>
                    <a:pt x="210" y="53"/>
                    <a:pt x="356" y="87"/>
                  </a:cubicBezTo>
                  <a:cubicBezTo>
                    <a:pt x="369" y="90"/>
                    <a:pt x="383" y="82"/>
                    <a:pt x="386" y="68"/>
                  </a:cubicBezTo>
                  <a:cubicBezTo>
                    <a:pt x="390" y="54"/>
                    <a:pt x="381" y="41"/>
                    <a:pt x="367" y="37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5" name="Freeform 135">
              <a:extLst>
                <a:ext uri="{FF2B5EF4-FFF2-40B4-BE49-F238E27FC236}">
                  <a16:creationId xmlns:a16="http://schemas.microsoft.com/office/drawing/2014/main" id="{4C51C52D-3F9D-D5F2-639B-FA3270A1F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860" y="5941827"/>
              <a:ext cx="68448" cy="17400"/>
            </a:xfrm>
            <a:custGeom>
              <a:avLst/>
              <a:gdLst>
                <a:gd name="T0" fmla="*/ 367 w 390"/>
                <a:gd name="T1" fmla="*/ 37 h 100"/>
                <a:gd name="T2" fmla="*/ 22 w 390"/>
                <a:gd name="T3" fmla="*/ 50 h 100"/>
                <a:gd name="T4" fmla="*/ 4 w 390"/>
                <a:gd name="T5" fmla="*/ 81 h 100"/>
                <a:gd name="T6" fmla="*/ 29 w 390"/>
                <a:gd name="T7" fmla="*/ 100 h 100"/>
                <a:gd name="T8" fmla="*/ 35 w 390"/>
                <a:gd name="T9" fmla="*/ 99 h 100"/>
                <a:gd name="T10" fmla="*/ 356 w 390"/>
                <a:gd name="T11" fmla="*/ 87 h 100"/>
                <a:gd name="T12" fmla="*/ 386 w 390"/>
                <a:gd name="T13" fmla="*/ 68 h 100"/>
                <a:gd name="T14" fmla="*/ 367 w 390"/>
                <a:gd name="T15" fmla="*/ 37 h 100"/>
                <a:gd name="T16" fmla="*/ 367 w 390"/>
                <a:gd name="T17" fmla="*/ 37 h 100"/>
                <a:gd name="T18" fmla="*/ 367 w 390"/>
                <a:gd name="T19" fmla="*/ 3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100">
                  <a:moveTo>
                    <a:pt x="367" y="37"/>
                  </a:moveTo>
                  <a:cubicBezTo>
                    <a:pt x="209" y="0"/>
                    <a:pt x="30" y="48"/>
                    <a:pt x="22" y="50"/>
                  </a:cubicBezTo>
                  <a:cubicBezTo>
                    <a:pt x="8" y="53"/>
                    <a:pt x="0" y="67"/>
                    <a:pt x="4" y="81"/>
                  </a:cubicBezTo>
                  <a:cubicBezTo>
                    <a:pt x="7" y="92"/>
                    <a:pt x="17" y="100"/>
                    <a:pt x="29" y="100"/>
                  </a:cubicBezTo>
                  <a:cubicBezTo>
                    <a:pt x="31" y="100"/>
                    <a:pt x="33" y="100"/>
                    <a:pt x="35" y="99"/>
                  </a:cubicBezTo>
                  <a:cubicBezTo>
                    <a:pt x="37" y="99"/>
                    <a:pt x="210" y="53"/>
                    <a:pt x="356" y="87"/>
                  </a:cubicBezTo>
                  <a:cubicBezTo>
                    <a:pt x="369" y="90"/>
                    <a:pt x="383" y="82"/>
                    <a:pt x="386" y="68"/>
                  </a:cubicBezTo>
                  <a:cubicBezTo>
                    <a:pt x="390" y="54"/>
                    <a:pt x="381" y="41"/>
                    <a:pt x="367" y="37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Freeform 136">
              <a:extLst>
                <a:ext uri="{FF2B5EF4-FFF2-40B4-BE49-F238E27FC236}">
                  <a16:creationId xmlns:a16="http://schemas.microsoft.com/office/drawing/2014/main" id="{2461B3A3-46DF-4910-1EE9-DDEF2BD162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1860" y="5915080"/>
              <a:ext cx="68448" cy="17256"/>
            </a:xfrm>
            <a:custGeom>
              <a:avLst/>
              <a:gdLst>
                <a:gd name="T0" fmla="*/ 367 w 390"/>
                <a:gd name="T1" fmla="*/ 37 h 99"/>
                <a:gd name="T2" fmla="*/ 22 w 390"/>
                <a:gd name="T3" fmla="*/ 49 h 99"/>
                <a:gd name="T4" fmla="*/ 4 w 390"/>
                <a:gd name="T5" fmla="*/ 80 h 99"/>
                <a:gd name="T6" fmla="*/ 29 w 390"/>
                <a:gd name="T7" fmla="*/ 99 h 99"/>
                <a:gd name="T8" fmla="*/ 35 w 390"/>
                <a:gd name="T9" fmla="*/ 99 h 99"/>
                <a:gd name="T10" fmla="*/ 356 w 390"/>
                <a:gd name="T11" fmla="*/ 87 h 99"/>
                <a:gd name="T12" fmla="*/ 386 w 390"/>
                <a:gd name="T13" fmla="*/ 68 h 99"/>
                <a:gd name="T14" fmla="*/ 367 w 390"/>
                <a:gd name="T15" fmla="*/ 37 h 99"/>
                <a:gd name="T16" fmla="*/ 367 w 390"/>
                <a:gd name="T17" fmla="*/ 37 h 99"/>
                <a:gd name="T18" fmla="*/ 367 w 390"/>
                <a:gd name="T1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99">
                  <a:moveTo>
                    <a:pt x="367" y="37"/>
                  </a:moveTo>
                  <a:cubicBezTo>
                    <a:pt x="209" y="0"/>
                    <a:pt x="30" y="47"/>
                    <a:pt x="22" y="49"/>
                  </a:cubicBezTo>
                  <a:cubicBezTo>
                    <a:pt x="8" y="53"/>
                    <a:pt x="0" y="67"/>
                    <a:pt x="4" y="80"/>
                  </a:cubicBezTo>
                  <a:cubicBezTo>
                    <a:pt x="7" y="92"/>
                    <a:pt x="17" y="99"/>
                    <a:pt x="29" y="99"/>
                  </a:cubicBezTo>
                  <a:cubicBezTo>
                    <a:pt x="31" y="99"/>
                    <a:pt x="33" y="99"/>
                    <a:pt x="35" y="99"/>
                  </a:cubicBezTo>
                  <a:cubicBezTo>
                    <a:pt x="37" y="98"/>
                    <a:pt x="210" y="53"/>
                    <a:pt x="356" y="87"/>
                  </a:cubicBezTo>
                  <a:cubicBezTo>
                    <a:pt x="369" y="90"/>
                    <a:pt x="383" y="81"/>
                    <a:pt x="386" y="68"/>
                  </a:cubicBezTo>
                  <a:cubicBezTo>
                    <a:pt x="390" y="54"/>
                    <a:pt x="381" y="40"/>
                    <a:pt x="367" y="37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27" name="Connecteur : en angle 426">
            <a:extLst>
              <a:ext uri="{FF2B5EF4-FFF2-40B4-BE49-F238E27FC236}">
                <a16:creationId xmlns:a16="http://schemas.microsoft.com/office/drawing/2014/main" id="{69E025A6-95A0-FB79-8C71-DD2BC03333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89692" y="3129161"/>
            <a:ext cx="1744823" cy="701440"/>
          </a:xfrm>
          <a:prstGeom prst="bentConnector3">
            <a:avLst>
              <a:gd name="adj1" fmla="val -1791"/>
            </a:avLst>
          </a:prstGeom>
          <a:noFill/>
          <a:ln w="6350" cap="flat" cmpd="sng" algn="ctr">
            <a:solidFill>
              <a:srgbClr val="23277E"/>
            </a:solidFill>
            <a:prstDash val="solid"/>
            <a:miter lim="800000"/>
            <a:tailEnd type="none"/>
          </a:ln>
          <a:effectLst/>
        </p:spPr>
      </p:cxnSp>
      <p:sp>
        <p:nvSpPr>
          <p:cNvPr id="428" name="Ellipse 427">
            <a:extLst>
              <a:ext uri="{FF2B5EF4-FFF2-40B4-BE49-F238E27FC236}">
                <a16:creationId xmlns:a16="http://schemas.microsoft.com/office/drawing/2014/main" id="{F4083C2F-D8AD-FF45-0C71-B2C865D8EF8E}"/>
              </a:ext>
            </a:extLst>
          </p:cNvPr>
          <p:cNvSpPr/>
          <p:nvPr/>
        </p:nvSpPr>
        <p:spPr>
          <a:xfrm>
            <a:off x="2562463" y="2539758"/>
            <a:ext cx="108000" cy="108000"/>
          </a:xfrm>
          <a:prstGeom prst="ellipse">
            <a:avLst/>
          </a:prstGeom>
          <a:solidFill>
            <a:srgbClr val="23277E"/>
          </a:solidFill>
          <a:ln w="190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fr-FR" sz="1600" kern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Rectangle : coins arrondis 428">
            <a:extLst>
              <a:ext uri="{FF2B5EF4-FFF2-40B4-BE49-F238E27FC236}">
                <a16:creationId xmlns:a16="http://schemas.microsoft.com/office/drawing/2014/main" id="{7B1C6E67-94DB-FDEA-5A39-E10645839973}"/>
              </a:ext>
            </a:extLst>
          </p:cNvPr>
          <p:cNvSpPr/>
          <p:nvPr/>
        </p:nvSpPr>
        <p:spPr>
          <a:xfrm>
            <a:off x="1371062" y="4312883"/>
            <a:ext cx="1070071" cy="427697"/>
          </a:xfrm>
          <a:prstGeom prst="roundRect">
            <a:avLst/>
          </a:prstGeom>
          <a:solidFill>
            <a:srgbClr val="FFFFFF"/>
          </a:solidFill>
          <a:ln w="6350" cap="sq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r-FR" sz="900" b="1" kern="0">
                <a:solidFill>
                  <a:srgbClr val="000000"/>
                </a:solidFill>
                <a:latin typeface="Arial"/>
              </a:rPr>
              <a:t>24/01</a:t>
            </a:r>
          </a:p>
          <a:p>
            <a:pPr algn="ctr">
              <a:defRPr/>
            </a:pPr>
            <a:r>
              <a:rPr lang="fr-FR" sz="900" kern="0">
                <a:solidFill>
                  <a:srgbClr val="000000"/>
                </a:solidFill>
                <a:latin typeface="Arial"/>
              </a:rPr>
              <a:t>Lancement avec les acteurs en région</a:t>
            </a:r>
          </a:p>
        </p:txBody>
      </p:sp>
      <p:grpSp>
        <p:nvGrpSpPr>
          <p:cNvPr id="430" name="Groupe 429">
            <a:extLst>
              <a:ext uri="{FF2B5EF4-FFF2-40B4-BE49-F238E27FC236}">
                <a16:creationId xmlns:a16="http://schemas.microsoft.com/office/drawing/2014/main" id="{89D37339-C4CC-3B74-62B1-4C0779B53114}"/>
              </a:ext>
            </a:extLst>
          </p:cNvPr>
          <p:cNvGrpSpPr/>
          <p:nvPr/>
        </p:nvGrpSpPr>
        <p:grpSpPr>
          <a:xfrm>
            <a:off x="1337223" y="4185660"/>
            <a:ext cx="222526" cy="249231"/>
            <a:chOff x="3710308" y="4261017"/>
            <a:chExt cx="222526" cy="249231"/>
          </a:xfrm>
        </p:grpSpPr>
        <p:sp>
          <p:nvSpPr>
            <p:cNvPr id="431" name="Freeform 223">
              <a:extLst>
                <a:ext uri="{FF2B5EF4-FFF2-40B4-BE49-F238E27FC236}">
                  <a16:creationId xmlns:a16="http://schemas.microsoft.com/office/drawing/2014/main" id="{58E531C3-CDD7-FFEF-0C21-64206844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020" y="4375976"/>
              <a:ext cx="6437" cy="643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4 w 44"/>
                <a:gd name="T11" fmla="*/ 22 h 44"/>
                <a:gd name="T12" fmla="*/ 44 w 44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lose/>
                  <a:moveTo>
                    <a:pt x="44" y="22"/>
                  </a:moveTo>
                  <a:cubicBezTo>
                    <a:pt x="44" y="22"/>
                    <a:pt x="44" y="22"/>
                    <a:pt x="44" y="22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2" name="Freeform 224">
              <a:extLst>
                <a:ext uri="{FF2B5EF4-FFF2-40B4-BE49-F238E27FC236}">
                  <a16:creationId xmlns:a16="http://schemas.microsoft.com/office/drawing/2014/main" id="{23DE8322-43D0-81A9-4A1A-B7CCE4765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756" y="4455068"/>
              <a:ext cx="149884" cy="55180"/>
            </a:xfrm>
            <a:custGeom>
              <a:avLst/>
              <a:gdLst>
                <a:gd name="T0" fmla="*/ 896 w 918"/>
                <a:gd name="T1" fmla="*/ 0 h 343"/>
                <a:gd name="T2" fmla="*/ 873 w 918"/>
                <a:gd name="T3" fmla="*/ 23 h 343"/>
                <a:gd name="T4" fmla="*/ 873 w 918"/>
                <a:gd name="T5" fmla="*/ 247 h 343"/>
                <a:gd name="T6" fmla="*/ 823 w 918"/>
                <a:gd name="T7" fmla="*/ 298 h 343"/>
                <a:gd name="T8" fmla="*/ 22 w 918"/>
                <a:gd name="T9" fmla="*/ 298 h 343"/>
                <a:gd name="T10" fmla="*/ 0 w 918"/>
                <a:gd name="T11" fmla="*/ 321 h 343"/>
                <a:gd name="T12" fmla="*/ 22 w 918"/>
                <a:gd name="T13" fmla="*/ 343 h 343"/>
                <a:gd name="T14" fmla="*/ 823 w 918"/>
                <a:gd name="T15" fmla="*/ 343 h 343"/>
                <a:gd name="T16" fmla="*/ 918 w 918"/>
                <a:gd name="T17" fmla="*/ 247 h 343"/>
                <a:gd name="T18" fmla="*/ 918 w 918"/>
                <a:gd name="T19" fmla="*/ 23 h 343"/>
                <a:gd name="T20" fmla="*/ 896 w 918"/>
                <a:gd name="T21" fmla="*/ 0 h 343"/>
                <a:gd name="T22" fmla="*/ 896 w 918"/>
                <a:gd name="T23" fmla="*/ 0 h 343"/>
                <a:gd name="T24" fmla="*/ 896 w 918"/>
                <a:gd name="T2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8" h="343">
                  <a:moveTo>
                    <a:pt x="896" y="0"/>
                  </a:moveTo>
                  <a:cubicBezTo>
                    <a:pt x="883" y="0"/>
                    <a:pt x="873" y="10"/>
                    <a:pt x="873" y="23"/>
                  </a:cubicBezTo>
                  <a:cubicBezTo>
                    <a:pt x="873" y="247"/>
                    <a:pt x="873" y="247"/>
                    <a:pt x="873" y="247"/>
                  </a:cubicBezTo>
                  <a:cubicBezTo>
                    <a:pt x="873" y="275"/>
                    <a:pt x="851" y="298"/>
                    <a:pt x="823" y="298"/>
                  </a:cubicBezTo>
                  <a:cubicBezTo>
                    <a:pt x="22" y="298"/>
                    <a:pt x="22" y="298"/>
                    <a:pt x="22" y="298"/>
                  </a:cubicBezTo>
                  <a:cubicBezTo>
                    <a:pt x="10" y="298"/>
                    <a:pt x="0" y="308"/>
                    <a:pt x="0" y="321"/>
                  </a:cubicBezTo>
                  <a:cubicBezTo>
                    <a:pt x="0" y="333"/>
                    <a:pt x="10" y="343"/>
                    <a:pt x="22" y="343"/>
                  </a:cubicBezTo>
                  <a:cubicBezTo>
                    <a:pt x="823" y="343"/>
                    <a:pt x="823" y="343"/>
                    <a:pt x="823" y="343"/>
                  </a:cubicBezTo>
                  <a:cubicBezTo>
                    <a:pt x="875" y="343"/>
                    <a:pt x="918" y="300"/>
                    <a:pt x="918" y="247"/>
                  </a:cubicBezTo>
                  <a:cubicBezTo>
                    <a:pt x="918" y="23"/>
                    <a:pt x="918" y="23"/>
                    <a:pt x="918" y="23"/>
                  </a:cubicBezTo>
                  <a:cubicBezTo>
                    <a:pt x="918" y="10"/>
                    <a:pt x="908" y="0"/>
                    <a:pt x="896" y="0"/>
                  </a:cubicBezTo>
                  <a:close/>
                  <a:moveTo>
                    <a:pt x="896" y="0"/>
                  </a:moveTo>
                  <a:cubicBezTo>
                    <a:pt x="896" y="0"/>
                    <a:pt x="896" y="0"/>
                    <a:pt x="89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3" name="Freeform 225">
              <a:extLst>
                <a:ext uri="{FF2B5EF4-FFF2-40B4-BE49-F238E27FC236}">
                  <a16:creationId xmlns:a16="http://schemas.microsoft.com/office/drawing/2014/main" id="{BD73C7EA-E47F-0309-A479-89EBFA283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653" y="4417361"/>
              <a:ext cx="164596" cy="64377"/>
            </a:xfrm>
            <a:custGeom>
              <a:avLst/>
              <a:gdLst>
                <a:gd name="T0" fmla="*/ 22 w 1012"/>
                <a:gd name="T1" fmla="*/ 354 h 399"/>
                <a:gd name="T2" fmla="*/ 0 w 1012"/>
                <a:gd name="T3" fmla="*/ 377 h 399"/>
                <a:gd name="T4" fmla="*/ 22 w 1012"/>
                <a:gd name="T5" fmla="*/ 399 h 399"/>
                <a:gd name="T6" fmla="*/ 990 w 1012"/>
                <a:gd name="T7" fmla="*/ 399 h 399"/>
                <a:gd name="T8" fmla="*/ 1012 w 1012"/>
                <a:gd name="T9" fmla="*/ 377 h 399"/>
                <a:gd name="T10" fmla="*/ 990 w 1012"/>
                <a:gd name="T11" fmla="*/ 354 h 399"/>
                <a:gd name="T12" fmla="*/ 367 w 1012"/>
                <a:gd name="T13" fmla="*/ 354 h 399"/>
                <a:gd name="T14" fmla="*/ 367 w 1012"/>
                <a:gd name="T15" fmla="*/ 222 h 399"/>
                <a:gd name="T16" fmla="*/ 990 w 1012"/>
                <a:gd name="T17" fmla="*/ 222 h 399"/>
                <a:gd name="T18" fmla="*/ 1012 w 1012"/>
                <a:gd name="T19" fmla="*/ 200 h 399"/>
                <a:gd name="T20" fmla="*/ 990 w 1012"/>
                <a:gd name="T21" fmla="*/ 177 h 399"/>
                <a:gd name="T22" fmla="*/ 690 w 1012"/>
                <a:gd name="T23" fmla="*/ 177 h 399"/>
                <a:gd name="T24" fmla="*/ 690 w 1012"/>
                <a:gd name="T25" fmla="*/ 23 h 399"/>
                <a:gd name="T26" fmla="*/ 667 w 1012"/>
                <a:gd name="T27" fmla="*/ 0 h 399"/>
                <a:gd name="T28" fmla="*/ 645 w 1012"/>
                <a:gd name="T29" fmla="*/ 23 h 399"/>
                <a:gd name="T30" fmla="*/ 645 w 1012"/>
                <a:gd name="T31" fmla="*/ 177 h 399"/>
                <a:gd name="T32" fmla="*/ 22 w 1012"/>
                <a:gd name="T33" fmla="*/ 177 h 399"/>
                <a:gd name="T34" fmla="*/ 0 w 1012"/>
                <a:gd name="T35" fmla="*/ 200 h 399"/>
                <a:gd name="T36" fmla="*/ 22 w 1012"/>
                <a:gd name="T37" fmla="*/ 222 h 399"/>
                <a:gd name="T38" fmla="*/ 322 w 1012"/>
                <a:gd name="T39" fmla="*/ 222 h 399"/>
                <a:gd name="T40" fmla="*/ 322 w 1012"/>
                <a:gd name="T41" fmla="*/ 354 h 399"/>
                <a:gd name="T42" fmla="*/ 22 w 1012"/>
                <a:gd name="T43" fmla="*/ 354 h 399"/>
                <a:gd name="T44" fmla="*/ 22 w 1012"/>
                <a:gd name="T45" fmla="*/ 354 h 399"/>
                <a:gd name="T46" fmla="*/ 22 w 1012"/>
                <a:gd name="T47" fmla="*/ 35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2" h="399">
                  <a:moveTo>
                    <a:pt x="22" y="354"/>
                  </a:moveTo>
                  <a:cubicBezTo>
                    <a:pt x="10" y="354"/>
                    <a:pt x="0" y="365"/>
                    <a:pt x="0" y="377"/>
                  </a:cubicBezTo>
                  <a:cubicBezTo>
                    <a:pt x="0" y="389"/>
                    <a:pt x="10" y="399"/>
                    <a:pt x="22" y="399"/>
                  </a:cubicBezTo>
                  <a:cubicBezTo>
                    <a:pt x="990" y="399"/>
                    <a:pt x="990" y="399"/>
                    <a:pt x="990" y="399"/>
                  </a:cubicBezTo>
                  <a:cubicBezTo>
                    <a:pt x="1002" y="399"/>
                    <a:pt x="1012" y="389"/>
                    <a:pt x="1012" y="377"/>
                  </a:cubicBezTo>
                  <a:cubicBezTo>
                    <a:pt x="1012" y="365"/>
                    <a:pt x="1002" y="354"/>
                    <a:pt x="990" y="354"/>
                  </a:cubicBezTo>
                  <a:cubicBezTo>
                    <a:pt x="367" y="354"/>
                    <a:pt x="367" y="354"/>
                    <a:pt x="367" y="354"/>
                  </a:cubicBezTo>
                  <a:cubicBezTo>
                    <a:pt x="367" y="222"/>
                    <a:pt x="367" y="222"/>
                    <a:pt x="367" y="222"/>
                  </a:cubicBezTo>
                  <a:cubicBezTo>
                    <a:pt x="990" y="222"/>
                    <a:pt x="990" y="222"/>
                    <a:pt x="990" y="222"/>
                  </a:cubicBezTo>
                  <a:cubicBezTo>
                    <a:pt x="1002" y="222"/>
                    <a:pt x="1012" y="212"/>
                    <a:pt x="1012" y="200"/>
                  </a:cubicBezTo>
                  <a:cubicBezTo>
                    <a:pt x="1012" y="188"/>
                    <a:pt x="1002" y="177"/>
                    <a:pt x="990" y="177"/>
                  </a:cubicBezTo>
                  <a:cubicBezTo>
                    <a:pt x="690" y="177"/>
                    <a:pt x="690" y="177"/>
                    <a:pt x="690" y="177"/>
                  </a:cubicBezTo>
                  <a:cubicBezTo>
                    <a:pt x="690" y="23"/>
                    <a:pt x="690" y="23"/>
                    <a:pt x="690" y="23"/>
                  </a:cubicBezTo>
                  <a:cubicBezTo>
                    <a:pt x="690" y="10"/>
                    <a:pt x="680" y="0"/>
                    <a:pt x="667" y="0"/>
                  </a:cubicBezTo>
                  <a:cubicBezTo>
                    <a:pt x="655" y="0"/>
                    <a:pt x="645" y="10"/>
                    <a:pt x="645" y="23"/>
                  </a:cubicBezTo>
                  <a:cubicBezTo>
                    <a:pt x="645" y="177"/>
                    <a:pt x="645" y="177"/>
                    <a:pt x="645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0" y="177"/>
                    <a:pt x="0" y="188"/>
                    <a:pt x="0" y="200"/>
                  </a:cubicBezTo>
                  <a:cubicBezTo>
                    <a:pt x="0" y="212"/>
                    <a:pt x="10" y="222"/>
                    <a:pt x="22" y="222"/>
                  </a:cubicBezTo>
                  <a:cubicBezTo>
                    <a:pt x="322" y="222"/>
                    <a:pt x="322" y="222"/>
                    <a:pt x="322" y="222"/>
                  </a:cubicBezTo>
                  <a:cubicBezTo>
                    <a:pt x="322" y="354"/>
                    <a:pt x="322" y="354"/>
                    <a:pt x="322" y="354"/>
                  </a:cubicBezTo>
                  <a:lnTo>
                    <a:pt x="22" y="354"/>
                  </a:lnTo>
                  <a:close/>
                  <a:moveTo>
                    <a:pt x="22" y="354"/>
                  </a:moveTo>
                  <a:cubicBezTo>
                    <a:pt x="22" y="354"/>
                    <a:pt x="22" y="354"/>
                    <a:pt x="22" y="354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4" name="Freeform 226">
              <a:extLst>
                <a:ext uri="{FF2B5EF4-FFF2-40B4-BE49-F238E27FC236}">
                  <a16:creationId xmlns:a16="http://schemas.microsoft.com/office/drawing/2014/main" id="{92923D27-CAA2-06F9-98E3-328F53192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020" y="4332751"/>
              <a:ext cx="6437" cy="7357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44 h 44"/>
                <a:gd name="T4" fmla="*/ 0 w 44"/>
                <a:gd name="T5" fmla="*/ 22 h 44"/>
                <a:gd name="T6" fmla="*/ 22 w 44"/>
                <a:gd name="T7" fmla="*/ 0 h 44"/>
                <a:gd name="T8" fmla="*/ 44 w 44"/>
                <a:gd name="T9" fmla="*/ 22 h 44"/>
                <a:gd name="T10" fmla="*/ 44 w 44"/>
                <a:gd name="T11" fmla="*/ 22 h 44"/>
                <a:gd name="T12" fmla="*/ 44 w 44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lose/>
                  <a:moveTo>
                    <a:pt x="44" y="22"/>
                  </a:moveTo>
                  <a:cubicBezTo>
                    <a:pt x="44" y="22"/>
                    <a:pt x="44" y="22"/>
                    <a:pt x="44" y="22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5" name="Freeform 227">
              <a:extLst>
                <a:ext uri="{FF2B5EF4-FFF2-40B4-BE49-F238E27FC236}">
                  <a16:creationId xmlns:a16="http://schemas.microsoft.com/office/drawing/2014/main" id="{06EC5FCC-98FF-56E4-517F-F3B836E35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0308" y="4261017"/>
              <a:ext cx="222526" cy="249231"/>
            </a:xfrm>
            <a:custGeom>
              <a:avLst/>
              <a:gdLst>
                <a:gd name="T0" fmla="*/ 377 w 1364"/>
                <a:gd name="T1" fmla="*/ 577 h 1542"/>
                <a:gd name="T2" fmla="*/ 1074 w 1364"/>
                <a:gd name="T3" fmla="*/ 335 h 1542"/>
                <a:gd name="T4" fmla="*/ 1061 w 1364"/>
                <a:gd name="T5" fmla="*/ 292 h 1542"/>
                <a:gd name="T6" fmla="*/ 1136 w 1364"/>
                <a:gd name="T7" fmla="*/ 89 h 1542"/>
                <a:gd name="T8" fmla="*/ 1273 w 1364"/>
                <a:gd name="T9" fmla="*/ 58 h 1542"/>
                <a:gd name="T10" fmla="*/ 1316 w 1364"/>
                <a:gd name="T11" fmla="*/ 211 h 1542"/>
                <a:gd name="T12" fmla="*/ 1163 w 1364"/>
                <a:gd name="T13" fmla="*/ 261 h 1542"/>
                <a:gd name="T14" fmla="*/ 1176 w 1364"/>
                <a:gd name="T15" fmla="*/ 304 h 1542"/>
                <a:gd name="T16" fmla="*/ 1356 w 1364"/>
                <a:gd name="T17" fmla="*/ 232 h 1542"/>
                <a:gd name="T18" fmla="*/ 1316 w 1364"/>
                <a:gd name="T19" fmla="*/ 45 h 1542"/>
                <a:gd name="T20" fmla="*/ 100 w 1364"/>
                <a:gd name="T21" fmla="*/ 360 h 1542"/>
                <a:gd name="T22" fmla="*/ 0 w 1364"/>
                <a:gd name="T23" fmla="*/ 417 h 1542"/>
                <a:gd name="T24" fmla="*/ 57 w 1364"/>
                <a:gd name="T25" fmla="*/ 839 h 1542"/>
                <a:gd name="T26" fmla="*/ 73 w 1364"/>
                <a:gd name="T27" fmla="*/ 1446 h 1542"/>
                <a:gd name="T28" fmla="*/ 287 w 1364"/>
                <a:gd name="T29" fmla="*/ 1542 h 1542"/>
                <a:gd name="T30" fmla="*/ 287 w 1364"/>
                <a:gd name="T31" fmla="*/ 1497 h 1542"/>
                <a:gd name="T32" fmla="*/ 118 w 1364"/>
                <a:gd name="T33" fmla="*/ 1446 h 1542"/>
                <a:gd name="T34" fmla="*/ 403 w 1364"/>
                <a:gd name="T35" fmla="*/ 839 h 1542"/>
                <a:gd name="T36" fmla="*/ 715 w 1364"/>
                <a:gd name="T37" fmla="*/ 839 h 1542"/>
                <a:gd name="T38" fmla="*/ 715 w 1364"/>
                <a:gd name="T39" fmla="*/ 839 h 1542"/>
                <a:gd name="T40" fmla="*/ 954 w 1364"/>
                <a:gd name="T41" fmla="*/ 839 h 1542"/>
                <a:gd name="T42" fmla="*/ 1262 w 1364"/>
                <a:gd name="T43" fmla="*/ 839 h 1542"/>
                <a:gd name="T44" fmla="*/ 1285 w 1364"/>
                <a:gd name="T45" fmla="*/ 1134 h 1542"/>
                <a:gd name="T46" fmla="*/ 1307 w 1364"/>
                <a:gd name="T47" fmla="*/ 839 h 1542"/>
                <a:gd name="T48" fmla="*/ 1364 w 1364"/>
                <a:gd name="T49" fmla="*/ 784 h 1542"/>
                <a:gd name="T50" fmla="*/ 1309 w 1364"/>
                <a:gd name="T51" fmla="*/ 577 h 1542"/>
                <a:gd name="T52" fmla="*/ 961 w 1364"/>
                <a:gd name="T53" fmla="*/ 323 h 1542"/>
                <a:gd name="T54" fmla="*/ 909 w 1364"/>
                <a:gd name="T55" fmla="*/ 159 h 1542"/>
                <a:gd name="T56" fmla="*/ 848 w 1364"/>
                <a:gd name="T57" fmla="*/ 178 h 1542"/>
                <a:gd name="T58" fmla="*/ 478 w 1364"/>
                <a:gd name="T59" fmla="*/ 471 h 1542"/>
                <a:gd name="T60" fmla="*/ 848 w 1364"/>
                <a:gd name="T61" fmla="*/ 178 h 1542"/>
                <a:gd name="T62" fmla="*/ 531 w 1364"/>
                <a:gd name="T63" fmla="*/ 275 h 1542"/>
                <a:gd name="T64" fmla="*/ 349 w 1364"/>
                <a:gd name="T65" fmla="*/ 510 h 1542"/>
                <a:gd name="T66" fmla="*/ 364 w 1364"/>
                <a:gd name="T67" fmla="*/ 326 h 1542"/>
                <a:gd name="T68" fmla="*/ 286 w 1364"/>
                <a:gd name="T69" fmla="*/ 376 h 1542"/>
                <a:gd name="T70" fmla="*/ 303 w 1364"/>
                <a:gd name="T71" fmla="*/ 345 h 1542"/>
                <a:gd name="T72" fmla="*/ 403 w 1364"/>
                <a:gd name="T73" fmla="*/ 794 h 1542"/>
                <a:gd name="T74" fmla="*/ 403 w 1364"/>
                <a:gd name="T75" fmla="*/ 794 h 1542"/>
                <a:gd name="T76" fmla="*/ 45 w 1364"/>
                <a:gd name="T77" fmla="*/ 782 h 1542"/>
                <a:gd name="T78" fmla="*/ 57 w 1364"/>
                <a:gd name="T79" fmla="*/ 405 h 1542"/>
                <a:gd name="T80" fmla="*/ 103 w 1364"/>
                <a:gd name="T81" fmla="*/ 405 h 1542"/>
                <a:gd name="T82" fmla="*/ 247 w 1364"/>
                <a:gd name="T83" fmla="*/ 405 h 1542"/>
                <a:gd name="T84" fmla="*/ 266 w 1364"/>
                <a:gd name="T85" fmla="*/ 432 h 1542"/>
                <a:gd name="T86" fmla="*/ 342 w 1364"/>
                <a:gd name="T87" fmla="*/ 608 h 1542"/>
                <a:gd name="T88" fmla="*/ 413 w 1364"/>
                <a:gd name="T89" fmla="*/ 775 h 1542"/>
                <a:gd name="T90" fmla="*/ 414 w 1364"/>
                <a:gd name="T91" fmla="*/ 777 h 1542"/>
                <a:gd name="T92" fmla="*/ 396 w 1364"/>
                <a:gd name="T93" fmla="*/ 622 h 1542"/>
                <a:gd name="T94" fmla="*/ 441 w 1364"/>
                <a:gd name="T95" fmla="*/ 727 h 1542"/>
                <a:gd name="T96" fmla="*/ 706 w 1364"/>
                <a:gd name="T97" fmla="*/ 794 h 1542"/>
                <a:gd name="T98" fmla="*/ 459 w 1364"/>
                <a:gd name="T99" fmla="*/ 773 h 1542"/>
                <a:gd name="T100" fmla="*/ 878 w 1364"/>
                <a:gd name="T101" fmla="*/ 622 h 1542"/>
                <a:gd name="T102" fmla="*/ 944 w 1364"/>
                <a:gd name="T103" fmla="*/ 794 h 1542"/>
                <a:gd name="T104" fmla="*/ 942 w 1364"/>
                <a:gd name="T105" fmla="*/ 622 h 1542"/>
                <a:gd name="T106" fmla="*/ 944 w 1364"/>
                <a:gd name="T107" fmla="*/ 794 h 1542"/>
                <a:gd name="T108" fmla="*/ 1309 w 1364"/>
                <a:gd name="T109" fmla="*/ 794 h 1542"/>
                <a:gd name="T110" fmla="*/ 1180 w 1364"/>
                <a:gd name="T111" fmla="*/ 622 h 1542"/>
                <a:gd name="T112" fmla="*/ 1319 w 1364"/>
                <a:gd name="T113" fmla="*/ 632 h 1542"/>
                <a:gd name="T114" fmla="*/ 1319 w 1364"/>
                <a:gd name="T115" fmla="*/ 784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4" h="1542">
                  <a:moveTo>
                    <a:pt x="1309" y="577"/>
                  </a:moveTo>
                  <a:cubicBezTo>
                    <a:pt x="377" y="577"/>
                    <a:pt x="377" y="577"/>
                    <a:pt x="377" y="577"/>
                  </a:cubicBezTo>
                  <a:cubicBezTo>
                    <a:pt x="367" y="552"/>
                    <a:pt x="367" y="552"/>
                    <a:pt x="367" y="552"/>
                  </a:cubicBezTo>
                  <a:cubicBezTo>
                    <a:pt x="1074" y="335"/>
                    <a:pt x="1074" y="335"/>
                    <a:pt x="1074" y="335"/>
                  </a:cubicBezTo>
                  <a:cubicBezTo>
                    <a:pt x="1086" y="332"/>
                    <a:pt x="1092" y="319"/>
                    <a:pt x="1089" y="307"/>
                  </a:cubicBezTo>
                  <a:cubicBezTo>
                    <a:pt x="1085" y="295"/>
                    <a:pt x="1073" y="289"/>
                    <a:pt x="1061" y="292"/>
                  </a:cubicBezTo>
                  <a:cubicBezTo>
                    <a:pt x="1022" y="304"/>
                    <a:pt x="1022" y="304"/>
                    <a:pt x="1022" y="304"/>
                  </a:cubicBezTo>
                  <a:cubicBezTo>
                    <a:pt x="1136" y="89"/>
                    <a:pt x="1136" y="89"/>
                    <a:pt x="1136" y="89"/>
                  </a:cubicBezTo>
                  <a:cubicBezTo>
                    <a:pt x="1260" y="51"/>
                    <a:pt x="1260" y="51"/>
                    <a:pt x="1260" y="51"/>
                  </a:cubicBezTo>
                  <a:cubicBezTo>
                    <a:pt x="1265" y="50"/>
                    <a:pt x="1271" y="53"/>
                    <a:pt x="1273" y="58"/>
                  </a:cubicBezTo>
                  <a:cubicBezTo>
                    <a:pt x="1317" y="203"/>
                    <a:pt x="1317" y="203"/>
                    <a:pt x="1317" y="203"/>
                  </a:cubicBezTo>
                  <a:cubicBezTo>
                    <a:pt x="1318" y="207"/>
                    <a:pt x="1317" y="210"/>
                    <a:pt x="1316" y="211"/>
                  </a:cubicBezTo>
                  <a:cubicBezTo>
                    <a:pt x="1316" y="212"/>
                    <a:pt x="1314" y="215"/>
                    <a:pt x="1310" y="216"/>
                  </a:cubicBezTo>
                  <a:cubicBezTo>
                    <a:pt x="1163" y="261"/>
                    <a:pt x="1163" y="261"/>
                    <a:pt x="1163" y="261"/>
                  </a:cubicBezTo>
                  <a:cubicBezTo>
                    <a:pt x="1151" y="265"/>
                    <a:pt x="1144" y="277"/>
                    <a:pt x="1148" y="289"/>
                  </a:cubicBezTo>
                  <a:cubicBezTo>
                    <a:pt x="1152" y="301"/>
                    <a:pt x="1164" y="308"/>
                    <a:pt x="1176" y="304"/>
                  </a:cubicBezTo>
                  <a:cubicBezTo>
                    <a:pt x="1324" y="259"/>
                    <a:pt x="1324" y="259"/>
                    <a:pt x="1324" y="259"/>
                  </a:cubicBezTo>
                  <a:cubicBezTo>
                    <a:pt x="1338" y="255"/>
                    <a:pt x="1349" y="245"/>
                    <a:pt x="1356" y="232"/>
                  </a:cubicBezTo>
                  <a:cubicBezTo>
                    <a:pt x="1363" y="219"/>
                    <a:pt x="1364" y="204"/>
                    <a:pt x="1360" y="190"/>
                  </a:cubicBezTo>
                  <a:cubicBezTo>
                    <a:pt x="1316" y="45"/>
                    <a:pt x="1316" y="45"/>
                    <a:pt x="1316" y="45"/>
                  </a:cubicBezTo>
                  <a:cubicBezTo>
                    <a:pt x="1307" y="16"/>
                    <a:pt x="1276" y="0"/>
                    <a:pt x="1247" y="8"/>
                  </a:cubicBezTo>
                  <a:cubicBezTo>
                    <a:pt x="100" y="360"/>
                    <a:pt x="100" y="360"/>
                    <a:pt x="100" y="360"/>
                  </a:cubicBezTo>
                  <a:cubicBezTo>
                    <a:pt x="57" y="360"/>
                    <a:pt x="57" y="360"/>
                    <a:pt x="57" y="360"/>
                  </a:cubicBezTo>
                  <a:cubicBezTo>
                    <a:pt x="25" y="360"/>
                    <a:pt x="0" y="385"/>
                    <a:pt x="0" y="417"/>
                  </a:cubicBezTo>
                  <a:cubicBezTo>
                    <a:pt x="0" y="782"/>
                    <a:pt x="0" y="782"/>
                    <a:pt x="0" y="782"/>
                  </a:cubicBezTo>
                  <a:cubicBezTo>
                    <a:pt x="0" y="813"/>
                    <a:pt x="25" y="839"/>
                    <a:pt x="57" y="839"/>
                  </a:cubicBezTo>
                  <a:cubicBezTo>
                    <a:pt x="73" y="839"/>
                    <a:pt x="73" y="839"/>
                    <a:pt x="73" y="839"/>
                  </a:cubicBezTo>
                  <a:cubicBezTo>
                    <a:pt x="73" y="1446"/>
                    <a:pt x="73" y="1446"/>
                    <a:pt x="73" y="1446"/>
                  </a:cubicBezTo>
                  <a:cubicBezTo>
                    <a:pt x="73" y="1499"/>
                    <a:pt x="116" y="1542"/>
                    <a:pt x="168" y="1542"/>
                  </a:cubicBezTo>
                  <a:cubicBezTo>
                    <a:pt x="287" y="1542"/>
                    <a:pt x="287" y="1542"/>
                    <a:pt x="287" y="1542"/>
                  </a:cubicBezTo>
                  <a:cubicBezTo>
                    <a:pt x="299" y="1542"/>
                    <a:pt x="309" y="1532"/>
                    <a:pt x="309" y="1520"/>
                  </a:cubicBezTo>
                  <a:cubicBezTo>
                    <a:pt x="309" y="1507"/>
                    <a:pt x="299" y="1497"/>
                    <a:pt x="287" y="1497"/>
                  </a:cubicBezTo>
                  <a:cubicBezTo>
                    <a:pt x="168" y="1497"/>
                    <a:pt x="168" y="1497"/>
                    <a:pt x="168" y="1497"/>
                  </a:cubicBezTo>
                  <a:cubicBezTo>
                    <a:pt x="140" y="1497"/>
                    <a:pt x="118" y="1474"/>
                    <a:pt x="118" y="1446"/>
                  </a:cubicBezTo>
                  <a:cubicBezTo>
                    <a:pt x="118" y="839"/>
                    <a:pt x="118" y="839"/>
                    <a:pt x="118" y="839"/>
                  </a:cubicBezTo>
                  <a:cubicBezTo>
                    <a:pt x="403" y="839"/>
                    <a:pt x="403" y="839"/>
                    <a:pt x="403" y="839"/>
                  </a:cubicBezTo>
                  <a:cubicBezTo>
                    <a:pt x="403" y="839"/>
                    <a:pt x="403" y="839"/>
                    <a:pt x="403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715" y="839"/>
                    <a:pt x="715" y="839"/>
                    <a:pt x="715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954" y="839"/>
                    <a:pt x="954" y="839"/>
                    <a:pt x="954" y="839"/>
                  </a:cubicBezTo>
                  <a:cubicBezTo>
                    <a:pt x="1262" y="839"/>
                    <a:pt x="1262" y="839"/>
                    <a:pt x="1262" y="839"/>
                  </a:cubicBezTo>
                  <a:cubicBezTo>
                    <a:pt x="1262" y="1111"/>
                    <a:pt x="1262" y="1111"/>
                    <a:pt x="1262" y="1111"/>
                  </a:cubicBezTo>
                  <a:cubicBezTo>
                    <a:pt x="1262" y="1124"/>
                    <a:pt x="1272" y="1134"/>
                    <a:pt x="1285" y="1134"/>
                  </a:cubicBezTo>
                  <a:cubicBezTo>
                    <a:pt x="1297" y="1134"/>
                    <a:pt x="1307" y="1124"/>
                    <a:pt x="1307" y="1111"/>
                  </a:cubicBezTo>
                  <a:cubicBezTo>
                    <a:pt x="1307" y="839"/>
                    <a:pt x="1307" y="839"/>
                    <a:pt x="1307" y="839"/>
                  </a:cubicBezTo>
                  <a:cubicBezTo>
                    <a:pt x="1309" y="839"/>
                    <a:pt x="1309" y="839"/>
                    <a:pt x="1309" y="839"/>
                  </a:cubicBezTo>
                  <a:cubicBezTo>
                    <a:pt x="1339" y="839"/>
                    <a:pt x="1364" y="814"/>
                    <a:pt x="1364" y="784"/>
                  </a:cubicBezTo>
                  <a:cubicBezTo>
                    <a:pt x="1364" y="632"/>
                    <a:pt x="1364" y="632"/>
                    <a:pt x="1364" y="632"/>
                  </a:cubicBezTo>
                  <a:cubicBezTo>
                    <a:pt x="1364" y="601"/>
                    <a:pt x="1339" y="577"/>
                    <a:pt x="1309" y="577"/>
                  </a:cubicBezTo>
                  <a:close/>
                  <a:moveTo>
                    <a:pt x="1076" y="108"/>
                  </a:moveTo>
                  <a:cubicBezTo>
                    <a:pt x="961" y="323"/>
                    <a:pt x="961" y="323"/>
                    <a:pt x="961" y="323"/>
                  </a:cubicBezTo>
                  <a:cubicBezTo>
                    <a:pt x="794" y="374"/>
                    <a:pt x="794" y="374"/>
                    <a:pt x="794" y="374"/>
                  </a:cubicBezTo>
                  <a:cubicBezTo>
                    <a:pt x="909" y="159"/>
                    <a:pt x="909" y="159"/>
                    <a:pt x="909" y="159"/>
                  </a:cubicBezTo>
                  <a:lnTo>
                    <a:pt x="1076" y="108"/>
                  </a:lnTo>
                  <a:close/>
                  <a:moveTo>
                    <a:pt x="848" y="178"/>
                  </a:moveTo>
                  <a:cubicBezTo>
                    <a:pt x="734" y="393"/>
                    <a:pt x="734" y="393"/>
                    <a:pt x="734" y="393"/>
                  </a:cubicBezTo>
                  <a:cubicBezTo>
                    <a:pt x="478" y="471"/>
                    <a:pt x="478" y="471"/>
                    <a:pt x="478" y="471"/>
                  </a:cubicBezTo>
                  <a:cubicBezTo>
                    <a:pt x="592" y="256"/>
                    <a:pt x="592" y="256"/>
                    <a:pt x="592" y="256"/>
                  </a:cubicBezTo>
                  <a:lnTo>
                    <a:pt x="848" y="178"/>
                  </a:lnTo>
                  <a:close/>
                  <a:moveTo>
                    <a:pt x="364" y="326"/>
                  </a:moveTo>
                  <a:cubicBezTo>
                    <a:pt x="531" y="275"/>
                    <a:pt x="531" y="275"/>
                    <a:pt x="531" y="275"/>
                  </a:cubicBezTo>
                  <a:cubicBezTo>
                    <a:pt x="417" y="490"/>
                    <a:pt x="417" y="490"/>
                    <a:pt x="417" y="490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12" y="424"/>
                    <a:pt x="312" y="424"/>
                    <a:pt x="312" y="424"/>
                  </a:cubicBezTo>
                  <a:lnTo>
                    <a:pt x="364" y="326"/>
                  </a:lnTo>
                  <a:close/>
                  <a:moveTo>
                    <a:pt x="303" y="345"/>
                  </a:moveTo>
                  <a:cubicBezTo>
                    <a:pt x="286" y="376"/>
                    <a:pt x="286" y="376"/>
                    <a:pt x="286" y="376"/>
                  </a:cubicBezTo>
                  <a:cubicBezTo>
                    <a:pt x="277" y="367"/>
                    <a:pt x="265" y="361"/>
                    <a:pt x="252" y="360"/>
                  </a:cubicBezTo>
                  <a:lnTo>
                    <a:pt x="303" y="345"/>
                  </a:lnTo>
                  <a:close/>
                  <a:moveTo>
                    <a:pt x="413" y="788"/>
                  </a:moveTo>
                  <a:cubicBezTo>
                    <a:pt x="412" y="790"/>
                    <a:pt x="409" y="794"/>
                    <a:pt x="403" y="794"/>
                  </a:cubicBezTo>
                  <a:cubicBezTo>
                    <a:pt x="403" y="794"/>
                    <a:pt x="403" y="794"/>
                    <a:pt x="403" y="794"/>
                  </a:cubicBezTo>
                  <a:cubicBezTo>
                    <a:pt x="403" y="794"/>
                    <a:pt x="403" y="794"/>
                    <a:pt x="403" y="794"/>
                  </a:cubicBezTo>
                  <a:cubicBezTo>
                    <a:pt x="57" y="794"/>
                    <a:pt x="57" y="794"/>
                    <a:pt x="57" y="794"/>
                  </a:cubicBezTo>
                  <a:cubicBezTo>
                    <a:pt x="50" y="794"/>
                    <a:pt x="45" y="788"/>
                    <a:pt x="45" y="782"/>
                  </a:cubicBezTo>
                  <a:cubicBezTo>
                    <a:pt x="45" y="417"/>
                    <a:pt x="45" y="417"/>
                    <a:pt x="45" y="417"/>
                  </a:cubicBezTo>
                  <a:cubicBezTo>
                    <a:pt x="45" y="410"/>
                    <a:pt x="50" y="405"/>
                    <a:pt x="57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247" y="405"/>
                    <a:pt x="247" y="405"/>
                    <a:pt x="247" y="405"/>
                  </a:cubicBezTo>
                  <a:cubicBezTo>
                    <a:pt x="251" y="405"/>
                    <a:pt x="256" y="408"/>
                    <a:pt x="258" y="412"/>
                  </a:cubicBezTo>
                  <a:cubicBezTo>
                    <a:pt x="266" y="432"/>
                    <a:pt x="266" y="432"/>
                    <a:pt x="266" y="432"/>
                  </a:cubicBezTo>
                  <a:cubicBezTo>
                    <a:pt x="266" y="432"/>
                    <a:pt x="266" y="432"/>
                    <a:pt x="266" y="432"/>
                  </a:cubicBezTo>
                  <a:cubicBezTo>
                    <a:pt x="342" y="608"/>
                    <a:pt x="342" y="608"/>
                    <a:pt x="342" y="608"/>
                  </a:cubicBezTo>
                  <a:cubicBezTo>
                    <a:pt x="342" y="608"/>
                    <a:pt x="342" y="608"/>
                    <a:pt x="342" y="608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3" y="775"/>
                    <a:pt x="413" y="775"/>
                    <a:pt x="413" y="775"/>
                  </a:cubicBezTo>
                  <a:cubicBezTo>
                    <a:pt x="414" y="777"/>
                    <a:pt x="414" y="777"/>
                    <a:pt x="414" y="777"/>
                  </a:cubicBezTo>
                  <a:cubicBezTo>
                    <a:pt x="416" y="782"/>
                    <a:pt x="414" y="787"/>
                    <a:pt x="413" y="788"/>
                  </a:cubicBezTo>
                  <a:close/>
                  <a:moveTo>
                    <a:pt x="396" y="622"/>
                  </a:moveTo>
                  <a:cubicBezTo>
                    <a:pt x="547" y="622"/>
                    <a:pt x="547" y="622"/>
                    <a:pt x="547" y="622"/>
                  </a:cubicBezTo>
                  <a:cubicBezTo>
                    <a:pt x="441" y="727"/>
                    <a:pt x="441" y="727"/>
                    <a:pt x="441" y="727"/>
                  </a:cubicBezTo>
                  <a:lnTo>
                    <a:pt x="396" y="622"/>
                  </a:lnTo>
                  <a:close/>
                  <a:moveTo>
                    <a:pt x="706" y="794"/>
                  </a:moveTo>
                  <a:cubicBezTo>
                    <a:pt x="459" y="794"/>
                    <a:pt x="459" y="794"/>
                    <a:pt x="459" y="794"/>
                  </a:cubicBezTo>
                  <a:cubicBezTo>
                    <a:pt x="460" y="787"/>
                    <a:pt x="460" y="780"/>
                    <a:pt x="459" y="773"/>
                  </a:cubicBezTo>
                  <a:cubicBezTo>
                    <a:pt x="610" y="622"/>
                    <a:pt x="610" y="622"/>
                    <a:pt x="610" y="622"/>
                  </a:cubicBezTo>
                  <a:cubicBezTo>
                    <a:pt x="878" y="622"/>
                    <a:pt x="878" y="622"/>
                    <a:pt x="878" y="622"/>
                  </a:cubicBezTo>
                  <a:lnTo>
                    <a:pt x="706" y="794"/>
                  </a:lnTo>
                  <a:close/>
                  <a:moveTo>
                    <a:pt x="944" y="794"/>
                  </a:moveTo>
                  <a:cubicBezTo>
                    <a:pt x="769" y="794"/>
                    <a:pt x="769" y="794"/>
                    <a:pt x="769" y="794"/>
                  </a:cubicBezTo>
                  <a:cubicBezTo>
                    <a:pt x="942" y="622"/>
                    <a:pt x="942" y="622"/>
                    <a:pt x="942" y="622"/>
                  </a:cubicBezTo>
                  <a:cubicBezTo>
                    <a:pt x="1116" y="622"/>
                    <a:pt x="1116" y="622"/>
                    <a:pt x="1116" y="622"/>
                  </a:cubicBezTo>
                  <a:lnTo>
                    <a:pt x="944" y="794"/>
                  </a:lnTo>
                  <a:close/>
                  <a:moveTo>
                    <a:pt x="1319" y="784"/>
                  </a:moveTo>
                  <a:cubicBezTo>
                    <a:pt x="1319" y="789"/>
                    <a:pt x="1315" y="794"/>
                    <a:pt x="1309" y="794"/>
                  </a:cubicBezTo>
                  <a:cubicBezTo>
                    <a:pt x="1008" y="794"/>
                    <a:pt x="1008" y="794"/>
                    <a:pt x="1008" y="794"/>
                  </a:cubicBezTo>
                  <a:cubicBezTo>
                    <a:pt x="1180" y="622"/>
                    <a:pt x="1180" y="622"/>
                    <a:pt x="1180" y="622"/>
                  </a:cubicBezTo>
                  <a:cubicBezTo>
                    <a:pt x="1309" y="622"/>
                    <a:pt x="1309" y="622"/>
                    <a:pt x="1309" y="622"/>
                  </a:cubicBezTo>
                  <a:cubicBezTo>
                    <a:pt x="1315" y="622"/>
                    <a:pt x="1319" y="626"/>
                    <a:pt x="1319" y="632"/>
                  </a:cubicBezTo>
                  <a:lnTo>
                    <a:pt x="1319" y="784"/>
                  </a:lnTo>
                  <a:close/>
                  <a:moveTo>
                    <a:pt x="1319" y="784"/>
                  </a:moveTo>
                  <a:cubicBezTo>
                    <a:pt x="1319" y="784"/>
                    <a:pt x="1319" y="784"/>
                    <a:pt x="1319" y="7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6" name="Groupe 435">
            <a:extLst>
              <a:ext uri="{FF2B5EF4-FFF2-40B4-BE49-F238E27FC236}">
                <a16:creationId xmlns:a16="http://schemas.microsoft.com/office/drawing/2014/main" id="{3E32823A-E0B6-C369-32B7-5262993E1A33}"/>
              </a:ext>
            </a:extLst>
          </p:cNvPr>
          <p:cNvGrpSpPr/>
          <p:nvPr/>
        </p:nvGrpSpPr>
        <p:grpSpPr>
          <a:xfrm>
            <a:off x="9338352" y="5079553"/>
            <a:ext cx="357026" cy="362275"/>
            <a:chOff x="10296831" y="5179849"/>
            <a:chExt cx="357026" cy="362275"/>
          </a:xfrm>
        </p:grpSpPr>
        <p:sp>
          <p:nvSpPr>
            <p:cNvPr id="437" name="Freeform 206">
              <a:extLst>
                <a:ext uri="{FF2B5EF4-FFF2-40B4-BE49-F238E27FC236}">
                  <a16:creationId xmlns:a16="http://schemas.microsoft.com/office/drawing/2014/main" id="{F600AC94-87F6-CA67-79A4-AC8679361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6831" y="5350486"/>
              <a:ext cx="112883" cy="191638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8" name="Freeform 207">
              <a:extLst>
                <a:ext uri="{FF2B5EF4-FFF2-40B4-BE49-F238E27FC236}">
                  <a16:creationId xmlns:a16="http://schemas.microsoft.com/office/drawing/2014/main" id="{5AA276BE-28F6-AF9B-497A-3FB32549B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9145" y="551587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9" name="Freeform 208">
              <a:extLst>
                <a:ext uri="{FF2B5EF4-FFF2-40B4-BE49-F238E27FC236}">
                  <a16:creationId xmlns:a16="http://schemas.microsoft.com/office/drawing/2014/main" id="{6A122156-BAAA-E1EC-9170-33B7B4176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6899" y="5515872"/>
              <a:ext cx="10501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0" name="Freeform 209">
              <a:extLst>
                <a:ext uri="{FF2B5EF4-FFF2-40B4-BE49-F238E27FC236}">
                  <a16:creationId xmlns:a16="http://schemas.microsoft.com/office/drawing/2014/main" id="{FB795025-8D28-5B61-D997-85D688539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4464" y="5360987"/>
              <a:ext cx="136510" cy="114195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CF022B"/>
            </a:solidFill>
            <a:ln>
              <a:solidFill>
                <a:srgbClr val="23277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Freeform 210">
              <a:extLst>
                <a:ext uri="{FF2B5EF4-FFF2-40B4-BE49-F238E27FC236}">
                  <a16:creationId xmlns:a16="http://schemas.microsoft.com/office/drawing/2014/main" id="{FB4B8FC6-736B-E895-E185-68FDBD36CE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6277" y="5179849"/>
              <a:ext cx="112883" cy="169324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Freeform 211">
              <a:extLst>
                <a:ext uri="{FF2B5EF4-FFF2-40B4-BE49-F238E27FC236}">
                  <a16:creationId xmlns:a16="http://schemas.microsoft.com/office/drawing/2014/main" id="{5CAE75BD-0A69-2A8B-1719-FB34183B12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8591" y="5322922"/>
              <a:ext cx="10501" cy="26252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Freeform 212">
              <a:extLst>
                <a:ext uri="{FF2B5EF4-FFF2-40B4-BE49-F238E27FC236}">
                  <a16:creationId xmlns:a16="http://schemas.microsoft.com/office/drawing/2014/main" id="{EA256B78-946A-43A7-71B4-63728DC88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5033" y="5322922"/>
              <a:ext cx="11813" cy="26252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4" name="Freeform 213">
              <a:extLst>
                <a:ext uri="{FF2B5EF4-FFF2-40B4-BE49-F238E27FC236}">
                  <a16:creationId xmlns:a16="http://schemas.microsoft.com/office/drawing/2014/main" id="{3222F242-0469-5E11-E30D-3B3A56542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9851" y="5401677"/>
              <a:ext cx="44628" cy="15751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5" name="Freeform 214">
              <a:extLst>
                <a:ext uri="{FF2B5EF4-FFF2-40B4-BE49-F238E27FC236}">
                  <a16:creationId xmlns:a16="http://schemas.microsoft.com/office/drawing/2014/main" id="{3BF2DFD9-550A-0260-486D-F122B7901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9161" y="5372800"/>
              <a:ext cx="124696" cy="169324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6" name="Freeform 215">
              <a:extLst>
                <a:ext uri="{FF2B5EF4-FFF2-40B4-BE49-F238E27FC236}">
                  <a16:creationId xmlns:a16="http://schemas.microsoft.com/office/drawing/2014/main" id="{B4B4D672-D046-174E-A777-35235D522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52787" y="5509309"/>
              <a:ext cx="10501" cy="32815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7" name="Freeform 216">
              <a:extLst>
                <a:ext uri="{FF2B5EF4-FFF2-40B4-BE49-F238E27FC236}">
                  <a16:creationId xmlns:a16="http://schemas.microsoft.com/office/drawing/2014/main" id="{2A72A0C1-4BE1-3EED-C461-4B5645DE6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1042" y="5509309"/>
              <a:ext cx="10501" cy="32815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776A07-A40C-CFB3-81B6-22F96526E60F}"/>
              </a:ext>
            </a:extLst>
          </p:cNvPr>
          <p:cNvSpPr/>
          <p:nvPr/>
        </p:nvSpPr>
        <p:spPr>
          <a:xfrm>
            <a:off x="3990109" y="738990"/>
            <a:ext cx="505545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de l’expérimentation</a:t>
            </a:r>
          </a:p>
        </p:txBody>
      </p:sp>
    </p:spTree>
    <p:extLst>
      <p:ext uri="{BB962C8B-B14F-4D97-AF65-F5344CB8AC3E}">
        <p14:creationId xmlns:p14="http://schemas.microsoft.com/office/powerpoint/2010/main" val="219078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E10913-0377-4AD5-97ED-BB236278C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A104F8-3CB1-4450-B536-40BD4D8B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82754"/>
            <a:ext cx="2743200" cy="10591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569CC0-E9DD-4DBB-8627-BC2A20E8A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7EDC0B-5A19-4AA1-9F3D-FD6C1836F324}"/>
              </a:ext>
            </a:extLst>
          </p:cNvPr>
          <p:cNvSpPr txBox="1"/>
          <p:nvPr/>
        </p:nvSpPr>
        <p:spPr>
          <a:xfrm>
            <a:off x="483956" y="2121276"/>
            <a:ext cx="7398172" cy="2124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2. Retour d’expérience de la région Pays de la Loire et le SSIAD de Clisson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78485-55A7-796E-5F73-23CC1A55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1422"/>
            <a:ext cx="1253310" cy="25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8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8754E6-4A8D-083E-4345-012EE7B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694" y="250493"/>
            <a:ext cx="1184744" cy="236533"/>
          </a:xfrm>
          <a:prstGeom prst="rect">
            <a:avLst/>
          </a:prstGeom>
        </p:spPr>
      </p:pic>
      <p:pic>
        <p:nvPicPr>
          <p:cNvPr id="4" name="Picture 2" descr="GCS eSanté Pays de la Loire">
            <a:extLst>
              <a:ext uri="{FF2B5EF4-FFF2-40B4-BE49-F238E27FC236}">
                <a16:creationId xmlns:a16="http://schemas.microsoft.com/office/drawing/2014/main" id="{48B2B53B-595C-27FA-217C-0CA4F86D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 b="44000"/>
          <a:stretch/>
        </p:blipFill>
        <p:spPr bwMode="auto">
          <a:xfrm>
            <a:off x="8704799" y="0"/>
            <a:ext cx="1733648" cy="5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5862F4-1123-073C-3DC3-F1616478A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543057" y="116535"/>
            <a:ext cx="899495" cy="516828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F375782F-B46F-1E8F-DED8-2958BDE980FF}"/>
              </a:ext>
            </a:extLst>
          </p:cNvPr>
          <p:cNvSpPr txBox="1">
            <a:spLocks/>
          </p:cNvSpPr>
          <p:nvPr/>
        </p:nvSpPr>
        <p:spPr>
          <a:xfrm>
            <a:off x="800732" y="1246750"/>
            <a:ext cx="1517021" cy="27683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L’équipe régionale</a:t>
            </a:r>
            <a:endParaRPr kumimoji="0" lang="fr-FR" sz="2400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7" name="Diagramme 36">
            <a:extLst>
              <a:ext uri="{FF2B5EF4-FFF2-40B4-BE49-F238E27FC236}">
                <a16:creationId xmlns:a16="http://schemas.microsoft.com/office/drawing/2014/main" id="{2878B6C6-7CC1-5D70-80F5-6661FBAB7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608292"/>
              </p:ext>
            </p:extLst>
          </p:nvPr>
        </p:nvGraphicFramePr>
        <p:xfrm>
          <a:off x="181740" y="1686542"/>
          <a:ext cx="2755005" cy="220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9" name="Picture 4" descr="Carte gratuite des Pays de la Loire">
            <a:extLst>
              <a:ext uri="{FF2B5EF4-FFF2-40B4-BE49-F238E27FC236}">
                <a16:creationId xmlns:a16="http://schemas.microsoft.com/office/drawing/2014/main" id="{CC8EEF29-6331-08D0-4ABA-D267C0E6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58" y="1881219"/>
            <a:ext cx="3321081" cy="36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9419AE25-A50E-2562-4291-94C2E404771C}"/>
              </a:ext>
            </a:extLst>
          </p:cNvPr>
          <p:cNvSpPr/>
          <p:nvPr/>
        </p:nvSpPr>
        <p:spPr>
          <a:xfrm>
            <a:off x="8728601" y="5067965"/>
            <a:ext cx="3493987" cy="16458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C408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EHPAD BETHANIE</a:t>
            </a:r>
            <a:endParaRPr lang="fr-FR" sz="1400" b="1" i="0" u="sng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Dept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85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Logiciel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CERIG - Logiciel </a:t>
            </a: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Cédi'Acte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Grappe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EHPAD Vendéens-</a:t>
            </a: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béthanie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Financé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ESMS Numérique en 2021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C6F2EA49-00EE-1A1D-C2A2-E89F897C60B1}"/>
              </a:ext>
            </a:extLst>
          </p:cNvPr>
          <p:cNvSpPr/>
          <p:nvPr/>
        </p:nvSpPr>
        <p:spPr>
          <a:xfrm>
            <a:off x="8712633" y="2380380"/>
            <a:ext cx="3480823" cy="227715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C408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EHPAD RESIDENCES LES LIGERIENNES</a:t>
            </a:r>
            <a:endParaRPr lang="fr-FR" sz="1400" b="1" i="0" u="sng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Dept: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Logiciel: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TERANGA - NET SOINS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Grappe: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ACEP 49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Financé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ESMS Numérique en 2021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492C16CD-4703-A22C-A73D-011B4050E7F2}"/>
              </a:ext>
            </a:extLst>
          </p:cNvPr>
          <p:cNvSpPr/>
          <p:nvPr/>
        </p:nvSpPr>
        <p:spPr>
          <a:xfrm>
            <a:off x="2956117" y="1388429"/>
            <a:ext cx="3935812" cy="22190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5C408F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ASSADAPA - SSIAD Clisson</a:t>
            </a:r>
            <a:endParaRPr lang="fr-FR" sz="1400" b="1" i="0" u="sng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Dept: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Logiciel: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ARCHE - Solution Web </a:t>
            </a:r>
            <a:r>
              <a:rPr kumimoji="0" lang="fr-FR" sz="14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Apologic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ARCAD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Grappe: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SSIAD 44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Financé </a:t>
            </a: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ESMS Numérique en 2021</a:t>
            </a:r>
            <a:endParaRPr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3" name="Graphique 42" descr="Repère contour">
            <a:extLst>
              <a:ext uri="{FF2B5EF4-FFF2-40B4-BE49-F238E27FC236}">
                <a16:creationId xmlns:a16="http://schemas.microsoft.com/office/drawing/2014/main" id="{5B01055E-F0B2-DF3C-CDB1-94B7B445E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5680" y="4707282"/>
            <a:ext cx="336240" cy="329615"/>
          </a:xfrm>
          <a:prstGeom prst="rect">
            <a:avLst/>
          </a:prstGeom>
        </p:spPr>
      </p:pic>
      <p:pic>
        <p:nvPicPr>
          <p:cNvPr id="44" name="Graphique 43" descr="Repère contour">
            <a:extLst>
              <a:ext uri="{FF2B5EF4-FFF2-40B4-BE49-F238E27FC236}">
                <a16:creationId xmlns:a16="http://schemas.microsoft.com/office/drawing/2014/main" id="{A139EB41-1F15-5C33-9A24-E6A41EB1EF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4185" y="3678111"/>
            <a:ext cx="336240" cy="329615"/>
          </a:xfrm>
          <a:prstGeom prst="rect">
            <a:avLst/>
          </a:prstGeom>
        </p:spPr>
      </p:pic>
      <p:pic>
        <p:nvPicPr>
          <p:cNvPr id="45" name="Graphique 44" descr="Repère contour">
            <a:extLst>
              <a:ext uri="{FF2B5EF4-FFF2-40B4-BE49-F238E27FC236}">
                <a16:creationId xmlns:a16="http://schemas.microsoft.com/office/drawing/2014/main" id="{C50B3D70-70B5-9F77-1832-6299A2A0C0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06312" y="3532075"/>
            <a:ext cx="336240" cy="329615"/>
          </a:xfrm>
          <a:prstGeom prst="rect">
            <a:avLst/>
          </a:prstGeom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801DBCF-0C17-9553-D7BB-1AE1597F8816}"/>
              </a:ext>
            </a:extLst>
          </p:cNvPr>
          <p:cNvCxnSpPr/>
          <p:nvPr/>
        </p:nvCxnSpPr>
        <p:spPr>
          <a:xfrm>
            <a:off x="6682093" y="3575763"/>
            <a:ext cx="728707" cy="379604"/>
          </a:xfrm>
          <a:prstGeom prst="line">
            <a:avLst/>
          </a:prstGeom>
          <a:noFill/>
          <a:ln w="25400" cap="flat" cmpd="sng" algn="ctr">
            <a:solidFill>
              <a:srgbClr val="5C408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878270BC-154B-3796-ABDA-43D19F55551B}"/>
              </a:ext>
            </a:extLst>
          </p:cNvPr>
          <p:cNvCxnSpPr>
            <a:cxnSpLocks/>
          </p:cNvCxnSpPr>
          <p:nvPr/>
        </p:nvCxnSpPr>
        <p:spPr>
          <a:xfrm>
            <a:off x="7318010" y="4969069"/>
            <a:ext cx="1241122" cy="856057"/>
          </a:xfrm>
          <a:prstGeom prst="line">
            <a:avLst/>
          </a:prstGeom>
          <a:noFill/>
          <a:ln w="25400" cap="flat" cmpd="sng" algn="ctr">
            <a:solidFill>
              <a:srgbClr val="5C408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3C20F52-81F2-A88E-1D79-59F4DFE85D81}"/>
              </a:ext>
            </a:extLst>
          </p:cNvPr>
          <p:cNvCxnSpPr>
            <a:cxnSpLocks/>
          </p:cNvCxnSpPr>
          <p:nvPr/>
        </p:nvCxnSpPr>
        <p:spPr>
          <a:xfrm>
            <a:off x="8317908" y="3877873"/>
            <a:ext cx="373422" cy="379346"/>
          </a:xfrm>
          <a:prstGeom prst="line">
            <a:avLst/>
          </a:prstGeom>
          <a:noFill/>
          <a:ln w="25400" cap="flat" cmpd="sng" algn="ctr">
            <a:solidFill>
              <a:srgbClr val="5C408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itre 1">
            <a:extLst>
              <a:ext uri="{FF2B5EF4-FFF2-40B4-BE49-F238E27FC236}">
                <a16:creationId xmlns:a16="http://schemas.microsoft.com/office/drawing/2014/main" id="{FB23E57A-DEEE-E4E8-2A77-CB9A9460ABA4}"/>
              </a:ext>
            </a:extLst>
          </p:cNvPr>
          <p:cNvSpPr txBox="1">
            <a:spLocks/>
          </p:cNvSpPr>
          <p:nvPr/>
        </p:nvSpPr>
        <p:spPr>
          <a:xfrm>
            <a:off x="444090" y="4016569"/>
            <a:ext cx="4423548" cy="1879844"/>
          </a:xfrm>
          <a:prstGeom prst="rect">
            <a:avLst/>
          </a:prstGeom>
          <a:ln>
            <a:solidFill>
              <a:srgbClr val="F42A9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srgbClr val="000000"/>
                </a:solidFill>
                <a:latin typeface="Arial"/>
              </a:rPr>
              <a:t>15 candidats à l ’expérimentation</a:t>
            </a:r>
            <a:endParaRPr lang="fr-FR" sz="1800" b="1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srgbClr val="000000"/>
                </a:solidFill>
                <a:latin typeface="Arial"/>
              </a:rPr>
              <a:t>5 éligibles</a:t>
            </a:r>
            <a:endParaRPr lang="fr-FR" sz="1800" b="1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srgbClr val="000000"/>
                </a:solidFill>
                <a:latin typeface="Arial"/>
              </a:rPr>
              <a:t>3 établissements retenus </a:t>
            </a:r>
            <a:r>
              <a:rPr lang="fr-FR" sz="1800">
                <a:solidFill>
                  <a:srgbClr val="000000"/>
                </a:solidFill>
                <a:latin typeface="Arial"/>
              </a:rPr>
              <a:t>(suffisamment avancés sur le SEGUR) dans 3 territoires distinctes de la région</a:t>
            </a:r>
            <a:endParaRPr lang="fr-FR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DF6BB-D32E-5F45-1943-E0518B1AB2BF}"/>
              </a:ext>
            </a:extLst>
          </p:cNvPr>
          <p:cNvSpPr/>
          <p:nvPr/>
        </p:nvSpPr>
        <p:spPr>
          <a:xfrm>
            <a:off x="3990109" y="738990"/>
            <a:ext cx="80799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synergie territoriale au service des 3 ESMS pilotes </a:t>
            </a:r>
          </a:p>
        </p:txBody>
      </p:sp>
    </p:spTree>
    <p:extLst>
      <p:ext uri="{BB962C8B-B14F-4D97-AF65-F5344CB8AC3E}">
        <p14:creationId xmlns:p14="http://schemas.microsoft.com/office/powerpoint/2010/main" val="137497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E64C853-C197-67EC-0DEF-D71959265E51}"/>
              </a:ext>
            </a:extLst>
          </p:cNvPr>
          <p:cNvSpPr txBox="1"/>
          <p:nvPr/>
        </p:nvSpPr>
        <p:spPr>
          <a:xfrm>
            <a:off x="1947182" y="2131792"/>
            <a:ext cx="28083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Fréquence : 2 x mois 30min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7D0666B-4D43-A743-6406-121C0EC03F14}"/>
              </a:ext>
            </a:extLst>
          </p:cNvPr>
          <p:cNvSpPr txBox="1"/>
          <p:nvPr/>
        </p:nvSpPr>
        <p:spPr>
          <a:xfrm>
            <a:off x="1457082" y="1780281"/>
            <a:ext cx="6806852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fr-FR" sz="1200" spc="-8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d’information</a:t>
            </a:r>
            <a:r>
              <a:rPr lang="fr-FR" sz="1200" spc="-1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  <a:r>
              <a:rPr lang="fr-FR" sz="1200" spc="-1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fr-FR" sz="1200" spc="-8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actualités</a:t>
            </a:r>
            <a:r>
              <a:rPr lang="fr-FR"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8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l’expérimentation</a:t>
            </a:r>
            <a:r>
              <a:rPr lang="fr-FR" sz="1200" spc="-26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8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200" spc="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fr-FR"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4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fr-FR" sz="1200" spc="-4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</a:t>
            </a:r>
            <a:r>
              <a:rPr lang="fr-FR" sz="1200" spc="-26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8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  <a:endParaRPr lang="fr-FR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0AE3BF1-4449-D15C-D85C-1B7E23B440DF}"/>
              </a:ext>
            </a:extLst>
          </p:cNvPr>
          <p:cNvSpPr txBox="1"/>
          <p:nvPr/>
        </p:nvSpPr>
        <p:spPr>
          <a:xfrm>
            <a:off x="1457081" y="1501843"/>
            <a:ext cx="4736889" cy="2255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fr-FR" sz="1400" b="1" spc="-4">
                <a:solidFill>
                  <a:srgbClr val="F42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</a:t>
            </a:r>
            <a:r>
              <a:rPr lang="fr-FR" sz="1400" b="1">
                <a:solidFill>
                  <a:srgbClr val="F42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oulé</a:t>
            </a:r>
            <a:r>
              <a:rPr lang="fr-FR" sz="1400" b="1" spc="-30">
                <a:solidFill>
                  <a:srgbClr val="F42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>
                <a:solidFill>
                  <a:srgbClr val="F42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du comité de suivi régional</a:t>
            </a:r>
            <a:endParaRPr lang="fr-FR" sz="1400">
              <a:solidFill>
                <a:srgbClr val="F42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27">
            <a:extLst>
              <a:ext uri="{FF2B5EF4-FFF2-40B4-BE49-F238E27FC236}">
                <a16:creationId xmlns:a16="http://schemas.microsoft.com/office/drawing/2014/main" id="{4C60ADBF-D0C9-9012-57CA-45018703C078}"/>
              </a:ext>
            </a:extLst>
          </p:cNvPr>
          <p:cNvGrpSpPr/>
          <p:nvPr/>
        </p:nvGrpSpPr>
        <p:grpSpPr>
          <a:xfrm>
            <a:off x="1340669" y="2536038"/>
            <a:ext cx="658395" cy="425352"/>
            <a:chOff x="3787140" y="3003829"/>
            <a:chExt cx="448309" cy="528955"/>
          </a:xfrm>
        </p:grpSpPr>
        <p:pic>
          <p:nvPicPr>
            <p:cNvPr id="16" name="object 28">
              <a:extLst>
                <a:ext uri="{FF2B5EF4-FFF2-40B4-BE49-F238E27FC236}">
                  <a16:creationId xmlns:a16="http://schemas.microsoft.com/office/drawing/2014/main" id="{A957A30D-CBC6-2897-30E0-0E2C83543DE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0598" y="3057017"/>
              <a:ext cx="381126" cy="372051"/>
            </a:xfrm>
            <a:prstGeom prst="rect">
              <a:avLst/>
            </a:prstGeom>
          </p:spPr>
        </p:pic>
        <p:pic>
          <p:nvPicPr>
            <p:cNvPr id="17" name="object 29">
              <a:extLst>
                <a:ext uri="{FF2B5EF4-FFF2-40B4-BE49-F238E27FC236}">
                  <a16:creationId xmlns:a16="http://schemas.microsoft.com/office/drawing/2014/main" id="{1859F039-4777-4824-4173-8117FFD756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7140" y="3003829"/>
              <a:ext cx="448106" cy="528802"/>
            </a:xfrm>
            <a:prstGeom prst="rect">
              <a:avLst/>
            </a:prstGeom>
          </p:spPr>
        </p:pic>
        <p:sp>
          <p:nvSpPr>
            <p:cNvPr id="18" name="object 30">
              <a:extLst>
                <a:ext uri="{FF2B5EF4-FFF2-40B4-BE49-F238E27FC236}">
                  <a16:creationId xmlns:a16="http://schemas.microsoft.com/office/drawing/2014/main" id="{8FD6D8B1-D6A8-2856-5AEB-483A08FDE35D}"/>
                </a:ext>
              </a:extLst>
            </p:cNvPr>
            <p:cNvSpPr/>
            <p:nvPr/>
          </p:nvSpPr>
          <p:spPr>
            <a:xfrm>
              <a:off x="3869436" y="305866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48005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6"/>
                  </a:lnTo>
                  <a:lnTo>
                    <a:pt x="0" y="288036"/>
                  </a:lnTo>
                  <a:lnTo>
                    <a:pt x="240029" y="288036"/>
                  </a:lnTo>
                  <a:lnTo>
                    <a:pt x="258728" y="284267"/>
                  </a:lnTo>
                  <a:lnTo>
                    <a:pt x="273986" y="273986"/>
                  </a:lnTo>
                  <a:lnTo>
                    <a:pt x="284267" y="258728"/>
                  </a:lnTo>
                  <a:lnTo>
                    <a:pt x="288036" y="24003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0079B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31">
              <a:extLst>
                <a:ext uri="{FF2B5EF4-FFF2-40B4-BE49-F238E27FC236}">
                  <a16:creationId xmlns:a16="http://schemas.microsoft.com/office/drawing/2014/main" id="{161A49AD-C7A2-1507-7E55-1DD470A5F2EE}"/>
                </a:ext>
              </a:extLst>
            </p:cNvPr>
            <p:cNvSpPr/>
            <p:nvPr/>
          </p:nvSpPr>
          <p:spPr>
            <a:xfrm>
              <a:off x="3869436" y="305866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48005" y="0"/>
                  </a:moveTo>
                  <a:lnTo>
                    <a:pt x="288036" y="0"/>
                  </a:lnTo>
                  <a:lnTo>
                    <a:pt x="288036" y="240030"/>
                  </a:lnTo>
                  <a:lnTo>
                    <a:pt x="284267" y="258728"/>
                  </a:lnTo>
                  <a:lnTo>
                    <a:pt x="273986" y="273986"/>
                  </a:lnTo>
                  <a:lnTo>
                    <a:pt x="258728" y="284267"/>
                  </a:lnTo>
                  <a:lnTo>
                    <a:pt x="240029" y="288036"/>
                  </a:lnTo>
                  <a:lnTo>
                    <a:pt x="0" y="288036"/>
                  </a:lnTo>
                  <a:lnTo>
                    <a:pt x="0" y="48006"/>
                  </a:ln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5" y="0"/>
                  </a:lnTo>
                  <a:close/>
                </a:path>
              </a:pathLst>
            </a:custGeom>
            <a:solidFill>
              <a:srgbClr val="F42A94"/>
            </a:solidFill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bject 32">
            <a:extLst>
              <a:ext uri="{FF2B5EF4-FFF2-40B4-BE49-F238E27FC236}">
                <a16:creationId xmlns:a16="http://schemas.microsoft.com/office/drawing/2014/main" id="{5F636EF5-D178-7BC9-AD8D-E3BF0FC21472}"/>
              </a:ext>
            </a:extLst>
          </p:cNvPr>
          <p:cNvSpPr txBox="1"/>
          <p:nvPr/>
        </p:nvSpPr>
        <p:spPr>
          <a:xfrm>
            <a:off x="1602299" y="2587002"/>
            <a:ext cx="188380" cy="21688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fr-FR" sz="1350" b="1" i="1" spc="-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object 33">
            <a:extLst>
              <a:ext uri="{FF2B5EF4-FFF2-40B4-BE49-F238E27FC236}">
                <a16:creationId xmlns:a16="http://schemas.microsoft.com/office/drawing/2014/main" id="{8E31FBFD-4E09-538C-EDDF-4578958FCA2F}"/>
              </a:ext>
            </a:extLst>
          </p:cNvPr>
          <p:cNvGrpSpPr/>
          <p:nvPr/>
        </p:nvGrpSpPr>
        <p:grpSpPr>
          <a:xfrm>
            <a:off x="1340669" y="2093181"/>
            <a:ext cx="658395" cy="425352"/>
            <a:chOff x="3816096" y="2442997"/>
            <a:chExt cx="448309" cy="528955"/>
          </a:xfrm>
        </p:grpSpPr>
        <p:pic>
          <p:nvPicPr>
            <p:cNvPr id="22" name="object 34">
              <a:extLst>
                <a:ext uri="{FF2B5EF4-FFF2-40B4-BE49-F238E27FC236}">
                  <a16:creationId xmlns:a16="http://schemas.microsoft.com/office/drawing/2014/main" id="{914BF671-084A-7041-2BC9-49795D0C9C0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554" y="2494661"/>
              <a:ext cx="381126" cy="372051"/>
            </a:xfrm>
            <a:prstGeom prst="rect">
              <a:avLst/>
            </a:prstGeom>
          </p:spPr>
        </p:pic>
        <p:pic>
          <p:nvPicPr>
            <p:cNvPr id="23" name="object 35">
              <a:extLst>
                <a:ext uri="{FF2B5EF4-FFF2-40B4-BE49-F238E27FC236}">
                  <a16:creationId xmlns:a16="http://schemas.microsoft.com/office/drawing/2014/main" id="{EBA34A64-0CA1-523E-E85D-0DC0899D06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6" y="2442997"/>
              <a:ext cx="448106" cy="528802"/>
            </a:xfrm>
            <a:prstGeom prst="rect">
              <a:avLst/>
            </a:prstGeom>
          </p:spPr>
        </p:pic>
        <p:sp>
          <p:nvSpPr>
            <p:cNvPr id="24" name="object 36">
              <a:extLst>
                <a:ext uri="{FF2B5EF4-FFF2-40B4-BE49-F238E27FC236}">
                  <a16:creationId xmlns:a16="http://schemas.microsoft.com/office/drawing/2014/main" id="{9B5F993D-ECFE-253E-35BE-E2B59E7D8328}"/>
                </a:ext>
              </a:extLst>
            </p:cNvPr>
            <p:cNvSpPr/>
            <p:nvPr/>
          </p:nvSpPr>
          <p:spPr>
            <a:xfrm>
              <a:off x="3898392" y="249631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48006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5"/>
                  </a:lnTo>
                  <a:lnTo>
                    <a:pt x="0" y="288036"/>
                  </a:lnTo>
                  <a:lnTo>
                    <a:pt x="240030" y="288036"/>
                  </a:lnTo>
                  <a:lnTo>
                    <a:pt x="258728" y="284267"/>
                  </a:lnTo>
                  <a:lnTo>
                    <a:pt x="273986" y="273986"/>
                  </a:lnTo>
                  <a:lnTo>
                    <a:pt x="284267" y="258728"/>
                  </a:lnTo>
                  <a:lnTo>
                    <a:pt x="288036" y="240029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42A9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37">
              <a:extLst>
                <a:ext uri="{FF2B5EF4-FFF2-40B4-BE49-F238E27FC236}">
                  <a16:creationId xmlns:a16="http://schemas.microsoft.com/office/drawing/2014/main" id="{BC07F5B2-3AE8-2DDB-BAB6-2CF99AB529EB}"/>
                </a:ext>
              </a:extLst>
            </p:cNvPr>
            <p:cNvSpPr/>
            <p:nvPr/>
          </p:nvSpPr>
          <p:spPr>
            <a:xfrm>
              <a:off x="3898392" y="2496311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48006" y="0"/>
                  </a:moveTo>
                  <a:lnTo>
                    <a:pt x="288036" y="0"/>
                  </a:lnTo>
                  <a:lnTo>
                    <a:pt x="288036" y="240029"/>
                  </a:lnTo>
                  <a:lnTo>
                    <a:pt x="284267" y="258728"/>
                  </a:lnTo>
                  <a:lnTo>
                    <a:pt x="273986" y="273986"/>
                  </a:lnTo>
                  <a:lnTo>
                    <a:pt x="258728" y="284267"/>
                  </a:lnTo>
                  <a:lnTo>
                    <a:pt x="240030" y="288036"/>
                  </a:lnTo>
                  <a:lnTo>
                    <a:pt x="0" y="288036"/>
                  </a:lnTo>
                  <a:lnTo>
                    <a:pt x="0" y="48005"/>
                  </a:ln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6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5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38">
            <a:extLst>
              <a:ext uri="{FF2B5EF4-FFF2-40B4-BE49-F238E27FC236}">
                <a16:creationId xmlns:a16="http://schemas.microsoft.com/office/drawing/2014/main" id="{E83447E8-67D9-450B-8E59-3F8EC2EE20BE}"/>
              </a:ext>
            </a:extLst>
          </p:cNvPr>
          <p:cNvSpPr txBox="1"/>
          <p:nvPr/>
        </p:nvSpPr>
        <p:spPr>
          <a:xfrm>
            <a:off x="1610166" y="2150310"/>
            <a:ext cx="188380" cy="21688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fr-FR" sz="1350" b="1" i="1" spc="-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me 27">
            <a:extLst>
              <a:ext uri="{FF2B5EF4-FFF2-40B4-BE49-F238E27FC236}">
                <a16:creationId xmlns:a16="http://schemas.microsoft.com/office/drawing/2014/main" id="{9602AF40-D368-EAA7-74BF-AC40C6986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341510"/>
              </p:ext>
            </p:extLst>
          </p:nvPr>
        </p:nvGraphicFramePr>
        <p:xfrm>
          <a:off x="1265432" y="5272700"/>
          <a:ext cx="9661137" cy="62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Espace réservé du contenu 6">
            <a:extLst>
              <a:ext uri="{FF2B5EF4-FFF2-40B4-BE49-F238E27FC236}">
                <a16:creationId xmlns:a16="http://schemas.microsoft.com/office/drawing/2014/main" id="{64F03EB2-46BB-6F9A-11E6-211DDF50F654}"/>
              </a:ext>
            </a:extLst>
          </p:cNvPr>
          <p:cNvSpPr txBox="1">
            <a:spLocks/>
          </p:cNvSpPr>
          <p:nvPr/>
        </p:nvSpPr>
        <p:spPr>
          <a:xfrm>
            <a:off x="1050303" y="4753581"/>
            <a:ext cx="10091394" cy="3077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n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/>
            <a:r>
              <a:rPr lang="fr-FR" sz="1400" ker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des indicateurs lors des comités : Nombre de messages envoyés par MSSanté, DMP alimentés, appels au téléservice INSi…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D75C170-4C85-5013-24EC-6E8485FB0412}"/>
              </a:ext>
            </a:extLst>
          </p:cNvPr>
          <p:cNvSpPr txBox="1"/>
          <p:nvPr/>
        </p:nvSpPr>
        <p:spPr>
          <a:xfrm>
            <a:off x="1947181" y="2568487"/>
            <a:ext cx="849126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 la mise en œuvre de l’expérimentation avec l’ESMS pilote : usages,  freins, questions…</a:t>
            </a:r>
          </a:p>
        </p:txBody>
      </p:sp>
      <p:pic>
        <p:nvPicPr>
          <p:cNvPr id="27" name="Picture 2" descr="GCS eSanté Pays de la Loire">
            <a:extLst>
              <a:ext uri="{FF2B5EF4-FFF2-40B4-BE49-F238E27FC236}">
                <a16:creationId xmlns:a16="http://schemas.microsoft.com/office/drawing/2014/main" id="{AEF5B194-3150-652E-97FC-C8C24CFD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 b="44000"/>
          <a:stretch/>
        </p:blipFill>
        <p:spPr bwMode="auto">
          <a:xfrm>
            <a:off x="7549509" y="6157452"/>
            <a:ext cx="1733648" cy="5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B3DA63D-376F-4E64-813F-F137D73E96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87767" y="6273987"/>
            <a:ext cx="899495" cy="51682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71A396B-F2B4-CF8F-8716-B914BF827547}"/>
              </a:ext>
            </a:extLst>
          </p:cNvPr>
          <p:cNvSpPr/>
          <p:nvPr/>
        </p:nvSpPr>
        <p:spPr>
          <a:xfrm>
            <a:off x="3990109" y="738990"/>
            <a:ext cx="80799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L’accompagnement régional des structures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A9C022DB-80E8-04FF-2F63-66257F0BF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57542"/>
              </p:ext>
            </p:extLst>
          </p:nvPr>
        </p:nvGraphicFramePr>
        <p:xfrm>
          <a:off x="291393" y="3123063"/>
          <a:ext cx="11609215" cy="1327736"/>
        </p:xfrm>
        <a:graphic>
          <a:graphicData uri="http://schemas.openxmlformats.org/drawingml/2006/table">
            <a:tbl>
              <a:tblPr/>
              <a:tblGrid>
                <a:gridCol w="538095">
                  <a:extLst>
                    <a:ext uri="{9D8B030D-6E8A-4147-A177-3AD203B41FA5}">
                      <a16:colId xmlns:a16="http://schemas.microsoft.com/office/drawing/2014/main" val="1137423675"/>
                    </a:ext>
                  </a:extLst>
                </a:gridCol>
                <a:gridCol w="927948">
                  <a:extLst>
                    <a:ext uri="{9D8B030D-6E8A-4147-A177-3AD203B41FA5}">
                      <a16:colId xmlns:a16="http://schemas.microsoft.com/office/drawing/2014/main" val="637314462"/>
                    </a:ext>
                  </a:extLst>
                </a:gridCol>
                <a:gridCol w="487311">
                  <a:extLst>
                    <a:ext uri="{9D8B030D-6E8A-4147-A177-3AD203B41FA5}">
                      <a16:colId xmlns:a16="http://schemas.microsoft.com/office/drawing/2014/main" val="492763948"/>
                    </a:ext>
                  </a:extLst>
                </a:gridCol>
                <a:gridCol w="663402">
                  <a:extLst>
                    <a:ext uri="{9D8B030D-6E8A-4147-A177-3AD203B41FA5}">
                      <a16:colId xmlns:a16="http://schemas.microsoft.com/office/drawing/2014/main" val="1869572427"/>
                    </a:ext>
                  </a:extLst>
                </a:gridCol>
                <a:gridCol w="633918">
                  <a:extLst>
                    <a:ext uri="{9D8B030D-6E8A-4147-A177-3AD203B41FA5}">
                      <a16:colId xmlns:a16="http://schemas.microsoft.com/office/drawing/2014/main" val="1408845288"/>
                    </a:ext>
                  </a:extLst>
                </a:gridCol>
                <a:gridCol w="574949">
                  <a:extLst>
                    <a:ext uri="{9D8B030D-6E8A-4147-A177-3AD203B41FA5}">
                      <a16:colId xmlns:a16="http://schemas.microsoft.com/office/drawing/2014/main" val="2742645822"/>
                    </a:ext>
                  </a:extLst>
                </a:gridCol>
                <a:gridCol w="486496">
                  <a:extLst>
                    <a:ext uri="{9D8B030D-6E8A-4147-A177-3AD203B41FA5}">
                      <a16:colId xmlns:a16="http://schemas.microsoft.com/office/drawing/2014/main" val="913338604"/>
                    </a:ext>
                  </a:extLst>
                </a:gridCol>
                <a:gridCol w="1046701">
                  <a:extLst>
                    <a:ext uri="{9D8B030D-6E8A-4147-A177-3AD203B41FA5}">
                      <a16:colId xmlns:a16="http://schemas.microsoft.com/office/drawing/2014/main" val="3167945204"/>
                    </a:ext>
                  </a:extLst>
                </a:gridCol>
                <a:gridCol w="1120414">
                  <a:extLst>
                    <a:ext uri="{9D8B030D-6E8A-4147-A177-3AD203B41FA5}">
                      <a16:colId xmlns:a16="http://schemas.microsoft.com/office/drawing/2014/main" val="2301237954"/>
                    </a:ext>
                  </a:extLst>
                </a:gridCol>
                <a:gridCol w="814324">
                  <a:extLst>
                    <a:ext uri="{9D8B030D-6E8A-4147-A177-3AD203B41FA5}">
                      <a16:colId xmlns:a16="http://schemas.microsoft.com/office/drawing/2014/main" val="1415162475"/>
                    </a:ext>
                  </a:extLst>
                </a:gridCol>
                <a:gridCol w="1163670">
                  <a:extLst>
                    <a:ext uri="{9D8B030D-6E8A-4147-A177-3AD203B41FA5}">
                      <a16:colId xmlns:a16="http://schemas.microsoft.com/office/drawing/2014/main" val="444518758"/>
                    </a:ext>
                  </a:extLst>
                </a:gridCol>
                <a:gridCol w="1163670">
                  <a:extLst>
                    <a:ext uri="{9D8B030D-6E8A-4147-A177-3AD203B41FA5}">
                      <a16:colId xmlns:a16="http://schemas.microsoft.com/office/drawing/2014/main" val="813929901"/>
                    </a:ext>
                  </a:extLst>
                </a:gridCol>
                <a:gridCol w="1163670">
                  <a:extLst>
                    <a:ext uri="{9D8B030D-6E8A-4147-A177-3AD203B41FA5}">
                      <a16:colId xmlns:a16="http://schemas.microsoft.com/office/drawing/2014/main" val="2755006383"/>
                    </a:ext>
                  </a:extLst>
                </a:gridCol>
                <a:gridCol w="824647">
                  <a:extLst>
                    <a:ext uri="{9D8B030D-6E8A-4147-A177-3AD203B41FA5}">
                      <a16:colId xmlns:a16="http://schemas.microsoft.com/office/drawing/2014/main" val="1329531927"/>
                    </a:ext>
                  </a:extLst>
                </a:gridCol>
              </a:tblGrid>
              <a:tr h="44718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FINESS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Etablissement 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comité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 quantitatifs expérimentation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usages déployés </a:t>
                      </a:r>
                    </a:p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(Cas d’usages et freins rencontrés)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5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et remarques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2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7925"/>
                  </a:ext>
                </a:extLst>
              </a:tr>
              <a:tr h="8805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certificats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cartes CPx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RPPS +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MSS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Messagerie de santé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DMP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du dossier médical du DMP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du dossier médical du DMP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Echanges avec la </a:t>
                      </a:r>
                      <a:b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messagerie de Mon </a:t>
                      </a:r>
                      <a:b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0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espace santé</a:t>
                      </a:r>
                    </a:p>
                  </a:txBody>
                  <a:tcPr marL="2920" marR="2920" marT="2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62839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77745ED1-355B-D08F-E42C-21D700F01F4E}"/>
              </a:ext>
            </a:extLst>
          </p:cNvPr>
          <p:cNvGrpSpPr>
            <a:grpSpLocks noChangeAspect="1"/>
          </p:cNvGrpSpPr>
          <p:nvPr/>
        </p:nvGrpSpPr>
        <p:grpSpPr>
          <a:xfrm>
            <a:off x="876731" y="1384269"/>
            <a:ext cx="463938" cy="429909"/>
            <a:chOff x="4918288" y="2164583"/>
            <a:chExt cx="463938" cy="429909"/>
          </a:xfrm>
        </p:grpSpPr>
        <p:sp>
          <p:nvSpPr>
            <p:cNvPr id="3" name="Freeform 163">
              <a:extLst>
                <a:ext uri="{FF2B5EF4-FFF2-40B4-BE49-F238E27FC236}">
                  <a16:creationId xmlns:a16="http://schemas.microsoft.com/office/drawing/2014/main" id="{7328077B-9AE2-4F38-36C6-E3E00D36A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465" y="2363780"/>
              <a:ext cx="21175" cy="12889"/>
            </a:xfrm>
            <a:custGeom>
              <a:avLst/>
              <a:gdLst>
                <a:gd name="T0" fmla="*/ 54 w 76"/>
                <a:gd name="T1" fmla="*/ 0 h 46"/>
                <a:gd name="T2" fmla="*/ 43 w 76"/>
                <a:gd name="T3" fmla="*/ 0 h 46"/>
                <a:gd name="T4" fmla="*/ 21 w 76"/>
                <a:gd name="T5" fmla="*/ 1 h 46"/>
                <a:gd name="T6" fmla="*/ 2 w 76"/>
                <a:gd name="T7" fmla="*/ 26 h 46"/>
                <a:gd name="T8" fmla="*/ 24 w 76"/>
                <a:gd name="T9" fmla="*/ 46 h 46"/>
                <a:gd name="T10" fmla="*/ 27 w 76"/>
                <a:gd name="T11" fmla="*/ 46 h 46"/>
                <a:gd name="T12" fmla="*/ 43 w 76"/>
                <a:gd name="T13" fmla="*/ 45 h 46"/>
                <a:gd name="T14" fmla="*/ 54 w 76"/>
                <a:gd name="T15" fmla="*/ 45 h 46"/>
                <a:gd name="T16" fmla="*/ 76 w 76"/>
                <a:gd name="T17" fmla="*/ 22 h 46"/>
                <a:gd name="T18" fmla="*/ 54 w 76"/>
                <a:gd name="T19" fmla="*/ 0 h 46"/>
                <a:gd name="T20" fmla="*/ 54 w 76"/>
                <a:gd name="T21" fmla="*/ 0 h 46"/>
                <a:gd name="T22" fmla="*/ 54 w 76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6">
                  <a:moveTo>
                    <a:pt x="5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28" y="0"/>
                    <a:pt x="21" y="1"/>
                  </a:cubicBezTo>
                  <a:cubicBezTo>
                    <a:pt x="9" y="3"/>
                    <a:pt x="0" y="14"/>
                    <a:pt x="2" y="26"/>
                  </a:cubicBezTo>
                  <a:cubicBezTo>
                    <a:pt x="3" y="38"/>
                    <a:pt x="13" y="46"/>
                    <a:pt x="24" y="46"/>
                  </a:cubicBezTo>
                  <a:cubicBezTo>
                    <a:pt x="25" y="46"/>
                    <a:pt x="26" y="46"/>
                    <a:pt x="27" y="46"/>
                  </a:cubicBezTo>
                  <a:cubicBezTo>
                    <a:pt x="32" y="45"/>
                    <a:pt x="38" y="45"/>
                    <a:pt x="43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6" y="45"/>
                    <a:pt x="76" y="35"/>
                    <a:pt x="76" y="22"/>
                  </a:cubicBezTo>
                  <a:cubicBezTo>
                    <a:pt x="76" y="10"/>
                    <a:pt x="66" y="0"/>
                    <a:pt x="54" y="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64">
              <a:extLst>
                <a:ext uri="{FF2B5EF4-FFF2-40B4-BE49-F238E27FC236}">
                  <a16:creationId xmlns:a16="http://schemas.microsoft.com/office/drawing/2014/main" id="{50EA7361-DEE4-C071-1FF4-70A659BF2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980" y="2552287"/>
              <a:ext cx="20945" cy="12889"/>
            </a:xfrm>
            <a:custGeom>
              <a:avLst/>
              <a:gdLst>
                <a:gd name="T0" fmla="*/ 52 w 75"/>
                <a:gd name="T1" fmla="*/ 0 h 46"/>
                <a:gd name="T2" fmla="*/ 52 w 75"/>
                <a:gd name="T3" fmla="*/ 0 h 46"/>
                <a:gd name="T4" fmla="*/ 22 w 75"/>
                <a:gd name="T5" fmla="*/ 1 h 46"/>
                <a:gd name="T6" fmla="*/ 0 w 75"/>
                <a:gd name="T7" fmla="*/ 23 h 46"/>
                <a:gd name="T8" fmla="*/ 23 w 75"/>
                <a:gd name="T9" fmla="*/ 46 h 46"/>
                <a:gd name="T10" fmla="*/ 23 w 75"/>
                <a:gd name="T11" fmla="*/ 46 h 46"/>
                <a:gd name="T12" fmla="*/ 52 w 75"/>
                <a:gd name="T13" fmla="*/ 46 h 46"/>
                <a:gd name="T14" fmla="*/ 75 w 75"/>
                <a:gd name="T15" fmla="*/ 23 h 46"/>
                <a:gd name="T16" fmla="*/ 52 w 75"/>
                <a:gd name="T17" fmla="*/ 0 h 46"/>
                <a:gd name="T18" fmla="*/ 52 w 75"/>
                <a:gd name="T19" fmla="*/ 0 h 46"/>
                <a:gd name="T20" fmla="*/ 52 w 7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6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5" y="45"/>
                    <a:pt x="75" y="35"/>
                    <a:pt x="75" y="23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165">
              <a:extLst>
                <a:ext uri="{FF2B5EF4-FFF2-40B4-BE49-F238E27FC236}">
                  <a16:creationId xmlns:a16="http://schemas.microsoft.com/office/drawing/2014/main" id="{7D4D990A-059E-6C9C-3606-DDE425988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291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166">
              <a:extLst>
                <a:ext uri="{FF2B5EF4-FFF2-40B4-BE49-F238E27FC236}">
                  <a16:creationId xmlns:a16="http://schemas.microsoft.com/office/drawing/2014/main" id="{2024EDBD-9EC5-A14E-A6B8-50DC72524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924" y="2373677"/>
              <a:ext cx="20025" cy="19564"/>
            </a:xfrm>
            <a:custGeom>
              <a:avLst/>
              <a:gdLst>
                <a:gd name="T0" fmla="*/ 62 w 71"/>
                <a:gd name="T1" fmla="*/ 10 h 70"/>
                <a:gd name="T2" fmla="*/ 30 w 71"/>
                <a:gd name="T3" fmla="*/ 8 h 70"/>
                <a:gd name="T4" fmla="*/ 8 w 71"/>
                <a:gd name="T5" fmla="*/ 34 h 70"/>
                <a:gd name="T6" fmla="*/ 13 w 71"/>
                <a:gd name="T7" fmla="*/ 65 h 70"/>
                <a:gd name="T8" fmla="*/ 26 w 71"/>
                <a:gd name="T9" fmla="*/ 70 h 70"/>
                <a:gd name="T10" fmla="*/ 44 w 71"/>
                <a:gd name="T11" fmla="*/ 60 h 70"/>
                <a:gd name="T12" fmla="*/ 61 w 71"/>
                <a:gd name="T13" fmla="*/ 41 h 70"/>
                <a:gd name="T14" fmla="*/ 62 w 71"/>
                <a:gd name="T15" fmla="*/ 10 h 70"/>
                <a:gd name="T16" fmla="*/ 62 w 71"/>
                <a:gd name="T17" fmla="*/ 10 h 70"/>
                <a:gd name="T18" fmla="*/ 62 w 71"/>
                <a:gd name="T1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62" y="10"/>
                  </a:moveTo>
                  <a:cubicBezTo>
                    <a:pt x="54" y="0"/>
                    <a:pt x="39" y="0"/>
                    <a:pt x="30" y="8"/>
                  </a:cubicBezTo>
                  <a:cubicBezTo>
                    <a:pt x="22" y="16"/>
                    <a:pt x="14" y="25"/>
                    <a:pt x="8" y="34"/>
                  </a:cubicBezTo>
                  <a:cubicBezTo>
                    <a:pt x="0" y="44"/>
                    <a:pt x="3" y="58"/>
                    <a:pt x="13" y="65"/>
                  </a:cubicBezTo>
                  <a:cubicBezTo>
                    <a:pt x="17" y="68"/>
                    <a:pt x="21" y="70"/>
                    <a:pt x="26" y="70"/>
                  </a:cubicBezTo>
                  <a:cubicBezTo>
                    <a:pt x="33" y="70"/>
                    <a:pt x="40" y="66"/>
                    <a:pt x="44" y="60"/>
                  </a:cubicBezTo>
                  <a:cubicBezTo>
                    <a:pt x="49" y="53"/>
                    <a:pt x="55" y="47"/>
                    <a:pt x="61" y="41"/>
                  </a:cubicBezTo>
                  <a:cubicBezTo>
                    <a:pt x="70" y="33"/>
                    <a:pt x="71" y="19"/>
                    <a:pt x="62" y="10"/>
                  </a:cubicBezTo>
                  <a:close/>
                  <a:moveTo>
                    <a:pt x="62" y="10"/>
                  </a:moveTo>
                  <a:cubicBezTo>
                    <a:pt x="62" y="10"/>
                    <a:pt x="62" y="10"/>
                    <a:pt x="62" y="1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67">
              <a:extLst>
                <a:ext uri="{FF2B5EF4-FFF2-40B4-BE49-F238E27FC236}">
                  <a16:creationId xmlns:a16="http://schemas.microsoft.com/office/drawing/2014/main" id="{70DF6EC6-D5B4-143A-6E21-F48EC0A5C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354" y="2552287"/>
              <a:ext cx="20945" cy="1242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68">
              <a:extLst>
                <a:ext uri="{FF2B5EF4-FFF2-40B4-BE49-F238E27FC236}">
                  <a16:creationId xmlns:a16="http://schemas.microsoft.com/office/drawing/2014/main" id="{CECF1432-CA0B-4B11-A28D-286245B65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8606" y="2552517"/>
              <a:ext cx="20945" cy="1265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69">
              <a:extLst>
                <a:ext uri="{FF2B5EF4-FFF2-40B4-BE49-F238E27FC236}">
                  <a16:creationId xmlns:a16="http://schemas.microsoft.com/office/drawing/2014/main" id="{4CDCCA5F-E23F-3BE8-7BB0-A4C2444C20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9448" y="2433060"/>
              <a:ext cx="20485" cy="18413"/>
            </a:xfrm>
            <a:custGeom>
              <a:avLst/>
              <a:gdLst>
                <a:gd name="T0" fmla="*/ 60 w 73"/>
                <a:gd name="T1" fmla="*/ 25 h 66"/>
                <a:gd name="T2" fmla="*/ 40 w 73"/>
                <a:gd name="T3" fmla="*/ 9 h 66"/>
                <a:gd name="T4" fmla="*/ 8 w 73"/>
                <a:gd name="T5" fmla="*/ 10 h 66"/>
                <a:gd name="T6" fmla="*/ 9 w 73"/>
                <a:gd name="T7" fmla="*/ 42 h 66"/>
                <a:gd name="T8" fmla="*/ 36 w 73"/>
                <a:gd name="T9" fmla="*/ 63 h 66"/>
                <a:gd name="T10" fmla="*/ 48 w 73"/>
                <a:gd name="T11" fmla="*/ 66 h 66"/>
                <a:gd name="T12" fmla="*/ 67 w 73"/>
                <a:gd name="T13" fmla="*/ 56 h 66"/>
                <a:gd name="T14" fmla="*/ 60 w 73"/>
                <a:gd name="T15" fmla="*/ 25 h 66"/>
                <a:gd name="T16" fmla="*/ 60 w 73"/>
                <a:gd name="T17" fmla="*/ 25 h 66"/>
                <a:gd name="T18" fmla="*/ 60 w 73"/>
                <a:gd name="T19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66">
                  <a:moveTo>
                    <a:pt x="60" y="25"/>
                  </a:moveTo>
                  <a:cubicBezTo>
                    <a:pt x="53" y="20"/>
                    <a:pt x="46" y="15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3"/>
                    <a:pt x="9" y="42"/>
                  </a:cubicBezTo>
                  <a:cubicBezTo>
                    <a:pt x="17" y="49"/>
                    <a:pt x="26" y="57"/>
                    <a:pt x="36" y="63"/>
                  </a:cubicBezTo>
                  <a:cubicBezTo>
                    <a:pt x="39" y="65"/>
                    <a:pt x="44" y="66"/>
                    <a:pt x="48" y="66"/>
                  </a:cubicBezTo>
                  <a:cubicBezTo>
                    <a:pt x="55" y="66"/>
                    <a:pt x="63" y="62"/>
                    <a:pt x="67" y="56"/>
                  </a:cubicBezTo>
                  <a:cubicBezTo>
                    <a:pt x="73" y="45"/>
                    <a:pt x="70" y="31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70">
              <a:extLst>
                <a:ext uri="{FF2B5EF4-FFF2-40B4-BE49-F238E27FC236}">
                  <a16:creationId xmlns:a16="http://schemas.microsoft.com/office/drawing/2014/main" id="{E84370E0-1043-DCFD-D8AD-E2F16D6AC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7249" y="2403829"/>
              <a:ext cx="14040" cy="21175"/>
            </a:xfrm>
            <a:custGeom>
              <a:avLst/>
              <a:gdLst>
                <a:gd name="T0" fmla="*/ 47 w 50"/>
                <a:gd name="T1" fmla="*/ 48 h 75"/>
                <a:gd name="T2" fmla="*/ 45 w 50"/>
                <a:gd name="T3" fmla="*/ 24 h 75"/>
                <a:gd name="T4" fmla="*/ 45 w 50"/>
                <a:gd name="T5" fmla="*/ 23 h 75"/>
                <a:gd name="T6" fmla="*/ 23 w 50"/>
                <a:gd name="T7" fmla="*/ 0 h 75"/>
                <a:gd name="T8" fmla="*/ 23 w 50"/>
                <a:gd name="T9" fmla="*/ 0 h 75"/>
                <a:gd name="T10" fmla="*/ 0 w 50"/>
                <a:gd name="T11" fmla="*/ 22 h 75"/>
                <a:gd name="T12" fmla="*/ 0 w 50"/>
                <a:gd name="T13" fmla="*/ 24 h 75"/>
                <a:gd name="T14" fmla="*/ 3 w 50"/>
                <a:gd name="T15" fmla="*/ 56 h 75"/>
                <a:gd name="T16" fmla="*/ 25 w 50"/>
                <a:gd name="T17" fmla="*/ 75 h 75"/>
                <a:gd name="T18" fmla="*/ 30 w 50"/>
                <a:gd name="T19" fmla="*/ 74 h 75"/>
                <a:gd name="T20" fmla="*/ 47 w 50"/>
                <a:gd name="T21" fmla="*/ 48 h 75"/>
                <a:gd name="T22" fmla="*/ 47 w 50"/>
                <a:gd name="T23" fmla="*/ 48 h 75"/>
                <a:gd name="T24" fmla="*/ 47 w 50"/>
                <a:gd name="T25" fmla="*/ 4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5">
                  <a:moveTo>
                    <a:pt x="47" y="48"/>
                  </a:moveTo>
                  <a:cubicBezTo>
                    <a:pt x="46" y="40"/>
                    <a:pt x="45" y="32"/>
                    <a:pt x="45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1" y="46"/>
                    <a:pt x="3" y="56"/>
                  </a:cubicBezTo>
                  <a:cubicBezTo>
                    <a:pt x="5" y="67"/>
                    <a:pt x="15" y="75"/>
                    <a:pt x="25" y="75"/>
                  </a:cubicBezTo>
                  <a:cubicBezTo>
                    <a:pt x="27" y="75"/>
                    <a:pt x="28" y="75"/>
                    <a:pt x="30" y="74"/>
                  </a:cubicBezTo>
                  <a:cubicBezTo>
                    <a:pt x="42" y="72"/>
                    <a:pt x="50" y="60"/>
                    <a:pt x="47" y="48"/>
                  </a:cubicBezTo>
                  <a:close/>
                  <a:moveTo>
                    <a:pt x="47" y="48"/>
                  </a:moveTo>
                  <a:cubicBezTo>
                    <a:pt x="47" y="48"/>
                    <a:pt x="47" y="48"/>
                    <a:pt x="47" y="48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71">
              <a:extLst>
                <a:ext uri="{FF2B5EF4-FFF2-40B4-BE49-F238E27FC236}">
                  <a16:creationId xmlns:a16="http://schemas.microsoft.com/office/drawing/2014/main" id="{1D2DEA5F-63DD-50D2-C9F6-24D62D29B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3665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72">
              <a:extLst>
                <a:ext uri="{FF2B5EF4-FFF2-40B4-BE49-F238E27FC236}">
                  <a16:creationId xmlns:a16="http://schemas.microsoft.com/office/drawing/2014/main" id="{308136F9-6DB6-9351-0F54-7C855827A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716" y="2451243"/>
              <a:ext cx="21406" cy="17953"/>
            </a:xfrm>
            <a:custGeom>
              <a:avLst/>
              <a:gdLst>
                <a:gd name="T0" fmla="*/ 64 w 76"/>
                <a:gd name="T1" fmla="*/ 24 h 65"/>
                <a:gd name="T2" fmla="*/ 37 w 76"/>
                <a:gd name="T3" fmla="*/ 6 h 65"/>
                <a:gd name="T4" fmla="*/ 6 w 76"/>
                <a:gd name="T5" fmla="*/ 14 h 65"/>
                <a:gd name="T6" fmla="*/ 14 w 76"/>
                <a:gd name="T7" fmla="*/ 45 h 65"/>
                <a:gd name="T8" fmla="*/ 36 w 76"/>
                <a:gd name="T9" fmla="*/ 60 h 65"/>
                <a:gd name="T10" fmla="*/ 50 w 76"/>
                <a:gd name="T11" fmla="*/ 65 h 65"/>
                <a:gd name="T12" fmla="*/ 68 w 76"/>
                <a:gd name="T13" fmla="*/ 56 h 65"/>
                <a:gd name="T14" fmla="*/ 64 w 76"/>
                <a:gd name="T15" fmla="*/ 24 h 65"/>
                <a:gd name="T16" fmla="*/ 64 w 76"/>
                <a:gd name="T17" fmla="*/ 24 h 65"/>
                <a:gd name="T18" fmla="*/ 64 w 76"/>
                <a:gd name="T19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5">
                  <a:moveTo>
                    <a:pt x="64" y="24"/>
                  </a:moveTo>
                  <a:cubicBezTo>
                    <a:pt x="55" y="17"/>
                    <a:pt x="46" y="11"/>
                    <a:pt x="37" y="6"/>
                  </a:cubicBezTo>
                  <a:cubicBezTo>
                    <a:pt x="26" y="0"/>
                    <a:pt x="12" y="4"/>
                    <a:pt x="6" y="14"/>
                  </a:cubicBezTo>
                  <a:cubicBezTo>
                    <a:pt x="0" y="25"/>
                    <a:pt x="4" y="39"/>
                    <a:pt x="14" y="45"/>
                  </a:cubicBezTo>
                  <a:cubicBezTo>
                    <a:pt x="22" y="49"/>
                    <a:pt x="29" y="54"/>
                    <a:pt x="36" y="60"/>
                  </a:cubicBezTo>
                  <a:cubicBezTo>
                    <a:pt x="40" y="63"/>
                    <a:pt x="45" y="65"/>
                    <a:pt x="50" y="65"/>
                  </a:cubicBezTo>
                  <a:cubicBezTo>
                    <a:pt x="57" y="65"/>
                    <a:pt x="63" y="62"/>
                    <a:pt x="68" y="56"/>
                  </a:cubicBezTo>
                  <a:cubicBezTo>
                    <a:pt x="76" y="46"/>
                    <a:pt x="74" y="32"/>
                    <a:pt x="64" y="24"/>
                  </a:cubicBezTo>
                  <a:close/>
                  <a:moveTo>
                    <a:pt x="64" y="24"/>
                  </a:moveTo>
                  <a:cubicBezTo>
                    <a:pt x="64" y="24"/>
                    <a:pt x="64" y="24"/>
                    <a:pt x="64" y="24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73">
              <a:extLst>
                <a:ext uri="{FF2B5EF4-FFF2-40B4-BE49-F238E27FC236}">
                  <a16:creationId xmlns:a16="http://schemas.microsoft.com/office/drawing/2014/main" id="{FADA5114-60AD-2B48-02D4-D1EAB566B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5477" y="2550906"/>
              <a:ext cx="21175" cy="13580"/>
            </a:xfrm>
            <a:custGeom>
              <a:avLst/>
              <a:gdLst>
                <a:gd name="T0" fmla="*/ 75 w 76"/>
                <a:gd name="T1" fmla="*/ 21 h 49"/>
                <a:gd name="T2" fmla="*/ 49 w 76"/>
                <a:gd name="T3" fmla="*/ 2 h 49"/>
                <a:gd name="T4" fmla="*/ 27 w 76"/>
                <a:gd name="T5" fmla="*/ 3 h 49"/>
                <a:gd name="T6" fmla="*/ 22 w 76"/>
                <a:gd name="T7" fmla="*/ 3 h 49"/>
                <a:gd name="T8" fmla="*/ 0 w 76"/>
                <a:gd name="T9" fmla="*/ 26 h 49"/>
                <a:gd name="T10" fmla="*/ 23 w 76"/>
                <a:gd name="T11" fmla="*/ 49 h 49"/>
                <a:gd name="T12" fmla="*/ 23 w 76"/>
                <a:gd name="T13" fmla="*/ 49 h 49"/>
                <a:gd name="T14" fmla="*/ 27 w 76"/>
                <a:gd name="T15" fmla="*/ 48 h 49"/>
                <a:gd name="T16" fmla="*/ 55 w 76"/>
                <a:gd name="T17" fmla="*/ 46 h 49"/>
                <a:gd name="T18" fmla="*/ 75 w 76"/>
                <a:gd name="T19" fmla="*/ 21 h 49"/>
                <a:gd name="T20" fmla="*/ 75 w 76"/>
                <a:gd name="T21" fmla="*/ 21 h 49"/>
                <a:gd name="T22" fmla="*/ 75 w 76"/>
                <a:gd name="T23" fmla="*/ 2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9">
                  <a:moveTo>
                    <a:pt x="75" y="21"/>
                  </a:moveTo>
                  <a:cubicBezTo>
                    <a:pt x="73" y="9"/>
                    <a:pt x="61" y="0"/>
                    <a:pt x="49" y="2"/>
                  </a:cubicBezTo>
                  <a:cubicBezTo>
                    <a:pt x="42" y="3"/>
                    <a:pt x="34" y="3"/>
                    <a:pt x="27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0" y="4"/>
                    <a:pt x="0" y="14"/>
                    <a:pt x="0" y="26"/>
                  </a:cubicBezTo>
                  <a:cubicBezTo>
                    <a:pt x="0" y="38"/>
                    <a:pt x="10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6" y="48"/>
                    <a:pt x="46" y="48"/>
                    <a:pt x="55" y="46"/>
                  </a:cubicBezTo>
                  <a:cubicBezTo>
                    <a:pt x="68" y="45"/>
                    <a:pt x="76" y="33"/>
                    <a:pt x="75" y="21"/>
                  </a:cubicBezTo>
                  <a:close/>
                  <a:moveTo>
                    <a:pt x="75" y="21"/>
                  </a:moveTo>
                  <a:cubicBezTo>
                    <a:pt x="75" y="21"/>
                    <a:pt x="75" y="21"/>
                    <a:pt x="75" y="21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74">
              <a:extLst>
                <a:ext uri="{FF2B5EF4-FFF2-40B4-BE49-F238E27FC236}">
                  <a16:creationId xmlns:a16="http://schemas.microsoft.com/office/drawing/2014/main" id="{BFE61D4E-E7FE-7AB6-B6AA-79F081579F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090" y="2536406"/>
              <a:ext cx="20715" cy="18644"/>
            </a:xfrm>
            <a:custGeom>
              <a:avLst/>
              <a:gdLst>
                <a:gd name="T0" fmla="*/ 65 w 74"/>
                <a:gd name="T1" fmla="*/ 10 h 67"/>
                <a:gd name="T2" fmla="*/ 33 w 74"/>
                <a:gd name="T3" fmla="*/ 9 h 67"/>
                <a:gd name="T4" fmla="*/ 13 w 74"/>
                <a:gd name="T5" fmla="*/ 26 h 67"/>
                <a:gd name="T6" fmla="*/ 7 w 74"/>
                <a:gd name="T7" fmla="*/ 57 h 67"/>
                <a:gd name="T8" fmla="*/ 26 w 74"/>
                <a:gd name="T9" fmla="*/ 67 h 67"/>
                <a:gd name="T10" fmla="*/ 38 w 74"/>
                <a:gd name="T11" fmla="*/ 63 h 67"/>
                <a:gd name="T12" fmla="*/ 64 w 74"/>
                <a:gd name="T13" fmla="*/ 42 h 67"/>
                <a:gd name="T14" fmla="*/ 65 w 74"/>
                <a:gd name="T15" fmla="*/ 10 h 67"/>
                <a:gd name="T16" fmla="*/ 65 w 74"/>
                <a:gd name="T17" fmla="*/ 10 h 67"/>
                <a:gd name="T18" fmla="*/ 65 w 74"/>
                <a:gd name="T1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7">
                  <a:moveTo>
                    <a:pt x="65" y="10"/>
                  </a:moveTo>
                  <a:cubicBezTo>
                    <a:pt x="56" y="1"/>
                    <a:pt x="42" y="0"/>
                    <a:pt x="33" y="9"/>
                  </a:cubicBezTo>
                  <a:cubicBezTo>
                    <a:pt x="27" y="15"/>
                    <a:pt x="20" y="21"/>
                    <a:pt x="13" y="26"/>
                  </a:cubicBezTo>
                  <a:cubicBezTo>
                    <a:pt x="3" y="33"/>
                    <a:pt x="0" y="47"/>
                    <a:pt x="7" y="57"/>
                  </a:cubicBezTo>
                  <a:cubicBezTo>
                    <a:pt x="11" y="63"/>
                    <a:pt x="18" y="67"/>
                    <a:pt x="26" y="67"/>
                  </a:cubicBezTo>
                  <a:cubicBezTo>
                    <a:pt x="30" y="67"/>
                    <a:pt x="35" y="65"/>
                    <a:pt x="38" y="63"/>
                  </a:cubicBezTo>
                  <a:cubicBezTo>
                    <a:pt x="47" y="56"/>
                    <a:pt x="56" y="49"/>
                    <a:pt x="64" y="42"/>
                  </a:cubicBezTo>
                  <a:cubicBezTo>
                    <a:pt x="73" y="33"/>
                    <a:pt x="74" y="19"/>
                    <a:pt x="65" y="10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75">
              <a:extLst>
                <a:ext uri="{FF2B5EF4-FFF2-40B4-BE49-F238E27FC236}">
                  <a16:creationId xmlns:a16="http://schemas.microsoft.com/office/drawing/2014/main" id="{F2D1A5D9-9FD7-5FB3-8E4C-4FDC63D2E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884" y="2507865"/>
              <a:ext cx="16342" cy="21175"/>
            </a:xfrm>
            <a:custGeom>
              <a:avLst/>
              <a:gdLst>
                <a:gd name="T0" fmla="*/ 38 w 58"/>
                <a:gd name="T1" fmla="*/ 2 h 76"/>
                <a:gd name="T2" fmla="*/ 11 w 58"/>
                <a:gd name="T3" fmla="*/ 20 h 76"/>
                <a:gd name="T4" fmla="*/ 5 w 58"/>
                <a:gd name="T5" fmla="*/ 46 h 76"/>
                <a:gd name="T6" fmla="*/ 18 w 58"/>
                <a:gd name="T7" fmla="*/ 74 h 76"/>
                <a:gd name="T8" fmla="*/ 26 w 58"/>
                <a:gd name="T9" fmla="*/ 76 h 76"/>
                <a:gd name="T10" fmla="*/ 47 w 58"/>
                <a:gd name="T11" fmla="*/ 61 h 76"/>
                <a:gd name="T12" fmla="*/ 56 w 58"/>
                <a:gd name="T13" fmla="*/ 29 h 76"/>
                <a:gd name="T14" fmla="*/ 38 w 58"/>
                <a:gd name="T15" fmla="*/ 2 h 76"/>
                <a:gd name="T16" fmla="*/ 38 w 58"/>
                <a:gd name="T17" fmla="*/ 2 h 76"/>
                <a:gd name="T18" fmla="*/ 38 w 58"/>
                <a:gd name="T19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76">
                  <a:moveTo>
                    <a:pt x="38" y="2"/>
                  </a:moveTo>
                  <a:cubicBezTo>
                    <a:pt x="26" y="0"/>
                    <a:pt x="14" y="8"/>
                    <a:pt x="11" y="20"/>
                  </a:cubicBezTo>
                  <a:cubicBezTo>
                    <a:pt x="10" y="29"/>
                    <a:pt x="8" y="37"/>
                    <a:pt x="5" y="46"/>
                  </a:cubicBezTo>
                  <a:cubicBezTo>
                    <a:pt x="0" y="57"/>
                    <a:pt x="7" y="70"/>
                    <a:pt x="18" y="74"/>
                  </a:cubicBezTo>
                  <a:cubicBezTo>
                    <a:pt x="21" y="75"/>
                    <a:pt x="23" y="76"/>
                    <a:pt x="26" y="76"/>
                  </a:cubicBezTo>
                  <a:cubicBezTo>
                    <a:pt x="35" y="76"/>
                    <a:pt x="44" y="70"/>
                    <a:pt x="47" y="61"/>
                  </a:cubicBezTo>
                  <a:cubicBezTo>
                    <a:pt x="51" y="50"/>
                    <a:pt x="54" y="40"/>
                    <a:pt x="56" y="29"/>
                  </a:cubicBezTo>
                  <a:cubicBezTo>
                    <a:pt x="58" y="16"/>
                    <a:pt x="50" y="5"/>
                    <a:pt x="38" y="2"/>
                  </a:cubicBezTo>
                  <a:close/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76">
              <a:extLst>
                <a:ext uri="{FF2B5EF4-FFF2-40B4-BE49-F238E27FC236}">
                  <a16:creationId xmlns:a16="http://schemas.microsoft.com/office/drawing/2014/main" id="{655D5C26-E888-62DD-26F3-9CAA62E15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044" y="2475181"/>
              <a:ext cx="17263" cy="21175"/>
            </a:xfrm>
            <a:custGeom>
              <a:avLst/>
              <a:gdLst>
                <a:gd name="T0" fmla="*/ 58 w 62"/>
                <a:gd name="T1" fmla="*/ 47 h 76"/>
                <a:gd name="T2" fmla="*/ 46 w 62"/>
                <a:gd name="T3" fmla="*/ 16 h 76"/>
                <a:gd name="T4" fmla="*/ 17 w 62"/>
                <a:gd name="T5" fmla="*/ 5 h 76"/>
                <a:gd name="T6" fmla="*/ 6 w 62"/>
                <a:gd name="T7" fmla="*/ 35 h 76"/>
                <a:gd name="T8" fmla="*/ 15 w 62"/>
                <a:gd name="T9" fmla="*/ 59 h 76"/>
                <a:gd name="T10" fmla="*/ 36 w 62"/>
                <a:gd name="T11" fmla="*/ 76 h 76"/>
                <a:gd name="T12" fmla="*/ 43 w 62"/>
                <a:gd name="T13" fmla="*/ 75 h 76"/>
                <a:gd name="T14" fmla="*/ 58 w 62"/>
                <a:gd name="T15" fmla="*/ 47 h 76"/>
                <a:gd name="T16" fmla="*/ 58 w 62"/>
                <a:gd name="T17" fmla="*/ 47 h 76"/>
                <a:gd name="T18" fmla="*/ 58 w 62"/>
                <a:gd name="T19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6">
                  <a:moveTo>
                    <a:pt x="58" y="47"/>
                  </a:moveTo>
                  <a:cubicBezTo>
                    <a:pt x="55" y="36"/>
                    <a:pt x="51" y="26"/>
                    <a:pt x="46" y="16"/>
                  </a:cubicBezTo>
                  <a:cubicBezTo>
                    <a:pt x="41" y="5"/>
                    <a:pt x="28" y="0"/>
                    <a:pt x="17" y="5"/>
                  </a:cubicBezTo>
                  <a:cubicBezTo>
                    <a:pt x="5" y="10"/>
                    <a:pt x="0" y="24"/>
                    <a:pt x="6" y="35"/>
                  </a:cubicBezTo>
                  <a:cubicBezTo>
                    <a:pt x="9" y="43"/>
                    <a:pt x="12" y="51"/>
                    <a:pt x="15" y="59"/>
                  </a:cubicBezTo>
                  <a:cubicBezTo>
                    <a:pt x="18" y="69"/>
                    <a:pt x="27" y="76"/>
                    <a:pt x="36" y="76"/>
                  </a:cubicBezTo>
                  <a:cubicBezTo>
                    <a:pt x="39" y="76"/>
                    <a:pt x="41" y="75"/>
                    <a:pt x="43" y="75"/>
                  </a:cubicBezTo>
                  <a:cubicBezTo>
                    <a:pt x="55" y="71"/>
                    <a:pt x="62" y="59"/>
                    <a:pt x="58" y="47"/>
                  </a:cubicBezTo>
                  <a:close/>
                  <a:moveTo>
                    <a:pt x="58" y="47"/>
                  </a:moveTo>
                  <a:cubicBezTo>
                    <a:pt x="58" y="47"/>
                    <a:pt x="58" y="47"/>
                    <a:pt x="58" y="47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77">
              <a:extLst>
                <a:ext uri="{FF2B5EF4-FFF2-40B4-BE49-F238E27FC236}">
                  <a16:creationId xmlns:a16="http://schemas.microsoft.com/office/drawing/2014/main" id="{B5D04249-A96C-3632-E1DD-C59B60136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7040" y="2445029"/>
              <a:ext cx="20945" cy="12889"/>
            </a:xfrm>
            <a:custGeom>
              <a:avLst/>
              <a:gdLst>
                <a:gd name="T0" fmla="*/ 53 w 75"/>
                <a:gd name="T1" fmla="*/ 0 h 46"/>
                <a:gd name="T2" fmla="*/ 23 w 75"/>
                <a:gd name="T3" fmla="*/ 0 h 46"/>
                <a:gd name="T4" fmla="*/ 0 w 75"/>
                <a:gd name="T5" fmla="*/ 23 h 46"/>
                <a:gd name="T6" fmla="*/ 23 w 75"/>
                <a:gd name="T7" fmla="*/ 46 h 46"/>
                <a:gd name="T8" fmla="*/ 53 w 75"/>
                <a:gd name="T9" fmla="*/ 46 h 46"/>
                <a:gd name="T10" fmla="*/ 75 w 75"/>
                <a:gd name="T11" fmla="*/ 23 h 46"/>
                <a:gd name="T12" fmla="*/ 53 w 75"/>
                <a:gd name="T13" fmla="*/ 0 h 46"/>
                <a:gd name="T14" fmla="*/ 53 w 75"/>
                <a:gd name="T15" fmla="*/ 0 h 46"/>
                <a:gd name="T16" fmla="*/ 53 w 7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">
                  <a:moveTo>
                    <a:pt x="5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65" y="46"/>
                    <a:pt x="75" y="35"/>
                    <a:pt x="75" y="23"/>
                  </a:cubicBezTo>
                  <a:cubicBezTo>
                    <a:pt x="75" y="11"/>
                    <a:pt x="65" y="0"/>
                    <a:pt x="53" y="0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78">
              <a:extLst>
                <a:ext uri="{FF2B5EF4-FFF2-40B4-BE49-F238E27FC236}">
                  <a16:creationId xmlns:a16="http://schemas.microsoft.com/office/drawing/2014/main" id="{640A1FC7-46D3-7BB2-C4A9-F5D11612B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8731" y="2552057"/>
              <a:ext cx="20945" cy="12659"/>
            </a:xfrm>
            <a:custGeom>
              <a:avLst/>
              <a:gdLst>
                <a:gd name="T0" fmla="*/ 52 w 75"/>
                <a:gd name="T1" fmla="*/ 0 h 46"/>
                <a:gd name="T2" fmla="*/ 52 w 75"/>
                <a:gd name="T3" fmla="*/ 0 h 46"/>
                <a:gd name="T4" fmla="*/ 22 w 75"/>
                <a:gd name="T5" fmla="*/ 1 h 46"/>
                <a:gd name="T6" fmla="*/ 0 w 75"/>
                <a:gd name="T7" fmla="*/ 23 h 46"/>
                <a:gd name="T8" fmla="*/ 23 w 75"/>
                <a:gd name="T9" fmla="*/ 46 h 46"/>
                <a:gd name="T10" fmla="*/ 23 w 75"/>
                <a:gd name="T11" fmla="*/ 46 h 46"/>
                <a:gd name="T12" fmla="*/ 52 w 75"/>
                <a:gd name="T13" fmla="*/ 45 h 46"/>
                <a:gd name="T14" fmla="*/ 75 w 75"/>
                <a:gd name="T15" fmla="*/ 23 h 46"/>
                <a:gd name="T16" fmla="*/ 52 w 75"/>
                <a:gd name="T17" fmla="*/ 0 h 46"/>
                <a:gd name="T18" fmla="*/ 52 w 75"/>
                <a:gd name="T19" fmla="*/ 0 h 46"/>
                <a:gd name="T20" fmla="*/ 52 w 7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6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1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3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79">
              <a:extLst>
                <a:ext uri="{FF2B5EF4-FFF2-40B4-BE49-F238E27FC236}">
                  <a16:creationId xmlns:a16="http://schemas.microsoft.com/office/drawing/2014/main" id="{BCE49202-9D0A-7CB2-AFCF-9194E2F7D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0418" y="2445029"/>
              <a:ext cx="21175" cy="12889"/>
            </a:xfrm>
            <a:custGeom>
              <a:avLst/>
              <a:gdLst>
                <a:gd name="T0" fmla="*/ 53 w 76"/>
                <a:gd name="T1" fmla="*/ 1 h 46"/>
                <a:gd name="T2" fmla="*/ 44 w 76"/>
                <a:gd name="T3" fmla="*/ 0 h 46"/>
                <a:gd name="T4" fmla="*/ 23 w 76"/>
                <a:gd name="T5" fmla="*/ 0 h 46"/>
                <a:gd name="T6" fmla="*/ 0 w 76"/>
                <a:gd name="T7" fmla="*/ 23 h 46"/>
                <a:gd name="T8" fmla="*/ 23 w 76"/>
                <a:gd name="T9" fmla="*/ 46 h 46"/>
                <a:gd name="T10" fmla="*/ 44 w 76"/>
                <a:gd name="T11" fmla="*/ 46 h 46"/>
                <a:gd name="T12" fmla="*/ 52 w 76"/>
                <a:gd name="T13" fmla="*/ 46 h 46"/>
                <a:gd name="T14" fmla="*/ 53 w 76"/>
                <a:gd name="T15" fmla="*/ 46 h 46"/>
                <a:gd name="T16" fmla="*/ 75 w 76"/>
                <a:gd name="T17" fmla="*/ 24 h 46"/>
                <a:gd name="T18" fmla="*/ 53 w 76"/>
                <a:gd name="T19" fmla="*/ 1 h 46"/>
                <a:gd name="T20" fmla="*/ 53 w 76"/>
                <a:gd name="T21" fmla="*/ 1 h 46"/>
                <a:gd name="T22" fmla="*/ 53 w 76"/>
                <a:gd name="T2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6">
                  <a:moveTo>
                    <a:pt x="53" y="1"/>
                  </a:moveTo>
                  <a:cubicBezTo>
                    <a:pt x="50" y="1"/>
                    <a:pt x="47" y="0"/>
                    <a:pt x="4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6" y="46"/>
                    <a:pt x="49" y="46"/>
                    <a:pt x="52" y="46"/>
                  </a:cubicBezTo>
                  <a:cubicBezTo>
                    <a:pt x="52" y="46"/>
                    <a:pt x="52" y="46"/>
                    <a:pt x="53" y="46"/>
                  </a:cubicBezTo>
                  <a:cubicBezTo>
                    <a:pt x="64" y="46"/>
                    <a:pt x="74" y="36"/>
                    <a:pt x="75" y="24"/>
                  </a:cubicBezTo>
                  <a:cubicBezTo>
                    <a:pt x="76" y="12"/>
                    <a:pt x="66" y="1"/>
                    <a:pt x="53" y="1"/>
                  </a:cubicBezTo>
                  <a:close/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80">
              <a:extLst>
                <a:ext uri="{FF2B5EF4-FFF2-40B4-BE49-F238E27FC236}">
                  <a16:creationId xmlns:a16="http://schemas.microsoft.com/office/drawing/2014/main" id="{B04C7E06-FA29-90EB-695F-FA62450A7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2105" y="2552054"/>
              <a:ext cx="20945" cy="12429"/>
            </a:xfrm>
            <a:custGeom>
              <a:avLst/>
              <a:gdLst>
                <a:gd name="T0" fmla="*/ 52 w 75"/>
                <a:gd name="T1" fmla="*/ 0 h 45"/>
                <a:gd name="T2" fmla="*/ 52 w 75"/>
                <a:gd name="T3" fmla="*/ 0 h 45"/>
                <a:gd name="T4" fmla="*/ 22 w 75"/>
                <a:gd name="T5" fmla="*/ 0 h 45"/>
                <a:gd name="T6" fmla="*/ 0 w 75"/>
                <a:gd name="T7" fmla="*/ 23 h 45"/>
                <a:gd name="T8" fmla="*/ 23 w 75"/>
                <a:gd name="T9" fmla="*/ 45 h 45"/>
                <a:gd name="T10" fmla="*/ 23 w 75"/>
                <a:gd name="T11" fmla="*/ 45 h 45"/>
                <a:gd name="T12" fmla="*/ 52 w 75"/>
                <a:gd name="T13" fmla="*/ 45 h 45"/>
                <a:gd name="T14" fmla="*/ 75 w 75"/>
                <a:gd name="T15" fmla="*/ 22 h 45"/>
                <a:gd name="T16" fmla="*/ 52 w 75"/>
                <a:gd name="T17" fmla="*/ 0 h 45"/>
                <a:gd name="T18" fmla="*/ 52 w 75"/>
                <a:gd name="T19" fmla="*/ 0 h 45"/>
                <a:gd name="T20" fmla="*/ 52 w 75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45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45"/>
                    <a:pt x="75" y="35"/>
                    <a:pt x="75" y="22"/>
                  </a:cubicBezTo>
                  <a:cubicBezTo>
                    <a:pt x="75" y="10"/>
                    <a:pt x="65" y="0"/>
                    <a:pt x="52" y="0"/>
                  </a:cubicBezTo>
                  <a:close/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42A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8FDC8CBE-ACCA-0260-7BA0-6F0E7F2CB95E}"/>
                </a:ext>
              </a:extLst>
            </p:cNvPr>
            <p:cNvGrpSpPr/>
            <p:nvPr/>
          </p:nvGrpSpPr>
          <p:grpSpPr>
            <a:xfrm>
              <a:off x="4918288" y="2299956"/>
              <a:ext cx="227214" cy="294536"/>
              <a:chOff x="4306022" y="2163994"/>
              <a:chExt cx="330014" cy="427795"/>
            </a:xfrm>
            <a:solidFill>
              <a:srgbClr val="555557"/>
            </a:solidFill>
          </p:grpSpPr>
          <p:sp>
            <p:nvSpPr>
              <p:cNvPr id="54" name="Freeform 285">
                <a:extLst>
                  <a:ext uri="{FF2B5EF4-FFF2-40B4-BE49-F238E27FC236}">
                    <a16:creationId xmlns:a16="http://schemas.microsoft.com/office/drawing/2014/main" id="{071E0BBF-F338-A9B3-F8CD-87982C8975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772" y="2258283"/>
                <a:ext cx="110005" cy="108258"/>
              </a:xfrm>
              <a:custGeom>
                <a:avLst/>
                <a:gdLst>
                  <a:gd name="T0" fmla="*/ 179 w 358"/>
                  <a:gd name="T1" fmla="*/ 359 h 359"/>
                  <a:gd name="T2" fmla="*/ 358 w 358"/>
                  <a:gd name="T3" fmla="*/ 179 h 359"/>
                  <a:gd name="T4" fmla="*/ 179 w 358"/>
                  <a:gd name="T5" fmla="*/ 0 h 359"/>
                  <a:gd name="T6" fmla="*/ 0 w 358"/>
                  <a:gd name="T7" fmla="*/ 179 h 359"/>
                  <a:gd name="T8" fmla="*/ 179 w 358"/>
                  <a:gd name="T9" fmla="*/ 359 h 359"/>
                  <a:gd name="T10" fmla="*/ 179 w 358"/>
                  <a:gd name="T11" fmla="*/ 51 h 359"/>
                  <a:gd name="T12" fmla="*/ 307 w 358"/>
                  <a:gd name="T13" fmla="*/ 179 h 359"/>
                  <a:gd name="T14" fmla="*/ 179 w 358"/>
                  <a:gd name="T15" fmla="*/ 307 h 359"/>
                  <a:gd name="T16" fmla="*/ 51 w 358"/>
                  <a:gd name="T17" fmla="*/ 179 h 359"/>
                  <a:gd name="T18" fmla="*/ 179 w 358"/>
                  <a:gd name="T19" fmla="*/ 51 h 359"/>
                  <a:gd name="T20" fmla="*/ 179 w 358"/>
                  <a:gd name="T21" fmla="*/ 51 h 359"/>
                  <a:gd name="T22" fmla="*/ 179 w 358"/>
                  <a:gd name="T23" fmla="*/ 5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8" h="359">
                    <a:moveTo>
                      <a:pt x="179" y="359"/>
                    </a:moveTo>
                    <a:cubicBezTo>
                      <a:pt x="278" y="359"/>
                      <a:pt x="358" y="278"/>
                      <a:pt x="358" y="179"/>
                    </a:cubicBezTo>
                    <a:cubicBezTo>
                      <a:pt x="358" y="81"/>
                      <a:pt x="278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ubicBezTo>
                      <a:pt x="0" y="278"/>
                      <a:pt x="80" y="359"/>
                      <a:pt x="179" y="359"/>
                    </a:cubicBezTo>
                    <a:close/>
                    <a:moveTo>
                      <a:pt x="179" y="51"/>
                    </a:moveTo>
                    <a:cubicBezTo>
                      <a:pt x="250" y="51"/>
                      <a:pt x="307" y="109"/>
                      <a:pt x="307" y="179"/>
                    </a:cubicBezTo>
                    <a:cubicBezTo>
                      <a:pt x="307" y="250"/>
                      <a:pt x="250" y="307"/>
                      <a:pt x="179" y="307"/>
                    </a:cubicBezTo>
                    <a:cubicBezTo>
                      <a:pt x="108" y="307"/>
                      <a:pt x="51" y="250"/>
                      <a:pt x="51" y="179"/>
                    </a:cubicBezTo>
                    <a:cubicBezTo>
                      <a:pt x="51" y="109"/>
                      <a:pt x="108" y="51"/>
                      <a:pt x="179" y="51"/>
                    </a:cubicBezTo>
                    <a:close/>
                    <a:moveTo>
                      <a:pt x="179" y="51"/>
                    </a:moveTo>
                    <a:cubicBezTo>
                      <a:pt x="179" y="51"/>
                      <a:pt x="179" y="51"/>
                      <a:pt x="179" y="51"/>
                    </a:cubicBezTo>
                  </a:path>
                </a:pathLst>
              </a:custGeom>
              <a:grpFill/>
              <a:ln w="3175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86">
                <a:extLst>
                  <a:ext uri="{FF2B5EF4-FFF2-40B4-BE49-F238E27FC236}">
                    <a16:creationId xmlns:a16="http://schemas.microsoft.com/office/drawing/2014/main" id="{676B7A31-5FF8-4526-387D-91475482D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6022" y="2163994"/>
                <a:ext cx="330014" cy="427795"/>
              </a:xfrm>
              <a:custGeom>
                <a:avLst/>
                <a:gdLst>
                  <a:gd name="T0" fmla="*/ 540 w 1081"/>
                  <a:gd name="T1" fmla="*/ 1402 h 1402"/>
                  <a:gd name="T2" fmla="*/ 933 w 1081"/>
                  <a:gd name="T3" fmla="*/ 835 h 1402"/>
                  <a:gd name="T4" fmla="*/ 888 w 1081"/>
                  <a:gd name="T5" fmla="*/ 144 h 1402"/>
                  <a:gd name="T6" fmla="*/ 540 w 1081"/>
                  <a:gd name="T7" fmla="*/ 0 h 1402"/>
                  <a:gd name="T8" fmla="*/ 193 w 1081"/>
                  <a:gd name="T9" fmla="*/ 144 h 1402"/>
                  <a:gd name="T10" fmla="*/ 147 w 1081"/>
                  <a:gd name="T11" fmla="*/ 834 h 1402"/>
                  <a:gd name="T12" fmla="*/ 540 w 1081"/>
                  <a:gd name="T13" fmla="*/ 1402 h 1402"/>
                  <a:gd name="T14" fmla="*/ 230 w 1081"/>
                  <a:gd name="T15" fmla="*/ 180 h 1402"/>
                  <a:gd name="T16" fmla="*/ 540 w 1081"/>
                  <a:gd name="T17" fmla="*/ 51 h 1402"/>
                  <a:gd name="T18" fmla="*/ 851 w 1081"/>
                  <a:gd name="T19" fmla="*/ 180 h 1402"/>
                  <a:gd name="T20" fmla="*/ 892 w 1081"/>
                  <a:gd name="T21" fmla="*/ 805 h 1402"/>
                  <a:gd name="T22" fmla="*/ 540 w 1081"/>
                  <a:gd name="T23" fmla="*/ 1312 h 1402"/>
                  <a:gd name="T24" fmla="*/ 189 w 1081"/>
                  <a:gd name="T25" fmla="*/ 804 h 1402"/>
                  <a:gd name="T26" fmla="*/ 230 w 1081"/>
                  <a:gd name="T27" fmla="*/ 180 h 1402"/>
                  <a:gd name="T28" fmla="*/ 230 w 1081"/>
                  <a:gd name="T29" fmla="*/ 180 h 1402"/>
                  <a:gd name="T30" fmla="*/ 230 w 1081"/>
                  <a:gd name="T31" fmla="*/ 18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1" h="1402">
                    <a:moveTo>
                      <a:pt x="540" y="1402"/>
                    </a:moveTo>
                    <a:cubicBezTo>
                      <a:pt x="933" y="835"/>
                      <a:pt x="933" y="835"/>
                      <a:pt x="933" y="835"/>
                    </a:cubicBezTo>
                    <a:cubicBezTo>
                      <a:pt x="1081" y="638"/>
                      <a:pt x="1059" y="315"/>
                      <a:pt x="888" y="144"/>
                    </a:cubicBezTo>
                    <a:cubicBezTo>
                      <a:pt x="795" y="51"/>
                      <a:pt x="672" y="0"/>
                      <a:pt x="540" y="0"/>
                    </a:cubicBezTo>
                    <a:cubicBezTo>
                      <a:pt x="409" y="0"/>
                      <a:pt x="286" y="51"/>
                      <a:pt x="193" y="144"/>
                    </a:cubicBezTo>
                    <a:cubicBezTo>
                      <a:pt x="22" y="315"/>
                      <a:pt x="0" y="638"/>
                      <a:pt x="147" y="834"/>
                    </a:cubicBezTo>
                    <a:lnTo>
                      <a:pt x="540" y="1402"/>
                    </a:lnTo>
                    <a:close/>
                    <a:moveTo>
                      <a:pt x="230" y="180"/>
                    </a:moveTo>
                    <a:cubicBezTo>
                      <a:pt x="313" y="97"/>
                      <a:pt x="423" y="51"/>
                      <a:pt x="540" y="51"/>
                    </a:cubicBezTo>
                    <a:cubicBezTo>
                      <a:pt x="658" y="51"/>
                      <a:pt x="768" y="97"/>
                      <a:pt x="851" y="180"/>
                    </a:cubicBezTo>
                    <a:cubicBezTo>
                      <a:pt x="1006" y="335"/>
                      <a:pt x="1025" y="626"/>
                      <a:pt x="892" y="805"/>
                    </a:cubicBezTo>
                    <a:cubicBezTo>
                      <a:pt x="540" y="1312"/>
                      <a:pt x="540" y="1312"/>
                      <a:pt x="540" y="1312"/>
                    </a:cubicBezTo>
                    <a:cubicBezTo>
                      <a:pt x="189" y="804"/>
                      <a:pt x="189" y="804"/>
                      <a:pt x="189" y="804"/>
                    </a:cubicBezTo>
                    <a:cubicBezTo>
                      <a:pt x="56" y="626"/>
                      <a:pt x="75" y="335"/>
                      <a:pt x="230" y="180"/>
                    </a:cubicBezTo>
                    <a:close/>
                    <a:moveTo>
                      <a:pt x="230" y="180"/>
                    </a:moveTo>
                    <a:cubicBezTo>
                      <a:pt x="230" y="180"/>
                      <a:pt x="230" y="180"/>
                      <a:pt x="230" y="180"/>
                    </a:cubicBezTo>
                  </a:path>
                </a:pathLst>
              </a:custGeom>
              <a:grpFill/>
              <a:ln w="3175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EFC33C7-D621-F2D7-8B20-86E852AEE09C}"/>
                </a:ext>
              </a:extLst>
            </p:cNvPr>
            <p:cNvGrpSpPr/>
            <p:nvPr/>
          </p:nvGrpSpPr>
          <p:grpSpPr>
            <a:xfrm>
              <a:off x="5200746" y="2164583"/>
              <a:ext cx="179138" cy="232215"/>
              <a:chOff x="4306022" y="2163994"/>
              <a:chExt cx="330014" cy="427795"/>
            </a:xfrm>
            <a:solidFill>
              <a:srgbClr val="555557"/>
            </a:solidFill>
          </p:grpSpPr>
          <p:sp>
            <p:nvSpPr>
              <p:cNvPr id="52" name="Freeform 285">
                <a:extLst>
                  <a:ext uri="{FF2B5EF4-FFF2-40B4-BE49-F238E27FC236}">
                    <a16:creationId xmlns:a16="http://schemas.microsoft.com/office/drawing/2014/main" id="{562921A3-C865-891C-3D9C-F9A7C6B213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772" y="2258283"/>
                <a:ext cx="110005" cy="108258"/>
              </a:xfrm>
              <a:custGeom>
                <a:avLst/>
                <a:gdLst>
                  <a:gd name="T0" fmla="*/ 179 w 358"/>
                  <a:gd name="T1" fmla="*/ 359 h 359"/>
                  <a:gd name="T2" fmla="*/ 358 w 358"/>
                  <a:gd name="T3" fmla="*/ 179 h 359"/>
                  <a:gd name="T4" fmla="*/ 179 w 358"/>
                  <a:gd name="T5" fmla="*/ 0 h 359"/>
                  <a:gd name="T6" fmla="*/ 0 w 358"/>
                  <a:gd name="T7" fmla="*/ 179 h 359"/>
                  <a:gd name="T8" fmla="*/ 179 w 358"/>
                  <a:gd name="T9" fmla="*/ 359 h 359"/>
                  <a:gd name="T10" fmla="*/ 179 w 358"/>
                  <a:gd name="T11" fmla="*/ 51 h 359"/>
                  <a:gd name="T12" fmla="*/ 307 w 358"/>
                  <a:gd name="T13" fmla="*/ 179 h 359"/>
                  <a:gd name="T14" fmla="*/ 179 w 358"/>
                  <a:gd name="T15" fmla="*/ 307 h 359"/>
                  <a:gd name="T16" fmla="*/ 51 w 358"/>
                  <a:gd name="T17" fmla="*/ 179 h 359"/>
                  <a:gd name="T18" fmla="*/ 179 w 358"/>
                  <a:gd name="T19" fmla="*/ 51 h 359"/>
                  <a:gd name="T20" fmla="*/ 179 w 358"/>
                  <a:gd name="T21" fmla="*/ 51 h 359"/>
                  <a:gd name="T22" fmla="*/ 179 w 358"/>
                  <a:gd name="T23" fmla="*/ 5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8" h="359">
                    <a:moveTo>
                      <a:pt x="179" y="359"/>
                    </a:moveTo>
                    <a:cubicBezTo>
                      <a:pt x="278" y="359"/>
                      <a:pt x="358" y="278"/>
                      <a:pt x="358" y="179"/>
                    </a:cubicBezTo>
                    <a:cubicBezTo>
                      <a:pt x="358" y="81"/>
                      <a:pt x="278" y="0"/>
                      <a:pt x="179" y="0"/>
                    </a:cubicBezTo>
                    <a:cubicBezTo>
                      <a:pt x="80" y="0"/>
                      <a:pt x="0" y="81"/>
                      <a:pt x="0" y="179"/>
                    </a:cubicBezTo>
                    <a:cubicBezTo>
                      <a:pt x="0" y="278"/>
                      <a:pt x="80" y="359"/>
                      <a:pt x="179" y="359"/>
                    </a:cubicBezTo>
                    <a:close/>
                    <a:moveTo>
                      <a:pt x="179" y="51"/>
                    </a:moveTo>
                    <a:cubicBezTo>
                      <a:pt x="250" y="51"/>
                      <a:pt x="307" y="109"/>
                      <a:pt x="307" y="179"/>
                    </a:cubicBezTo>
                    <a:cubicBezTo>
                      <a:pt x="307" y="250"/>
                      <a:pt x="250" y="307"/>
                      <a:pt x="179" y="307"/>
                    </a:cubicBezTo>
                    <a:cubicBezTo>
                      <a:pt x="108" y="307"/>
                      <a:pt x="51" y="250"/>
                      <a:pt x="51" y="179"/>
                    </a:cubicBezTo>
                    <a:cubicBezTo>
                      <a:pt x="51" y="109"/>
                      <a:pt x="108" y="51"/>
                      <a:pt x="179" y="51"/>
                    </a:cubicBezTo>
                    <a:close/>
                    <a:moveTo>
                      <a:pt x="179" y="51"/>
                    </a:moveTo>
                    <a:cubicBezTo>
                      <a:pt x="179" y="51"/>
                      <a:pt x="179" y="51"/>
                      <a:pt x="179" y="51"/>
                    </a:cubicBezTo>
                  </a:path>
                </a:pathLst>
              </a:custGeom>
              <a:solidFill>
                <a:srgbClr val="CF022B"/>
              </a:solidFill>
              <a:ln w="3810">
                <a:solidFill>
                  <a:srgbClr val="F42A9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286">
                <a:extLst>
                  <a:ext uri="{FF2B5EF4-FFF2-40B4-BE49-F238E27FC236}">
                    <a16:creationId xmlns:a16="http://schemas.microsoft.com/office/drawing/2014/main" id="{D01C321F-1B91-2F58-65D7-A05C375363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6022" y="2163994"/>
                <a:ext cx="330014" cy="427795"/>
              </a:xfrm>
              <a:custGeom>
                <a:avLst/>
                <a:gdLst>
                  <a:gd name="T0" fmla="*/ 540 w 1081"/>
                  <a:gd name="T1" fmla="*/ 1402 h 1402"/>
                  <a:gd name="T2" fmla="*/ 933 w 1081"/>
                  <a:gd name="T3" fmla="*/ 835 h 1402"/>
                  <a:gd name="T4" fmla="*/ 888 w 1081"/>
                  <a:gd name="T5" fmla="*/ 144 h 1402"/>
                  <a:gd name="T6" fmla="*/ 540 w 1081"/>
                  <a:gd name="T7" fmla="*/ 0 h 1402"/>
                  <a:gd name="T8" fmla="*/ 193 w 1081"/>
                  <a:gd name="T9" fmla="*/ 144 h 1402"/>
                  <a:gd name="T10" fmla="*/ 147 w 1081"/>
                  <a:gd name="T11" fmla="*/ 834 h 1402"/>
                  <a:gd name="T12" fmla="*/ 540 w 1081"/>
                  <a:gd name="T13" fmla="*/ 1402 h 1402"/>
                  <a:gd name="T14" fmla="*/ 230 w 1081"/>
                  <a:gd name="T15" fmla="*/ 180 h 1402"/>
                  <a:gd name="T16" fmla="*/ 540 w 1081"/>
                  <a:gd name="T17" fmla="*/ 51 h 1402"/>
                  <a:gd name="T18" fmla="*/ 851 w 1081"/>
                  <a:gd name="T19" fmla="*/ 180 h 1402"/>
                  <a:gd name="T20" fmla="*/ 892 w 1081"/>
                  <a:gd name="T21" fmla="*/ 805 h 1402"/>
                  <a:gd name="T22" fmla="*/ 540 w 1081"/>
                  <a:gd name="T23" fmla="*/ 1312 h 1402"/>
                  <a:gd name="T24" fmla="*/ 189 w 1081"/>
                  <a:gd name="T25" fmla="*/ 804 h 1402"/>
                  <a:gd name="T26" fmla="*/ 230 w 1081"/>
                  <a:gd name="T27" fmla="*/ 180 h 1402"/>
                  <a:gd name="T28" fmla="*/ 230 w 1081"/>
                  <a:gd name="T29" fmla="*/ 180 h 1402"/>
                  <a:gd name="T30" fmla="*/ 230 w 1081"/>
                  <a:gd name="T31" fmla="*/ 180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1" h="1402">
                    <a:moveTo>
                      <a:pt x="540" y="1402"/>
                    </a:moveTo>
                    <a:cubicBezTo>
                      <a:pt x="933" y="835"/>
                      <a:pt x="933" y="835"/>
                      <a:pt x="933" y="835"/>
                    </a:cubicBezTo>
                    <a:cubicBezTo>
                      <a:pt x="1081" y="638"/>
                      <a:pt x="1059" y="315"/>
                      <a:pt x="888" y="144"/>
                    </a:cubicBezTo>
                    <a:cubicBezTo>
                      <a:pt x="795" y="51"/>
                      <a:pt x="672" y="0"/>
                      <a:pt x="540" y="0"/>
                    </a:cubicBezTo>
                    <a:cubicBezTo>
                      <a:pt x="409" y="0"/>
                      <a:pt x="286" y="51"/>
                      <a:pt x="193" y="144"/>
                    </a:cubicBezTo>
                    <a:cubicBezTo>
                      <a:pt x="22" y="315"/>
                      <a:pt x="0" y="638"/>
                      <a:pt x="147" y="834"/>
                    </a:cubicBezTo>
                    <a:lnTo>
                      <a:pt x="540" y="1402"/>
                    </a:lnTo>
                    <a:close/>
                    <a:moveTo>
                      <a:pt x="230" y="180"/>
                    </a:moveTo>
                    <a:cubicBezTo>
                      <a:pt x="313" y="97"/>
                      <a:pt x="423" y="51"/>
                      <a:pt x="540" y="51"/>
                    </a:cubicBezTo>
                    <a:cubicBezTo>
                      <a:pt x="658" y="51"/>
                      <a:pt x="768" y="97"/>
                      <a:pt x="851" y="180"/>
                    </a:cubicBezTo>
                    <a:cubicBezTo>
                      <a:pt x="1006" y="335"/>
                      <a:pt x="1025" y="626"/>
                      <a:pt x="892" y="805"/>
                    </a:cubicBezTo>
                    <a:cubicBezTo>
                      <a:pt x="540" y="1312"/>
                      <a:pt x="540" y="1312"/>
                      <a:pt x="540" y="1312"/>
                    </a:cubicBezTo>
                    <a:cubicBezTo>
                      <a:pt x="189" y="804"/>
                      <a:pt x="189" y="804"/>
                      <a:pt x="189" y="804"/>
                    </a:cubicBezTo>
                    <a:cubicBezTo>
                      <a:pt x="56" y="626"/>
                      <a:pt x="75" y="335"/>
                      <a:pt x="230" y="180"/>
                    </a:cubicBezTo>
                    <a:close/>
                    <a:moveTo>
                      <a:pt x="230" y="180"/>
                    </a:moveTo>
                    <a:cubicBezTo>
                      <a:pt x="230" y="180"/>
                      <a:pt x="230" y="180"/>
                      <a:pt x="230" y="180"/>
                    </a:cubicBezTo>
                  </a:path>
                </a:pathLst>
              </a:custGeom>
              <a:solidFill>
                <a:srgbClr val="555557"/>
              </a:solidFill>
              <a:ln w="3810">
                <a:solidFill>
                  <a:srgbClr val="55555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82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F48C1D6-7827-0459-E43F-19BAAAE9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23401" r="47185" b="24414"/>
          <a:stretch/>
        </p:blipFill>
        <p:spPr bwMode="gray">
          <a:xfrm>
            <a:off x="446690" y="1212362"/>
            <a:ext cx="3346719" cy="1856495"/>
          </a:xfrm>
          <a:prstGeom prst="rect">
            <a:avLst/>
          </a:prstGeom>
        </p:spPr>
      </p:pic>
      <p:pic>
        <p:nvPicPr>
          <p:cNvPr id="6" name="Picture 2" descr="GCS eSanté Pays de la Loire">
            <a:extLst>
              <a:ext uri="{FF2B5EF4-FFF2-40B4-BE49-F238E27FC236}">
                <a16:creationId xmlns:a16="http://schemas.microsoft.com/office/drawing/2014/main" id="{8576BECB-6AF8-4574-6C59-74C5011C1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 b="44000"/>
          <a:stretch/>
        </p:blipFill>
        <p:spPr bwMode="auto">
          <a:xfrm>
            <a:off x="7512638" y="6120581"/>
            <a:ext cx="1733648" cy="5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C50E12-3529-4953-D7F7-11C3DE162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50896" y="6237116"/>
            <a:ext cx="899495" cy="516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9BAA36-1050-8DC4-E628-B1636EE80BDA}"/>
              </a:ext>
            </a:extLst>
          </p:cNvPr>
          <p:cNvSpPr/>
          <p:nvPr/>
        </p:nvSpPr>
        <p:spPr>
          <a:xfrm>
            <a:off x="3990109" y="738990"/>
            <a:ext cx="80799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parole à ….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DED1D7-4C3E-99C1-5D3A-DDD828483712}"/>
              </a:ext>
            </a:extLst>
          </p:cNvPr>
          <p:cNvSpPr txBox="1"/>
          <p:nvPr/>
        </p:nvSpPr>
        <p:spPr>
          <a:xfrm>
            <a:off x="3978999" y="1713968"/>
            <a:ext cx="791209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/>
              <a:t>Claire TESSIER – </a:t>
            </a:r>
            <a:r>
              <a:rPr lang="fr-FR" sz="2000" b="0"/>
              <a:t>Responsable SSIAD de Clisson</a:t>
            </a:r>
            <a:endParaRPr lang="fr-FR" sz="2000" err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/>
              <a:t>Marion LECHAT – </a:t>
            </a:r>
            <a:r>
              <a:rPr lang="fr-FR" sz="2000" b="0"/>
              <a:t>Infirmière coordinatrice au SSIAD de Clisson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3E5E5-D1EB-B598-116B-FDEE4003FEC7}"/>
              </a:ext>
            </a:extLst>
          </p:cNvPr>
          <p:cNvSpPr/>
          <p:nvPr/>
        </p:nvSpPr>
        <p:spPr>
          <a:xfrm>
            <a:off x="1439190" y="3388054"/>
            <a:ext cx="9319900" cy="584300"/>
          </a:xfrm>
          <a:prstGeom prst="rect">
            <a:avLst/>
          </a:prstGeom>
          <a:solidFill>
            <a:srgbClr val="B479A2"/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24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Carte d’identité de la structure</a:t>
            </a:r>
            <a:endParaRPr lang="fr-FR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BAB0DE96-8F80-7B17-CE34-78FC673D2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0858"/>
              </p:ext>
            </p:extLst>
          </p:nvPr>
        </p:nvGraphicFramePr>
        <p:xfrm>
          <a:off x="1435100" y="3975100"/>
          <a:ext cx="9323635" cy="1828800"/>
        </p:xfrm>
        <a:graphic>
          <a:graphicData uri="http://schemas.openxmlformats.org/drawingml/2006/table">
            <a:tbl>
              <a:tblPr firstRow="1" bandRow="1"/>
              <a:tblGrid>
                <a:gridCol w="4752171">
                  <a:extLst>
                    <a:ext uri="{9D8B030D-6E8A-4147-A177-3AD203B41FA5}">
                      <a16:colId xmlns:a16="http://schemas.microsoft.com/office/drawing/2014/main" val="2493971082"/>
                    </a:ext>
                  </a:extLst>
                </a:gridCol>
                <a:gridCol w="4571464">
                  <a:extLst>
                    <a:ext uri="{9D8B030D-6E8A-4147-A177-3AD203B41FA5}">
                      <a16:colId xmlns:a16="http://schemas.microsoft.com/office/drawing/2014/main" val="1792187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rgbClr val="B479A2"/>
                          </a:solidFill>
                          <a:latin typeface="Calibri"/>
                          <a:cs typeface="Calibri"/>
                        </a:rPr>
                        <a:t>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>
                          <a:solidFill>
                            <a:schemeClr val="tx1"/>
                          </a:solidFill>
                        </a:rPr>
                        <a:t>SSIAD associatif mono activité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73210"/>
                  </a:ext>
                </a:extLst>
              </a:tr>
              <a:tr h="249566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rgbClr val="B479A2"/>
                          </a:solidFill>
                          <a:latin typeface="Calibri"/>
                          <a:cs typeface="Calibri"/>
                        </a:rPr>
                        <a:t>Nombre d’usagers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kern="100">
                          <a:effectLst/>
                        </a:rPr>
                        <a:t>56 places (50 PA+6 PH)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59347"/>
                  </a:ext>
                </a:extLst>
              </a:tr>
              <a:tr h="249566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rgbClr val="B479A2"/>
                          </a:solidFill>
                          <a:latin typeface="Calibri"/>
                          <a:cs typeface="Calibri"/>
                        </a:rPr>
                        <a:t>Grappe ESMS numérique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latin typeface="Calibri"/>
                          <a:cs typeface="Calibri"/>
                        </a:rPr>
                        <a:t>Financée en 2021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18048"/>
                  </a:ext>
                </a:extLst>
              </a:tr>
              <a:tr h="249566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rgbClr val="B479A2"/>
                          </a:solidFill>
                          <a:latin typeface="Calibri"/>
                          <a:cs typeface="Calibri"/>
                        </a:rPr>
                        <a:t>Logiciel métier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latin typeface="Calibri"/>
                          <a:cs typeface="Calibri"/>
                        </a:rPr>
                        <a:t>Arche MC2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5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5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69A7BF-E194-15D0-962E-88CDB6109C08}"/>
              </a:ext>
            </a:extLst>
          </p:cNvPr>
          <p:cNvSpPr/>
          <p:nvPr/>
        </p:nvSpPr>
        <p:spPr>
          <a:xfrm>
            <a:off x="1196227" y="1280393"/>
            <a:ext cx="9504000" cy="4572000"/>
          </a:xfrm>
          <a:prstGeom prst="roundRect">
            <a:avLst/>
          </a:prstGeom>
          <a:gradFill flip="none" rotWithShape="1">
            <a:gsLst>
              <a:gs pos="11000">
                <a:schemeClr val="accent6">
                  <a:lumMod val="40000"/>
                  <a:lumOff val="60000"/>
                </a:schemeClr>
              </a:gs>
              <a:gs pos="47000">
                <a:srgbClr val="ECF5E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12">
            <a:extLst>
              <a:ext uri="{FF2B5EF4-FFF2-40B4-BE49-F238E27FC236}">
                <a16:creationId xmlns:a16="http://schemas.microsoft.com/office/drawing/2014/main" id="{93852E17-632C-BAD4-C6C1-9FBA6EE11D05}"/>
              </a:ext>
            </a:extLst>
          </p:cNvPr>
          <p:cNvSpPr txBox="1"/>
          <p:nvPr/>
        </p:nvSpPr>
        <p:spPr>
          <a:xfrm>
            <a:off x="1344000" y="2052568"/>
            <a:ext cx="9208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les usages de Mon Espace Santé dans la continuité du déploiement du DUI.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F85D1B-D822-A176-F79A-8D8BF4E9B4E9}"/>
              </a:ext>
            </a:extLst>
          </p:cNvPr>
          <p:cNvSpPr txBox="1">
            <a:spLocks/>
          </p:cNvSpPr>
          <p:nvPr/>
        </p:nvSpPr>
        <p:spPr>
          <a:xfrm>
            <a:off x="4351996" y="1506988"/>
            <a:ext cx="3192462" cy="40817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Objectif du projet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32D3AF4-AE82-EB96-86BF-C97E6D88C9FF}"/>
              </a:ext>
            </a:extLst>
          </p:cNvPr>
          <p:cNvSpPr txBox="1">
            <a:spLocks/>
          </p:cNvSpPr>
          <p:nvPr/>
        </p:nvSpPr>
        <p:spPr>
          <a:xfrm>
            <a:off x="4351996" y="2841451"/>
            <a:ext cx="3192462" cy="406800"/>
          </a:xfrm>
          <a:prstGeom prst="rect">
            <a:avLst/>
          </a:prstGeom>
          <a:solidFill>
            <a:schemeClr val="bg1"/>
          </a:solidFill>
          <a:ln>
            <a:solidFill>
              <a:srgbClr val="8DBC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Cas d’usages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717F077-46D5-E111-FE97-840F639917DA}"/>
              </a:ext>
            </a:extLst>
          </p:cNvPr>
          <p:cNvSpPr txBox="1">
            <a:spLocks/>
          </p:cNvSpPr>
          <p:nvPr/>
        </p:nvSpPr>
        <p:spPr>
          <a:xfrm>
            <a:off x="4351996" y="4321008"/>
            <a:ext cx="3192462" cy="406800"/>
          </a:xfrm>
          <a:prstGeom prst="rect">
            <a:avLst/>
          </a:prstGeom>
          <a:solidFill>
            <a:schemeClr val="bg1"/>
          </a:solidFill>
          <a:ln>
            <a:solidFill>
              <a:srgbClr val="8DBC1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strike="noStrike" kern="1200" cap="none" spc="0" normalizeH="0" baseline="0" noProof="0">
                <a:ln>
                  <a:noFill/>
                </a:ln>
                <a:solidFill>
                  <a:srgbClr val="8DBC1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Freins à lever</a:t>
            </a:r>
          </a:p>
        </p:txBody>
      </p:sp>
      <p:sp>
        <p:nvSpPr>
          <p:cNvPr id="7" name="ZoneTexte 19">
            <a:extLst>
              <a:ext uri="{FF2B5EF4-FFF2-40B4-BE49-F238E27FC236}">
                <a16:creationId xmlns:a16="http://schemas.microsoft.com/office/drawing/2014/main" id="{89CE598C-CA6C-050B-20D2-AD462EA318AF}"/>
              </a:ext>
            </a:extLst>
          </p:cNvPr>
          <p:cNvSpPr txBox="1"/>
          <p:nvPr/>
        </p:nvSpPr>
        <p:spPr>
          <a:xfrm>
            <a:off x="1491773" y="3433276"/>
            <a:ext cx="92084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>
                <a:latin typeface="Arial" panose="020B0604020202020204" pitchFamily="34" charset="0"/>
                <a:cs typeface="Arial" panose="020B0604020202020204" pitchFamily="34" charset="0"/>
              </a:rPr>
              <a:t>Accès direct aux comptes rendus par les patients / aidants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>
                <a:latin typeface="Arial" panose="020B0604020202020204" pitchFamily="34" charset="0"/>
                <a:cs typeface="Arial" panose="020B0604020202020204" pitchFamily="34" charset="0"/>
              </a:rPr>
              <a:t>Accès aux professionnels – ordonnances, bilans sanguins, compte-rendu</a:t>
            </a:r>
          </a:p>
        </p:txBody>
      </p:sp>
      <p:sp>
        <p:nvSpPr>
          <p:cNvPr id="8" name="ZoneTexte 20">
            <a:extLst>
              <a:ext uri="{FF2B5EF4-FFF2-40B4-BE49-F238E27FC236}">
                <a16:creationId xmlns:a16="http://schemas.microsoft.com/office/drawing/2014/main" id="{4BC137A1-79E9-FDBD-563A-DC292313BB3B}"/>
              </a:ext>
            </a:extLst>
          </p:cNvPr>
          <p:cNvSpPr txBox="1"/>
          <p:nvPr/>
        </p:nvSpPr>
        <p:spPr>
          <a:xfrm>
            <a:off x="1344000" y="4893404"/>
            <a:ext cx="92084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>
                <a:latin typeface="Arial" panose="020B0604020202020204" pitchFamily="34" charset="0"/>
                <a:cs typeface="Arial" panose="020B0604020202020204" pitchFamily="34" charset="0"/>
              </a:rPr>
              <a:t>Public de personnes dépendantes / âgées = accessibilité des outils, place des aidants 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>
                <a:latin typeface="Arial" panose="020B0604020202020204" pitchFamily="34" charset="0"/>
                <a:cs typeface="Arial" panose="020B0604020202020204" pitchFamily="34" charset="0"/>
              </a:rPr>
              <a:t>Outil supplémentaire à utiliser par les professionnels / changement des pratiques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D65811-8E19-F188-3E78-3EFC60149C32}"/>
              </a:ext>
            </a:extLst>
          </p:cNvPr>
          <p:cNvSpPr/>
          <p:nvPr/>
        </p:nvSpPr>
        <p:spPr>
          <a:xfrm>
            <a:off x="3990109" y="738990"/>
            <a:ext cx="807997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place de l’expérimentation au SSIAD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EF53E60-C730-0EC6-09EA-7D9AFDB88F59}"/>
              </a:ext>
            </a:extLst>
          </p:cNvPr>
          <p:cNvGrpSpPr>
            <a:grpSpLocks noChangeAspect="1"/>
          </p:cNvGrpSpPr>
          <p:nvPr/>
        </p:nvGrpSpPr>
        <p:grpSpPr>
          <a:xfrm>
            <a:off x="3591267" y="1410598"/>
            <a:ext cx="689072" cy="536861"/>
            <a:chOff x="4570349" y="6040438"/>
            <a:chExt cx="3011551" cy="2346326"/>
          </a:xfrm>
        </p:grpSpPr>
        <p:sp>
          <p:nvSpPr>
            <p:cNvPr id="11" name="Line 49">
              <a:extLst>
                <a:ext uri="{FF2B5EF4-FFF2-40B4-BE49-F238E27FC236}">
                  <a16:creationId xmlns:a16="http://schemas.microsoft.com/office/drawing/2014/main" id="{460BCC82-AAA2-712F-EB0E-458AAF02F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0663" y="7111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50">
              <a:extLst>
                <a:ext uri="{FF2B5EF4-FFF2-40B4-BE49-F238E27FC236}">
                  <a16:creationId xmlns:a16="http://schemas.microsoft.com/office/drawing/2014/main" id="{E134386E-591F-63DE-1665-9EFBB8CB3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0663" y="7111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4DC9FF14-17C5-26BD-AF42-E68D04740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75" y="6040438"/>
              <a:ext cx="1731963" cy="893763"/>
            </a:xfrm>
            <a:custGeom>
              <a:avLst/>
              <a:gdLst>
                <a:gd name="T0" fmla="*/ 21 w 895"/>
                <a:gd name="T1" fmla="*/ 464 h 464"/>
                <a:gd name="T2" fmla="*/ 25 w 895"/>
                <a:gd name="T3" fmla="*/ 464 h 464"/>
                <a:gd name="T4" fmla="*/ 47 w 895"/>
                <a:gd name="T5" fmla="*/ 445 h 464"/>
                <a:gd name="T6" fmla="*/ 212 w 895"/>
                <a:gd name="T7" fmla="*/ 160 h 464"/>
                <a:gd name="T8" fmla="*/ 525 w 895"/>
                <a:gd name="T9" fmla="*/ 45 h 464"/>
                <a:gd name="T10" fmla="*/ 855 w 895"/>
                <a:gd name="T11" fmla="*/ 174 h 464"/>
                <a:gd name="T12" fmla="*/ 886 w 895"/>
                <a:gd name="T13" fmla="*/ 173 h 464"/>
                <a:gd name="T14" fmla="*/ 885 w 895"/>
                <a:gd name="T15" fmla="*/ 141 h 464"/>
                <a:gd name="T16" fmla="*/ 525 w 895"/>
                <a:gd name="T17" fmla="*/ 0 h 464"/>
                <a:gd name="T18" fmla="*/ 182 w 895"/>
                <a:gd name="T19" fmla="*/ 126 h 464"/>
                <a:gd name="T20" fmla="*/ 2 w 895"/>
                <a:gd name="T21" fmla="*/ 438 h 464"/>
                <a:gd name="T22" fmla="*/ 21 w 895"/>
                <a:gd name="T2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5" h="464">
                  <a:moveTo>
                    <a:pt x="21" y="464"/>
                  </a:moveTo>
                  <a:cubicBezTo>
                    <a:pt x="22" y="464"/>
                    <a:pt x="23" y="464"/>
                    <a:pt x="25" y="464"/>
                  </a:cubicBezTo>
                  <a:cubicBezTo>
                    <a:pt x="35" y="464"/>
                    <a:pt x="45" y="456"/>
                    <a:pt x="47" y="445"/>
                  </a:cubicBezTo>
                  <a:cubicBezTo>
                    <a:pt x="66" y="335"/>
                    <a:pt x="125" y="233"/>
                    <a:pt x="212" y="160"/>
                  </a:cubicBezTo>
                  <a:cubicBezTo>
                    <a:pt x="299" y="86"/>
                    <a:pt x="410" y="45"/>
                    <a:pt x="525" y="45"/>
                  </a:cubicBezTo>
                  <a:cubicBezTo>
                    <a:pt x="648" y="45"/>
                    <a:pt x="765" y="91"/>
                    <a:pt x="855" y="174"/>
                  </a:cubicBezTo>
                  <a:cubicBezTo>
                    <a:pt x="864" y="182"/>
                    <a:pt x="878" y="182"/>
                    <a:pt x="886" y="173"/>
                  </a:cubicBezTo>
                  <a:cubicBezTo>
                    <a:pt x="895" y="164"/>
                    <a:pt x="894" y="149"/>
                    <a:pt x="885" y="141"/>
                  </a:cubicBezTo>
                  <a:cubicBezTo>
                    <a:pt x="787" y="50"/>
                    <a:pt x="659" y="0"/>
                    <a:pt x="525" y="0"/>
                  </a:cubicBezTo>
                  <a:cubicBezTo>
                    <a:pt x="400" y="0"/>
                    <a:pt x="278" y="45"/>
                    <a:pt x="182" y="126"/>
                  </a:cubicBezTo>
                  <a:cubicBezTo>
                    <a:pt x="88" y="206"/>
                    <a:pt x="24" y="316"/>
                    <a:pt x="2" y="438"/>
                  </a:cubicBezTo>
                  <a:cubicBezTo>
                    <a:pt x="0" y="450"/>
                    <a:pt x="8" y="461"/>
                    <a:pt x="21" y="464"/>
                  </a:cubicBezTo>
                  <a:close/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55">
              <a:extLst>
                <a:ext uri="{FF2B5EF4-FFF2-40B4-BE49-F238E27FC236}">
                  <a16:creationId xmlns:a16="http://schemas.microsoft.com/office/drawing/2014/main" id="{84312666-B9E6-B9D2-9579-03C8F33B8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850" y="69342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56">
              <a:extLst>
                <a:ext uri="{FF2B5EF4-FFF2-40B4-BE49-F238E27FC236}">
                  <a16:creationId xmlns:a16="http://schemas.microsoft.com/office/drawing/2014/main" id="{3857965B-CF4A-FFA1-3B52-8FB67E4F0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3850" y="69342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24B8DC2A-5CB7-F973-DBB4-E3C9D863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276976"/>
              <a:ext cx="1565275" cy="1362075"/>
            </a:xfrm>
            <a:custGeom>
              <a:avLst/>
              <a:gdLst>
                <a:gd name="T0" fmla="*/ 671 w 809"/>
                <a:gd name="T1" fmla="*/ 707 h 707"/>
                <a:gd name="T2" fmla="*/ 687 w 809"/>
                <a:gd name="T3" fmla="*/ 700 h 707"/>
                <a:gd name="T4" fmla="*/ 809 w 809"/>
                <a:gd name="T5" fmla="*/ 409 h 707"/>
                <a:gd name="T6" fmla="*/ 400 w 809"/>
                <a:gd name="T7" fmla="*/ 0 h 707"/>
                <a:gd name="T8" fmla="*/ 145 w 809"/>
                <a:gd name="T9" fmla="*/ 89 h 707"/>
                <a:gd name="T10" fmla="*/ 3 w 809"/>
                <a:gd name="T11" fmla="*/ 313 h 707"/>
                <a:gd name="T12" fmla="*/ 19 w 809"/>
                <a:gd name="T13" fmla="*/ 340 h 707"/>
                <a:gd name="T14" fmla="*/ 46 w 809"/>
                <a:gd name="T15" fmla="*/ 324 h 707"/>
                <a:gd name="T16" fmla="*/ 173 w 809"/>
                <a:gd name="T17" fmla="*/ 124 h 707"/>
                <a:gd name="T18" fmla="*/ 400 w 809"/>
                <a:gd name="T19" fmla="*/ 45 h 707"/>
                <a:gd name="T20" fmla="*/ 764 w 809"/>
                <a:gd name="T21" fmla="*/ 409 h 707"/>
                <a:gd name="T22" fmla="*/ 655 w 809"/>
                <a:gd name="T23" fmla="*/ 668 h 707"/>
                <a:gd name="T24" fmla="*/ 655 w 809"/>
                <a:gd name="T25" fmla="*/ 700 h 707"/>
                <a:gd name="T26" fmla="*/ 671 w 809"/>
                <a:gd name="T27" fmla="*/ 707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9" h="707">
                  <a:moveTo>
                    <a:pt x="671" y="707"/>
                  </a:moveTo>
                  <a:cubicBezTo>
                    <a:pt x="677" y="707"/>
                    <a:pt x="682" y="704"/>
                    <a:pt x="687" y="700"/>
                  </a:cubicBezTo>
                  <a:cubicBezTo>
                    <a:pt x="766" y="623"/>
                    <a:pt x="809" y="519"/>
                    <a:pt x="809" y="409"/>
                  </a:cubicBezTo>
                  <a:cubicBezTo>
                    <a:pt x="809" y="183"/>
                    <a:pt x="626" y="0"/>
                    <a:pt x="400" y="0"/>
                  </a:cubicBezTo>
                  <a:cubicBezTo>
                    <a:pt x="308" y="0"/>
                    <a:pt x="217" y="31"/>
                    <a:pt x="145" y="89"/>
                  </a:cubicBezTo>
                  <a:cubicBezTo>
                    <a:pt x="74" y="146"/>
                    <a:pt x="24" y="225"/>
                    <a:pt x="3" y="313"/>
                  </a:cubicBezTo>
                  <a:cubicBezTo>
                    <a:pt x="0" y="325"/>
                    <a:pt x="7" y="338"/>
                    <a:pt x="19" y="340"/>
                  </a:cubicBezTo>
                  <a:cubicBezTo>
                    <a:pt x="31" y="343"/>
                    <a:pt x="43" y="336"/>
                    <a:pt x="46" y="324"/>
                  </a:cubicBezTo>
                  <a:cubicBezTo>
                    <a:pt x="65" y="246"/>
                    <a:pt x="110" y="175"/>
                    <a:pt x="173" y="124"/>
                  </a:cubicBezTo>
                  <a:cubicBezTo>
                    <a:pt x="238" y="72"/>
                    <a:pt x="317" y="45"/>
                    <a:pt x="400" y="45"/>
                  </a:cubicBezTo>
                  <a:cubicBezTo>
                    <a:pt x="601" y="45"/>
                    <a:pt x="764" y="208"/>
                    <a:pt x="764" y="409"/>
                  </a:cubicBezTo>
                  <a:cubicBezTo>
                    <a:pt x="764" y="507"/>
                    <a:pt x="725" y="599"/>
                    <a:pt x="655" y="668"/>
                  </a:cubicBezTo>
                  <a:cubicBezTo>
                    <a:pt x="646" y="677"/>
                    <a:pt x="646" y="691"/>
                    <a:pt x="655" y="700"/>
                  </a:cubicBezTo>
                  <a:cubicBezTo>
                    <a:pt x="659" y="704"/>
                    <a:pt x="665" y="707"/>
                    <a:pt x="671" y="707"/>
                  </a:cubicBezTo>
                  <a:close/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B5CA97C3-CC30-75E6-2B24-CEFAFE0E8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2450" y="763905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59">
              <a:extLst>
                <a:ext uri="{FF2B5EF4-FFF2-40B4-BE49-F238E27FC236}">
                  <a16:creationId xmlns:a16="http://schemas.microsoft.com/office/drawing/2014/main" id="{82FC6082-7914-56F0-B20C-1DFF8FF82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2450" y="763905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D5057E93-92C5-4144-21E9-17A7324BD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7531101"/>
              <a:ext cx="1022350" cy="320675"/>
            </a:xfrm>
            <a:custGeom>
              <a:avLst/>
              <a:gdLst>
                <a:gd name="T0" fmla="*/ 491 w 528"/>
                <a:gd name="T1" fmla="*/ 70 h 166"/>
                <a:gd name="T2" fmla="*/ 304 w 528"/>
                <a:gd name="T3" fmla="*/ 121 h 166"/>
                <a:gd name="T4" fmla="*/ 41 w 528"/>
                <a:gd name="T5" fmla="*/ 9 h 166"/>
                <a:gd name="T6" fmla="*/ 9 w 528"/>
                <a:gd name="T7" fmla="*/ 8 h 166"/>
                <a:gd name="T8" fmla="*/ 9 w 528"/>
                <a:gd name="T9" fmla="*/ 40 h 166"/>
                <a:gd name="T10" fmla="*/ 304 w 528"/>
                <a:gd name="T11" fmla="*/ 166 h 166"/>
                <a:gd name="T12" fmla="*/ 514 w 528"/>
                <a:gd name="T13" fmla="*/ 108 h 166"/>
                <a:gd name="T14" fmla="*/ 522 w 528"/>
                <a:gd name="T15" fmla="*/ 78 h 166"/>
                <a:gd name="T16" fmla="*/ 491 w 528"/>
                <a:gd name="T17" fmla="*/ 7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166">
                  <a:moveTo>
                    <a:pt x="491" y="70"/>
                  </a:moveTo>
                  <a:cubicBezTo>
                    <a:pt x="435" y="104"/>
                    <a:pt x="370" y="121"/>
                    <a:pt x="304" y="121"/>
                  </a:cubicBezTo>
                  <a:cubicBezTo>
                    <a:pt x="204" y="121"/>
                    <a:pt x="111" y="81"/>
                    <a:pt x="41" y="9"/>
                  </a:cubicBezTo>
                  <a:cubicBezTo>
                    <a:pt x="33" y="0"/>
                    <a:pt x="18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87" y="121"/>
                    <a:pt x="192" y="166"/>
                    <a:pt x="304" y="166"/>
                  </a:cubicBezTo>
                  <a:cubicBezTo>
                    <a:pt x="378" y="166"/>
                    <a:pt x="451" y="146"/>
                    <a:pt x="514" y="108"/>
                  </a:cubicBezTo>
                  <a:cubicBezTo>
                    <a:pt x="525" y="102"/>
                    <a:pt x="528" y="88"/>
                    <a:pt x="522" y="78"/>
                  </a:cubicBezTo>
                  <a:cubicBezTo>
                    <a:pt x="515" y="67"/>
                    <a:pt x="502" y="63"/>
                    <a:pt x="491" y="70"/>
                  </a:cubicBezTo>
                  <a:close/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61">
              <a:extLst>
                <a:ext uri="{FF2B5EF4-FFF2-40B4-BE49-F238E27FC236}">
                  <a16:creationId xmlns:a16="http://schemas.microsoft.com/office/drawing/2014/main" id="{D0C47113-F22E-F831-9330-4EFA6524E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525" y="76660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62">
              <a:extLst>
                <a:ext uri="{FF2B5EF4-FFF2-40B4-BE49-F238E27FC236}">
                  <a16:creationId xmlns:a16="http://schemas.microsoft.com/office/drawing/2014/main" id="{773D5D2B-1C03-D8F1-9E0C-0DED6BB7D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0525" y="76660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1F670061-1047-B370-E4DF-848E49581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6540501"/>
              <a:ext cx="1023938" cy="1047750"/>
            </a:xfrm>
            <a:custGeom>
              <a:avLst/>
              <a:gdLst>
                <a:gd name="T0" fmla="*/ 258 w 530"/>
                <a:gd name="T1" fmla="*/ 0 h 543"/>
                <a:gd name="T2" fmla="*/ 103 w 530"/>
                <a:gd name="T3" fmla="*/ 49 h 543"/>
                <a:gd name="T4" fmla="*/ 5 w 530"/>
                <a:gd name="T5" fmla="*/ 175 h 543"/>
                <a:gd name="T6" fmla="*/ 18 w 530"/>
                <a:gd name="T7" fmla="*/ 204 h 543"/>
                <a:gd name="T8" fmla="*/ 47 w 530"/>
                <a:gd name="T9" fmla="*/ 191 h 543"/>
                <a:gd name="T10" fmla="*/ 258 w 530"/>
                <a:gd name="T11" fmla="*/ 45 h 543"/>
                <a:gd name="T12" fmla="*/ 485 w 530"/>
                <a:gd name="T13" fmla="*/ 272 h 543"/>
                <a:gd name="T14" fmla="*/ 258 w 530"/>
                <a:gd name="T15" fmla="*/ 498 h 543"/>
                <a:gd name="T16" fmla="*/ 129 w 530"/>
                <a:gd name="T17" fmla="*/ 457 h 543"/>
                <a:gd name="T18" fmla="*/ 47 w 530"/>
                <a:gd name="T19" fmla="*/ 353 h 543"/>
                <a:gd name="T20" fmla="*/ 18 w 530"/>
                <a:gd name="T21" fmla="*/ 341 h 543"/>
                <a:gd name="T22" fmla="*/ 5 w 530"/>
                <a:gd name="T23" fmla="*/ 370 h 543"/>
                <a:gd name="T24" fmla="*/ 103 w 530"/>
                <a:gd name="T25" fmla="*/ 494 h 543"/>
                <a:gd name="T26" fmla="*/ 258 w 530"/>
                <a:gd name="T27" fmla="*/ 543 h 543"/>
                <a:gd name="T28" fmla="*/ 530 w 530"/>
                <a:gd name="T29" fmla="*/ 272 h 543"/>
                <a:gd name="T30" fmla="*/ 258 w 530"/>
                <a:gd name="T3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0" h="543">
                  <a:moveTo>
                    <a:pt x="258" y="0"/>
                  </a:moveTo>
                  <a:cubicBezTo>
                    <a:pt x="202" y="0"/>
                    <a:pt x="148" y="17"/>
                    <a:pt x="103" y="49"/>
                  </a:cubicBezTo>
                  <a:cubicBezTo>
                    <a:pt x="58" y="81"/>
                    <a:pt x="24" y="124"/>
                    <a:pt x="5" y="175"/>
                  </a:cubicBezTo>
                  <a:cubicBezTo>
                    <a:pt x="0" y="186"/>
                    <a:pt x="6" y="199"/>
                    <a:pt x="18" y="204"/>
                  </a:cubicBezTo>
                  <a:cubicBezTo>
                    <a:pt x="29" y="208"/>
                    <a:pt x="42" y="202"/>
                    <a:pt x="47" y="191"/>
                  </a:cubicBezTo>
                  <a:cubicBezTo>
                    <a:pt x="80" y="104"/>
                    <a:pt x="165" y="45"/>
                    <a:pt x="258" y="45"/>
                  </a:cubicBezTo>
                  <a:cubicBezTo>
                    <a:pt x="383" y="45"/>
                    <a:pt x="485" y="147"/>
                    <a:pt x="485" y="272"/>
                  </a:cubicBezTo>
                  <a:cubicBezTo>
                    <a:pt x="485" y="396"/>
                    <a:pt x="383" y="498"/>
                    <a:pt x="258" y="498"/>
                  </a:cubicBezTo>
                  <a:cubicBezTo>
                    <a:pt x="212" y="498"/>
                    <a:pt x="167" y="484"/>
                    <a:pt x="129" y="457"/>
                  </a:cubicBezTo>
                  <a:cubicBezTo>
                    <a:pt x="92" y="431"/>
                    <a:pt x="63" y="396"/>
                    <a:pt x="47" y="353"/>
                  </a:cubicBezTo>
                  <a:cubicBezTo>
                    <a:pt x="43" y="342"/>
                    <a:pt x="30" y="336"/>
                    <a:pt x="18" y="341"/>
                  </a:cubicBezTo>
                  <a:cubicBezTo>
                    <a:pt x="6" y="345"/>
                    <a:pt x="1" y="358"/>
                    <a:pt x="5" y="370"/>
                  </a:cubicBezTo>
                  <a:cubicBezTo>
                    <a:pt x="25" y="420"/>
                    <a:pt x="59" y="463"/>
                    <a:pt x="103" y="494"/>
                  </a:cubicBezTo>
                  <a:cubicBezTo>
                    <a:pt x="149" y="526"/>
                    <a:pt x="202" y="543"/>
                    <a:pt x="258" y="543"/>
                  </a:cubicBezTo>
                  <a:cubicBezTo>
                    <a:pt x="408" y="543"/>
                    <a:pt x="530" y="421"/>
                    <a:pt x="530" y="272"/>
                  </a:cubicBezTo>
                  <a:cubicBezTo>
                    <a:pt x="530" y="122"/>
                    <a:pt x="408" y="0"/>
                    <a:pt x="258" y="0"/>
                  </a:cubicBezTo>
                  <a:close/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64">
              <a:extLst>
                <a:ext uri="{FF2B5EF4-FFF2-40B4-BE49-F238E27FC236}">
                  <a16:creationId xmlns:a16="http://schemas.microsoft.com/office/drawing/2014/main" id="{017CFAB9-219F-950D-B00D-F8F9F71B5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575" y="65405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65">
              <a:extLst>
                <a:ext uri="{FF2B5EF4-FFF2-40B4-BE49-F238E27FC236}">
                  <a16:creationId xmlns:a16="http://schemas.microsoft.com/office/drawing/2014/main" id="{75426A0F-46CD-6E24-1B34-20073E073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575" y="65405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6">
              <a:extLst>
                <a:ext uri="{FF2B5EF4-FFF2-40B4-BE49-F238E27FC236}">
                  <a16:creationId xmlns:a16="http://schemas.microsoft.com/office/drawing/2014/main" id="{208E6967-F9D7-04C0-AC8C-DDC2E26FC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600" y="6818313"/>
              <a:ext cx="555625" cy="492125"/>
            </a:xfrm>
            <a:custGeom>
              <a:avLst/>
              <a:gdLst>
                <a:gd name="T0" fmla="*/ 34 w 287"/>
                <a:gd name="T1" fmla="*/ 150 h 255"/>
                <a:gd name="T2" fmla="*/ 159 w 287"/>
                <a:gd name="T3" fmla="*/ 255 h 255"/>
                <a:gd name="T4" fmla="*/ 287 w 287"/>
                <a:gd name="T5" fmla="*/ 128 h 255"/>
                <a:gd name="T6" fmla="*/ 159 w 287"/>
                <a:gd name="T7" fmla="*/ 0 h 255"/>
                <a:gd name="T8" fmla="*/ 34 w 287"/>
                <a:gd name="T9" fmla="*/ 105 h 255"/>
                <a:gd name="T10" fmla="*/ 0 w 287"/>
                <a:gd name="T11" fmla="*/ 117 h 255"/>
                <a:gd name="T12" fmla="*/ 0 w 287"/>
                <a:gd name="T13" fmla="*/ 117 h 255"/>
                <a:gd name="T14" fmla="*/ 182 w 287"/>
                <a:gd name="T15" fmla="*/ 128 h 255"/>
                <a:gd name="T16" fmla="*/ 182 w 287"/>
                <a:gd name="T17" fmla="*/ 128 h 255"/>
                <a:gd name="T18" fmla="*/ 80 w 287"/>
                <a:gd name="T19" fmla="*/ 105 h 255"/>
                <a:gd name="T20" fmla="*/ 159 w 287"/>
                <a:gd name="T21" fmla="*/ 45 h 255"/>
                <a:gd name="T22" fmla="*/ 242 w 287"/>
                <a:gd name="T23" fmla="*/ 128 h 255"/>
                <a:gd name="T24" fmla="*/ 159 w 287"/>
                <a:gd name="T25" fmla="*/ 210 h 255"/>
                <a:gd name="T26" fmla="*/ 80 w 287"/>
                <a:gd name="T27" fmla="*/ 15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255">
                  <a:moveTo>
                    <a:pt x="34" y="150"/>
                  </a:moveTo>
                  <a:cubicBezTo>
                    <a:pt x="44" y="210"/>
                    <a:pt x="97" y="255"/>
                    <a:pt x="159" y="255"/>
                  </a:cubicBezTo>
                  <a:cubicBezTo>
                    <a:pt x="230" y="255"/>
                    <a:pt x="287" y="198"/>
                    <a:pt x="287" y="128"/>
                  </a:cubicBezTo>
                  <a:cubicBezTo>
                    <a:pt x="287" y="57"/>
                    <a:pt x="230" y="0"/>
                    <a:pt x="159" y="0"/>
                  </a:cubicBezTo>
                  <a:cubicBezTo>
                    <a:pt x="97" y="0"/>
                    <a:pt x="44" y="45"/>
                    <a:pt x="34" y="105"/>
                  </a:cubicBezTo>
                  <a:moveTo>
                    <a:pt x="0" y="117"/>
                  </a:moveTo>
                  <a:cubicBezTo>
                    <a:pt x="0" y="117"/>
                    <a:pt x="0" y="117"/>
                    <a:pt x="0" y="117"/>
                  </a:cubicBezTo>
                  <a:moveTo>
                    <a:pt x="182" y="128"/>
                  </a:moveTo>
                  <a:cubicBezTo>
                    <a:pt x="182" y="128"/>
                    <a:pt x="182" y="128"/>
                    <a:pt x="182" y="128"/>
                  </a:cubicBezTo>
                  <a:moveTo>
                    <a:pt x="80" y="105"/>
                  </a:moveTo>
                  <a:cubicBezTo>
                    <a:pt x="90" y="70"/>
                    <a:pt x="122" y="45"/>
                    <a:pt x="159" y="45"/>
                  </a:cubicBezTo>
                  <a:cubicBezTo>
                    <a:pt x="205" y="45"/>
                    <a:pt x="242" y="82"/>
                    <a:pt x="242" y="128"/>
                  </a:cubicBezTo>
                  <a:cubicBezTo>
                    <a:pt x="242" y="173"/>
                    <a:pt x="205" y="210"/>
                    <a:pt x="159" y="210"/>
                  </a:cubicBezTo>
                  <a:cubicBezTo>
                    <a:pt x="122" y="210"/>
                    <a:pt x="90" y="185"/>
                    <a:pt x="80" y="150"/>
                  </a:cubicBezTo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0B74FCFF-F523-129D-BD74-41F24F30E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0" y="6426201"/>
              <a:ext cx="2406650" cy="1960563"/>
            </a:xfrm>
            <a:custGeom>
              <a:avLst/>
              <a:gdLst>
                <a:gd name="T0" fmla="*/ 1222 w 1244"/>
                <a:gd name="T1" fmla="*/ 973 h 1018"/>
                <a:gd name="T2" fmla="*/ 1062 w 1244"/>
                <a:gd name="T3" fmla="*/ 973 h 1018"/>
                <a:gd name="T4" fmla="*/ 938 w 1244"/>
                <a:gd name="T5" fmla="*/ 759 h 1018"/>
                <a:gd name="T6" fmla="*/ 1153 w 1244"/>
                <a:gd name="T7" fmla="*/ 332 h 1018"/>
                <a:gd name="T8" fmla="*/ 1046 w 1244"/>
                <a:gd name="T9" fmla="*/ 12 h 1018"/>
                <a:gd name="T10" fmla="*/ 1015 w 1244"/>
                <a:gd name="T11" fmla="*/ 7 h 1018"/>
                <a:gd name="T12" fmla="*/ 1011 w 1244"/>
                <a:gd name="T13" fmla="*/ 39 h 1018"/>
                <a:gd name="T14" fmla="*/ 1108 w 1244"/>
                <a:gd name="T15" fmla="*/ 332 h 1018"/>
                <a:gd name="T16" fmla="*/ 895 w 1244"/>
                <a:gd name="T17" fmla="*/ 734 h 1018"/>
                <a:gd name="T18" fmla="*/ 793 w 1244"/>
                <a:gd name="T19" fmla="*/ 787 h 1018"/>
                <a:gd name="T20" fmla="*/ 789 w 1244"/>
                <a:gd name="T21" fmla="*/ 788 h 1018"/>
                <a:gd name="T22" fmla="*/ 789 w 1244"/>
                <a:gd name="T23" fmla="*/ 788 h 1018"/>
                <a:gd name="T24" fmla="*/ 622 w 1244"/>
                <a:gd name="T25" fmla="*/ 818 h 1018"/>
                <a:gd name="T26" fmla="*/ 455 w 1244"/>
                <a:gd name="T27" fmla="*/ 788 h 1018"/>
                <a:gd name="T28" fmla="*/ 349 w 1244"/>
                <a:gd name="T29" fmla="*/ 734 h 1018"/>
                <a:gd name="T30" fmla="*/ 328 w 1244"/>
                <a:gd name="T31" fmla="*/ 718 h 1018"/>
                <a:gd name="T32" fmla="*/ 296 w 1244"/>
                <a:gd name="T33" fmla="*/ 723 h 1018"/>
                <a:gd name="T34" fmla="*/ 301 w 1244"/>
                <a:gd name="T35" fmla="*/ 754 h 1018"/>
                <a:gd name="T36" fmla="*/ 307 w 1244"/>
                <a:gd name="T37" fmla="*/ 759 h 1018"/>
                <a:gd name="T38" fmla="*/ 183 w 1244"/>
                <a:gd name="T39" fmla="*/ 973 h 1018"/>
                <a:gd name="T40" fmla="*/ 23 w 1244"/>
                <a:gd name="T41" fmla="*/ 973 h 1018"/>
                <a:gd name="T42" fmla="*/ 0 w 1244"/>
                <a:gd name="T43" fmla="*/ 995 h 1018"/>
                <a:gd name="T44" fmla="*/ 23 w 1244"/>
                <a:gd name="T45" fmla="*/ 1018 h 1018"/>
                <a:gd name="T46" fmla="*/ 195 w 1244"/>
                <a:gd name="T47" fmla="*/ 1018 h 1018"/>
                <a:gd name="T48" fmla="*/ 196 w 1244"/>
                <a:gd name="T49" fmla="*/ 1018 h 1018"/>
                <a:gd name="T50" fmla="*/ 358 w 1244"/>
                <a:gd name="T51" fmla="*/ 1018 h 1018"/>
                <a:gd name="T52" fmla="*/ 359 w 1244"/>
                <a:gd name="T53" fmla="*/ 1018 h 1018"/>
                <a:gd name="T54" fmla="*/ 886 w 1244"/>
                <a:gd name="T55" fmla="*/ 1018 h 1018"/>
                <a:gd name="T56" fmla="*/ 886 w 1244"/>
                <a:gd name="T57" fmla="*/ 1018 h 1018"/>
                <a:gd name="T58" fmla="*/ 1049 w 1244"/>
                <a:gd name="T59" fmla="*/ 1018 h 1018"/>
                <a:gd name="T60" fmla="*/ 1049 w 1244"/>
                <a:gd name="T61" fmla="*/ 1018 h 1018"/>
                <a:gd name="T62" fmla="*/ 1222 w 1244"/>
                <a:gd name="T63" fmla="*/ 1018 h 1018"/>
                <a:gd name="T64" fmla="*/ 1244 w 1244"/>
                <a:gd name="T65" fmla="*/ 995 h 1018"/>
                <a:gd name="T66" fmla="*/ 1222 w 1244"/>
                <a:gd name="T67" fmla="*/ 973 h 1018"/>
                <a:gd name="T68" fmla="*/ 900 w 1244"/>
                <a:gd name="T69" fmla="*/ 973 h 1018"/>
                <a:gd name="T70" fmla="*/ 828 w 1244"/>
                <a:gd name="T71" fmla="*/ 821 h 1018"/>
                <a:gd name="T72" fmla="*/ 833 w 1244"/>
                <a:gd name="T73" fmla="*/ 819 h 1018"/>
                <a:gd name="T74" fmla="*/ 836 w 1244"/>
                <a:gd name="T75" fmla="*/ 818 h 1018"/>
                <a:gd name="T76" fmla="*/ 849 w 1244"/>
                <a:gd name="T77" fmla="*/ 812 h 1018"/>
                <a:gd name="T78" fmla="*/ 851 w 1244"/>
                <a:gd name="T79" fmla="*/ 811 h 1018"/>
                <a:gd name="T80" fmla="*/ 864 w 1244"/>
                <a:gd name="T81" fmla="*/ 805 h 1018"/>
                <a:gd name="T82" fmla="*/ 864 w 1244"/>
                <a:gd name="T83" fmla="*/ 804 h 1018"/>
                <a:gd name="T84" fmla="*/ 877 w 1244"/>
                <a:gd name="T85" fmla="*/ 798 h 1018"/>
                <a:gd name="T86" fmla="*/ 880 w 1244"/>
                <a:gd name="T87" fmla="*/ 796 h 1018"/>
                <a:gd name="T88" fmla="*/ 892 w 1244"/>
                <a:gd name="T89" fmla="*/ 789 h 1018"/>
                <a:gd name="T90" fmla="*/ 894 w 1244"/>
                <a:gd name="T91" fmla="*/ 788 h 1018"/>
                <a:gd name="T92" fmla="*/ 900 w 1244"/>
                <a:gd name="T93" fmla="*/ 784 h 1018"/>
                <a:gd name="T94" fmla="*/ 1010 w 1244"/>
                <a:gd name="T95" fmla="*/ 973 h 1018"/>
                <a:gd name="T96" fmla="*/ 900 w 1244"/>
                <a:gd name="T97" fmla="*/ 973 h 1018"/>
                <a:gd name="T98" fmla="*/ 785 w 1244"/>
                <a:gd name="T99" fmla="*/ 837 h 1018"/>
                <a:gd name="T100" fmla="*/ 850 w 1244"/>
                <a:gd name="T101" fmla="*/ 973 h 1018"/>
                <a:gd name="T102" fmla="*/ 394 w 1244"/>
                <a:gd name="T103" fmla="*/ 973 h 1018"/>
                <a:gd name="T104" fmla="*/ 459 w 1244"/>
                <a:gd name="T105" fmla="*/ 837 h 1018"/>
                <a:gd name="T106" fmla="*/ 622 w 1244"/>
                <a:gd name="T107" fmla="*/ 863 h 1018"/>
                <a:gd name="T108" fmla="*/ 785 w 1244"/>
                <a:gd name="T109" fmla="*/ 837 h 1018"/>
                <a:gd name="T110" fmla="*/ 344 w 1244"/>
                <a:gd name="T111" fmla="*/ 784 h 1018"/>
                <a:gd name="T112" fmla="*/ 417 w 1244"/>
                <a:gd name="T113" fmla="*/ 821 h 1018"/>
                <a:gd name="T114" fmla="*/ 344 w 1244"/>
                <a:gd name="T115" fmla="*/ 973 h 1018"/>
                <a:gd name="T116" fmla="*/ 235 w 1244"/>
                <a:gd name="T117" fmla="*/ 973 h 1018"/>
                <a:gd name="T118" fmla="*/ 344 w 1244"/>
                <a:gd name="T119" fmla="*/ 78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4" h="1018">
                  <a:moveTo>
                    <a:pt x="1222" y="973"/>
                  </a:moveTo>
                  <a:cubicBezTo>
                    <a:pt x="1062" y="973"/>
                    <a:pt x="1062" y="973"/>
                    <a:pt x="1062" y="973"/>
                  </a:cubicBezTo>
                  <a:cubicBezTo>
                    <a:pt x="938" y="759"/>
                    <a:pt x="938" y="759"/>
                    <a:pt x="938" y="759"/>
                  </a:cubicBezTo>
                  <a:cubicBezTo>
                    <a:pt x="1073" y="659"/>
                    <a:pt x="1153" y="501"/>
                    <a:pt x="1153" y="332"/>
                  </a:cubicBezTo>
                  <a:cubicBezTo>
                    <a:pt x="1153" y="215"/>
                    <a:pt x="1116" y="105"/>
                    <a:pt x="1046" y="12"/>
                  </a:cubicBezTo>
                  <a:cubicBezTo>
                    <a:pt x="1039" y="2"/>
                    <a:pt x="1025" y="0"/>
                    <a:pt x="1015" y="7"/>
                  </a:cubicBezTo>
                  <a:cubicBezTo>
                    <a:pt x="1005" y="15"/>
                    <a:pt x="1003" y="29"/>
                    <a:pt x="1011" y="39"/>
                  </a:cubicBezTo>
                  <a:cubicBezTo>
                    <a:pt x="1075" y="124"/>
                    <a:pt x="1108" y="225"/>
                    <a:pt x="1108" y="332"/>
                  </a:cubicBezTo>
                  <a:cubicBezTo>
                    <a:pt x="1108" y="493"/>
                    <a:pt x="1029" y="643"/>
                    <a:pt x="895" y="734"/>
                  </a:cubicBezTo>
                  <a:cubicBezTo>
                    <a:pt x="863" y="756"/>
                    <a:pt x="829" y="773"/>
                    <a:pt x="793" y="787"/>
                  </a:cubicBezTo>
                  <a:cubicBezTo>
                    <a:pt x="792" y="787"/>
                    <a:pt x="790" y="788"/>
                    <a:pt x="789" y="788"/>
                  </a:cubicBezTo>
                  <a:cubicBezTo>
                    <a:pt x="789" y="788"/>
                    <a:pt x="789" y="788"/>
                    <a:pt x="789" y="788"/>
                  </a:cubicBezTo>
                  <a:cubicBezTo>
                    <a:pt x="736" y="808"/>
                    <a:pt x="680" y="818"/>
                    <a:pt x="622" y="818"/>
                  </a:cubicBezTo>
                  <a:cubicBezTo>
                    <a:pt x="565" y="818"/>
                    <a:pt x="509" y="808"/>
                    <a:pt x="455" y="788"/>
                  </a:cubicBezTo>
                  <a:cubicBezTo>
                    <a:pt x="418" y="775"/>
                    <a:pt x="382" y="756"/>
                    <a:pt x="349" y="734"/>
                  </a:cubicBezTo>
                  <a:cubicBezTo>
                    <a:pt x="343" y="729"/>
                    <a:pt x="336" y="724"/>
                    <a:pt x="328" y="718"/>
                  </a:cubicBezTo>
                  <a:cubicBezTo>
                    <a:pt x="318" y="711"/>
                    <a:pt x="304" y="713"/>
                    <a:pt x="296" y="723"/>
                  </a:cubicBezTo>
                  <a:cubicBezTo>
                    <a:pt x="289" y="733"/>
                    <a:pt x="291" y="747"/>
                    <a:pt x="301" y="754"/>
                  </a:cubicBezTo>
                  <a:cubicBezTo>
                    <a:pt x="303" y="756"/>
                    <a:pt x="305" y="757"/>
                    <a:pt x="307" y="759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23" y="973"/>
                    <a:pt x="23" y="973"/>
                    <a:pt x="23" y="973"/>
                  </a:cubicBezTo>
                  <a:cubicBezTo>
                    <a:pt x="11" y="973"/>
                    <a:pt x="0" y="983"/>
                    <a:pt x="0" y="995"/>
                  </a:cubicBezTo>
                  <a:cubicBezTo>
                    <a:pt x="0" y="1008"/>
                    <a:pt x="11" y="1018"/>
                    <a:pt x="23" y="1018"/>
                  </a:cubicBezTo>
                  <a:cubicBezTo>
                    <a:pt x="195" y="1018"/>
                    <a:pt x="195" y="1018"/>
                    <a:pt x="195" y="1018"/>
                  </a:cubicBezTo>
                  <a:cubicBezTo>
                    <a:pt x="195" y="1018"/>
                    <a:pt x="195" y="1018"/>
                    <a:pt x="196" y="1018"/>
                  </a:cubicBezTo>
                  <a:cubicBezTo>
                    <a:pt x="358" y="1018"/>
                    <a:pt x="358" y="1018"/>
                    <a:pt x="358" y="1018"/>
                  </a:cubicBezTo>
                  <a:cubicBezTo>
                    <a:pt x="359" y="1018"/>
                    <a:pt x="359" y="1018"/>
                    <a:pt x="359" y="1018"/>
                  </a:cubicBezTo>
                  <a:cubicBezTo>
                    <a:pt x="886" y="1018"/>
                    <a:pt x="886" y="1018"/>
                    <a:pt x="886" y="1018"/>
                  </a:cubicBezTo>
                  <a:cubicBezTo>
                    <a:pt x="886" y="1018"/>
                    <a:pt x="886" y="1018"/>
                    <a:pt x="886" y="1018"/>
                  </a:cubicBezTo>
                  <a:cubicBezTo>
                    <a:pt x="1049" y="1018"/>
                    <a:pt x="1049" y="1018"/>
                    <a:pt x="1049" y="1018"/>
                  </a:cubicBezTo>
                  <a:cubicBezTo>
                    <a:pt x="1049" y="1018"/>
                    <a:pt x="1049" y="1018"/>
                    <a:pt x="1049" y="1018"/>
                  </a:cubicBezTo>
                  <a:cubicBezTo>
                    <a:pt x="1222" y="1018"/>
                    <a:pt x="1222" y="1018"/>
                    <a:pt x="1222" y="1018"/>
                  </a:cubicBezTo>
                  <a:cubicBezTo>
                    <a:pt x="1234" y="1018"/>
                    <a:pt x="1244" y="1008"/>
                    <a:pt x="1244" y="995"/>
                  </a:cubicBezTo>
                  <a:cubicBezTo>
                    <a:pt x="1244" y="983"/>
                    <a:pt x="1234" y="973"/>
                    <a:pt x="1222" y="973"/>
                  </a:cubicBezTo>
                  <a:close/>
                  <a:moveTo>
                    <a:pt x="900" y="973"/>
                  </a:moveTo>
                  <a:cubicBezTo>
                    <a:pt x="828" y="821"/>
                    <a:pt x="828" y="821"/>
                    <a:pt x="828" y="821"/>
                  </a:cubicBezTo>
                  <a:cubicBezTo>
                    <a:pt x="830" y="821"/>
                    <a:pt x="832" y="820"/>
                    <a:pt x="833" y="819"/>
                  </a:cubicBezTo>
                  <a:cubicBezTo>
                    <a:pt x="834" y="819"/>
                    <a:pt x="835" y="818"/>
                    <a:pt x="836" y="818"/>
                  </a:cubicBezTo>
                  <a:cubicBezTo>
                    <a:pt x="840" y="816"/>
                    <a:pt x="844" y="814"/>
                    <a:pt x="849" y="812"/>
                  </a:cubicBezTo>
                  <a:cubicBezTo>
                    <a:pt x="850" y="812"/>
                    <a:pt x="850" y="811"/>
                    <a:pt x="851" y="811"/>
                  </a:cubicBezTo>
                  <a:cubicBezTo>
                    <a:pt x="856" y="809"/>
                    <a:pt x="860" y="807"/>
                    <a:pt x="864" y="805"/>
                  </a:cubicBezTo>
                  <a:cubicBezTo>
                    <a:pt x="864" y="804"/>
                    <a:pt x="864" y="804"/>
                    <a:pt x="864" y="804"/>
                  </a:cubicBezTo>
                  <a:cubicBezTo>
                    <a:pt x="869" y="802"/>
                    <a:pt x="873" y="800"/>
                    <a:pt x="877" y="798"/>
                  </a:cubicBezTo>
                  <a:cubicBezTo>
                    <a:pt x="878" y="797"/>
                    <a:pt x="879" y="797"/>
                    <a:pt x="880" y="796"/>
                  </a:cubicBezTo>
                  <a:cubicBezTo>
                    <a:pt x="884" y="794"/>
                    <a:pt x="888" y="791"/>
                    <a:pt x="892" y="789"/>
                  </a:cubicBezTo>
                  <a:cubicBezTo>
                    <a:pt x="893" y="789"/>
                    <a:pt x="894" y="788"/>
                    <a:pt x="894" y="788"/>
                  </a:cubicBezTo>
                  <a:cubicBezTo>
                    <a:pt x="896" y="787"/>
                    <a:pt x="898" y="785"/>
                    <a:pt x="900" y="784"/>
                  </a:cubicBezTo>
                  <a:cubicBezTo>
                    <a:pt x="1010" y="973"/>
                    <a:pt x="1010" y="973"/>
                    <a:pt x="1010" y="973"/>
                  </a:cubicBezTo>
                  <a:lnTo>
                    <a:pt x="900" y="973"/>
                  </a:lnTo>
                  <a:close/>
                  <a:moveTo>
                    <a:pt x="785" y="837"/>
                  </a:moveTo>
                  <a:cubicBezTo>
                    <a:pt x="850" y="973"/>
                    <a:pt x="850" y="973"/>
                    <a:pt x="850" y="973"/>
                  </a:cubicBezTo>
                  <a:cubicBezTo>
                    <a:pt x="394" y="973"/>
                    <a:pt x="394" y="973"/>
                    <a:pt x="394" y="973"/>
                  </a:cubicBezTo>
                  <a:cubicBezTo>
                    <a:pt x="459" y="837"/>
                    <a:pt x="459" y="837"/>
                    <a:pt x="459" y="837"/>
                  </a:cubicBezTo>
                  <a:cubicBezTo>
                    <a:pt x="512" y="854"/>
                    <a:pt x="566" y="863"/>
                    <a:pt x="622" y="863"/>
                  </a:cubicBezTo>
                  <a:cubicBezTo>
                    <a:pt x="678" y="863"/>
                    <a:pt x="733" y="854"/>
                    <a:pt x="785" y="837"/>
                  </a:cubicBezTo>
                  <a:close/>
                  <a:moveTo>
                    <a:pt x="344" y="784"/>
                  </a:moveTo>
                  <a:cubicBezTo>
                    <a:pt x="368" y="798"/>
                    <a:pt x="392" y="811"/>
                    <a:pt x="417" y="821"/>
                  </a:cubicBezTo>
                  <a:cubicBezTo>
                    <a:pt x="344" y="973"/>
                    <a:pt x="344" y="973"/>
                    <a:pt x="344" y="973"/>
                  </a:cubicBezTo>
                  <a:cubicBezTo>
                    <a:pt x="235" y="973"/>
                    <a:pt x="235" y="973"/>
                    <a:pt x="235" y="973"/>
                  </a:cubicBezTo>
                  <a:lnTo>
                    <a:pt x="344" y="784"/>
                  </a:lnTo>
                  <a:close/>
                </a:path>
              </a:pathLst>
            </a:custGeom>
            <a:solidFill>
              <a:srgbClr val="5656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68">
              <a:extLst>
                <a:ext uri="{FF2B5EF4-FFF2-40B4-BE49-F238E27FC236}">
                  <a16:creationId xmlns:a16="http://schemas.microsoft.com/office/drawing/2014/main" id="{22A16C19-984D-5FFF-9BC0-DCCD2297F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0413" y="79359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69">
              <a:extLst>
                <a:ext uri="{FF2B5EF4-FFF2-40B4-BE49-F238E27FC236}">
                  <a16:creationId xmlns:a16="http://schemas.microsoft.com/office/drawing/2014/main" id="{F0919139-AD1B-B69E-1E2F-F15F113A3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0413" y="793591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68849BB5-D6DA-5D92-9C07-61207A0B3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0349" y="6867081"/>
              <a:ext cx="1816100" cy="1023938"/>
            </a:xfrm>
            <a:custGeom>
              <a:avLst/>
              <a:gdLst>
                <a:gd name="T0" fmla="*/ 837 w 939"/>
                <a:gd name="T1" fmla="*/ 126 h 532"/>
                <a:gd name="T2" fmla="*/ 916 w 939"/>
                <a:gd name="T3" fmla="*/ 126 h 532"/>
                <a:gd name="T4" fmla="*/ 939 w 939"/>
                <a:gd name="T5" fmla="*/ 104 h 532"/>
                <a:gd name="T6" fmla="*/ 916 w 939"/>
                <a:gd name="T7" fmla="*/ 81 h 532"/>
                <a:gd name="T8" fmla="*/ 344 w 939"/>
                <a:gd name="T9" fmla="*/ 81 h 532"/>
                <a:gd name="T10" fmla="*/ 241 w 939"/>
                <a:gd name="T11" fmla="*/ 5 h 532"/>
                <a:gd name="T12" fmla="*/ 228 w 939"/>
                <a:gd name="T13" fmla="*/ 0 h 532"/>
                <a:gd name="T14" fmla="*/ 25 w 939"/>
                <a:gd name="T15" fmla="*/ 0 h 532"/>
                <a:gd name="T16" fmla="*/ 4 w 939"/>
                <a:gd name="T17" fmla="*/ 14 h 532"/>
                <a:gd name="T18" fmla="*/ 9 w 939"/>
                <a:gd name="T19" fmla="*/ 39 h 532"/>
                <a:gd name="T20" fmla="*/ 36 w 939"/>
                <a:gd name="T21" fmla="*/ 104 h 532"/>
                <a:gd name="T22" fmla="*/ 9 w 939"/>
                <a:gd name="T23" fmla="*/ 168 h 532"/>
                <a:gd name="T24" fmla="*/ 4 w 939"/>
                <a:gd name="T25" fmla="*/ 193 h 532"/>
                <a:gd name="T26" fmla="*/ 25 w 939"/>
                <a:gd name="T27" fmla="*/ 207 h 532"/>
                <a:gd name="T28" fmla="*/ 228 w 939"/>
                <a:gd name="T29" fmla="*/ 207 h 532"/>
                <a:gd name="T30" fmla="*/ 241 w 939"/>
                <a:gd name="T31" fmla="*/ 202 h 532"/>
                <a:gd name="T32" fmla="*/ 344 w 939"/>
                <a:gd name="T33" fmla="*/ 126 h 532"/>
                <a:gd name="T34" fmla="*/ 369 w 939"/>
                <a:gd name="T35" fmla="*/ 126 h 532"/>
                <a:gd name="T36" fmla="*/ 371 w 939"/>
                <a:gd name="T37" fmla="*/ 228 h 532"/>
                <a:gd name="T38" fmla="*/ 384 w 939"/>
                <a:gd name="T39" fmla="*/ 257 h 532"/>
                <a:gd name="T40" fmla="*/ 413 w 939"/>
                <a:gd name="T41" fmla="*/ 244 h 532"/>
                <a:gd name="T42" fmla="*/ 419 w 939"/>
                <a:gd name="T43" fmla="*/ 126 h 532"/>
                <a:gd name="T44" fmla="*/ 586 w 939"/>
                <a:gd name="T45" fmla="*/ 126 h 532"/>
                <a:gd name="T46" fmla="*/ 555 w 939"/>
                <a:gd name="T47" fmla="*/ 295 h 532"/>
                <a:gd name="T48" fmla="*/ 506 w 939"/>
                <a:gd name="T49" fmla="*/ 445 h 532"/>
                <a:gd name="T50" fmla="*/ 449 w 939"/>
                <a:gd name="T51" fmla="*/ 375 h 532"/>
                <a:gd name="T52" fmla="*/ 433 w 939"/>
                <a:gd name="T53" fmla="*/ 364 h 532"/>
                <a:gd name="T54" fmla="*/ 415 w 939"/>
                <a:gd name="T55" fmla="*/ 368 h 532"/>
                <a:gd name="T56" fmla="*/ 335 w 939"/>
                <a:gd name="T57" fmla="*/ 450 h 532"/>
                <a:gd name="T58" fmla="*/ 372 w 939"/>
                <a:gd name="T59" fmla="*/ 327 h 532"/>
                <a:gd name="T60" fmla="*/ 363 w 939"/>
                <a:gd name="T61" fmla="*/ 297 h 532"/>
                <a:gd name="T62" fmla="*/ 333 w 939"/>
                <a:gd name="T63" fmla="*/ 306 h 532"/>
                <a:gd name="T64" fmla="*/ 317 w 939"/>
                <a:gd name="T65" fmla="*/ 520 h 532"/>
                <a:gd name="T66" fmla="*/ 335 w 939"/>
                <a:gd name="T67" fmla="*/ 530 h 532"/>
                <a:gd name="T68" fmla="*/ 340 w 939"/>
                <a:gd name="T69" fmla="*/ 529 h 532"/>
                <a:gd name="T70" fmla="*/ 357 w 939"/>
                <a:gd name="T71" fmla="*/ 511 h 532"/>
                <a:gd name="T72" fmla="*/ 424 w 939"/>
                <a:gd name="T73" fmla="*/ 420 h 532"/>
                <a:gd name="T74" fmla="*/ 540 w 939"/>
                <a:gd name="T75" fmla="*/ 526 h 532"/>
                <a:gd name="T76" fmla="*/ 568 w 939"/>
                <a:gd name="T77" fmla="*/ 522 h 532"/>
                <a:gd name="T78" fmla="*/ 570 w 939"/>
                <a:gd name="T79" fmla="*/ 494 h 532"/>
                <a:gd name="T80" fmla="*/ 595 w 939"/>
                <a:gd name="T81" fmla="*/ 316 h 532"/>
                <a:gd name="T82" fmla="*/ 636 w 939"/>
                <a:gd name="T83" fmla="*/ 126 h 532"/>
                <a:gd name="T84" fmla="*/ 791 w 939"/>
                <a:gd name="T85" fmla="*/ 126 h 532"/>
                <a:gd name="T86" fmla="*/ 826 w 939"/>
                <a:gd name="T87" fmla="*/ 134 h 532"/>
                <a:gd name="T88" fmla="*/ 826 w 939"/>
                <a:gd name="T89" fmla="*/ 134 h 532"/>
                <a:gd name="T90" fmla="*/ 220 w 939"/>
                <a:gd name="T91" fmla="*/ 162 h 532"/>
                <a:gd name="T92" fmla="*/ 68 w 939"/>
                <a:gd name="T93" fmla="*/ 162 h 532"/>
                <a:gd name="T94" fmla="*/ 81 w 939"/>
                <a:gd name="T95" fmla="*/ 104 h 532"/>
                <a:gd name="T96" fmla="*/ 68 w 939"/>
                <a:gd name="T97" fmla="*/ 45 h 532"/>
                <a:gd name="T98" fmla="*/ 220 w 939"/>
                <a:gd name="T99" fmla="*/ 45 h 532"/>
                <a:gd name="T100" fmla="*/ 298 w 939"/>
                <a:gd name="T101" fmla="*/ 104 h 532"/>
                <a:gd name="T102" fmla="*/ 220 w 939"/>
                <a:gd name="T103" fmla="*/ 1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9" h="532">
                  <a:moveTo>
                    <a:pt x="837" y="126"/>
                  </a:moveTo>
                  <a:cubicBezTo>
                    <a:pt x="916" y="126"/>
                    <a:pt x="916" y="126"/>
                    <a:pt x="916" y="126"/>
                  </a:cubicBezTo>
                  <a:cubicBezTo>
                    <a:pt x="929" y="126"/>
                    <a:pt x="939" y="116"/>
                    <a:pt x="939" y="104"/>
                  </a:cubicBezTo>
                  <a:cubicBezTo>
                    <a:pt x="939" y="91"/>
                    <a:pt x="929" y="81"/>
                    <a:pt x="916" y="81"/>
                  </a:cubicBezTo>
                  <a:cubicBezTo>
                    <a:pt x="344" y="81"/>
                    <a:pt x="344" y="81"/>
                    <a:pt x="344" y="81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37" y="2"/>
                    <a:pt x="233" y="0"/>
                    <a:pt x="22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5" y="0"/>
                    <a:pt x="7" y="6"/>
                    <a:pt x="4" y="14"/>
                  </a:cubicBezTo>
                  <a:cubicBezTo>
                    <a:pt x="0" y="23"/>
                    <a:pt x="2" y="33"/>
                    <a:pt x="9" y="39"/>
                  </a:cubicBezTo>
                  <a:cubicBezTo>
                    <a:pt x="27" y="56"/>
                    <a:pt x="36" y="79"/>
                    <a:pt x="36" y="104"/>
                  </a:cubicBezTo>
                  <a:cubicBezTo>
                    <a:pt x="36" y="128"/>
                    <a:pt x="27" y="151"/>
                    <a:pt x="9" y="168"/>
                  </a:cubicBezTo>
                  <a:cubicBezTo>
                    <a:pt x="2" y="174"/>
                    <a:pt x="0" y="184"/>
                    <a:pt x="4" y="193"/>
                  </a:cubicBezTo>
                  <a:cubicBezTo>
                    <a:pt x="7" y="201"/>
                    <a:pt x="15" y="207"/>
                    <a:pt x="25" y="207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33" y="207"/>
                    <a:pt x="237" y="205"/>
                    <a:pt x="241" y="202"/>
                  </a:cubicBezTo>
                  <a:cubicBezTo>
                    <a:pt x="344" y="126"/>
                    <a:pt x="344" y="126"/>
                    <a:pt x="344" y="126"/>
                  </a:cubicBezTo>
                  <a:cubicBezTo>
                    <a:pt x="369" y="126"/>
                    <a:pt x="369" y="126"/>
                    <a:pt x="369" y="126"/>
                  </a:cubicBezTo>
                  <a:cubicBezTo>
                    <a:pt x="386" y="155"/>
                    <a:pt x="387" y="186"/>
                    <a:pt x="371" y="228"/>
                  </a:cubicBezTo>
                  <a:cubicBezTo>
                    <a:pt x="366" y="240"/>
                    <a:pt x="372" y="253"/>
                    <a:pt x="384" y="257"/>
                  </a:cubicBezTo>
                  <a:cubicBezTo>
                    <a:pt x="395" y="261"/>
                    <a:pt x="408" y="256"/>
                    <a:pt x="413" y="244"/>
                  </a:cubicBezTo>
                  <a:cubicBezTo>
                    <a:pt x="424" y="214"/>
                    <a:pt x="436" y="172"/>
                    <a:pt x="419" y="126"/>
                  </a:cubicBezTo>
                  <a:cubicBezTo>
                    <a:pt x="586" y="126"/>
                    <a:pt x="586" y="126"/>
                    <a:pt x="586" y="126"/>
                  </a:cubicBezTo>
                  <a:cubicBezTo>
                    <a:pt x="617" y="179"/>
                    <a:pt x="588" y="233"/>
                    <a:pt x="555" y="295"/>
                  </a:cubicBezTo>
                  <a:cubicBezTo>
                    <a:pt x="530" y="342"/>
                    <a:pt x="503" y="393"/>
                    <a:pt x="506" y="445"/>
                  </a:cubicBezTo>
                  <a:cubicBezTo>
                    <a:pt x="482" y="424"/>
                    <a:pt x="463" y="401"/>
                    <a:pt x="449" y="375"/>
                  </a:cubicBezTo>
                  <a:cubicBezTo>
                    <a:pt x="446" y="369"/>
                    <a:pt x="440" y="365"/>
                    <a:pt x="433" y="364"/>
                  </a:cubicBezTo>
                  <a:cubicBezTo>
                    <a:pt x="427" y="363"/>
                    <a:pt x="420" y="364"/>
                    <a:pt x="415" y="368"/>
                  </a:cubicBezTo>
                  <a:cubicBezTo>
                    <a:pt x="378" y="398"/>
                    <a:pt x="352" y="425"/>
                    <a:pt x="335" y="450"/>
                  </a:cubicBezTo>
                  <a:cubicBezTo>
                    <a:pt x="330" y="412"/>
                    <a:pt x="348" y="372"/>
                    <a:pt x="372" y="327"/>
                  </a:cubicBezTo>
                  <a:cubicBezTo>
                    <a:pt x="378" y="316"/>
                    <a:pt x="374" y="302"/>
                    <a:pt x="363" y="297"/>
                  </a:cubicBezTo>
                  <a:cubicBezTo>
                    <a:pt x="352" y="291"/>
                    <a:pt x="338" y="295"/>
                    <a:pt x="333" y="306"/>
                  </a:cubicBezTo>
                  <a:cubicBezTo>
                    <a:pt x="302" y="363"/>
                    <a:pt x="261" y="442"/>
                    <a:pt x="317" y="520"/>
                  </a:cubicBezTo>
                  <a:cubicBezTo>
                    <a:pt x="321" y="526"/>
                    <a:pt x="328" y="530"/>
                    <a:pt x="335" y="530"/>
                  </a:cubicBezTo>
                  <a:cubicBezTo>
                    <a:pt x="337" y="530"/>
                    <a:pt x="338" y="529"/>
                    <a:pt x="340" y="529"/>
                  </a:cubicBezTo>
                  <a:cubicBezTo>
                    <a:pt x="349" y="527"/>
                    <a:pt x="356" y="520"/>
                    <a:pt x="357" y="511"/>
                  </a:cubicBezTo>
                  <a:cubicBezTo>
                    <a:pt x="362" y="486"/>
                    <a:pt x="384" y="456"/>
                    <a:pt x="424" y="420"/>
                  </a:cubicBezTo>
                  <a:cubicBezTo>
                    <a:pt x="451" y="460"/>
                    <a:pt x="489" y="495"/>
                    <a:pt x="540" y="526"/>
                  </a:cubicBezTo>
                  <a:cubicBezTo>
                    <a:pt x="549" y="532"/>
                    <a:pt x="561" y="530"/>
                    <a:pt x="568" y="522"/>
                  </a:cubicBezTo>
                  <a:cubicBezTo>
                    <a:pt x="575" y="515"/>
                    <a:pt x="576" y="503"/>
                    <a:pt x="570" y="494"/>
                  </a:cubicBezTo>
                  <a:cubicBezTo>
                    <a:pt x="530" y="438"/>
                    <a:pt x="560" y="381"/>
                    <a:pt x="595" y="316"/>
                  </a:cubicBezTo>
                  <a:cubicBezTo>
                    <a:pt x="626" y="257"/>
                    <a:pt x="660" y="192"/>
                    <a:pt x="636" y="126"/>
                  </a:cubicBezTo>
                  <a:cubicBezTo>
                    <a:pt x="791" y="126"/>
                    <a:pt x="791" y="126"/>
                    <a:pt x="791" y="126"/>
                  </a:cubicBezTo>
                  <a:moveTo>
                    <a:pt x="826" y="134"/>
                  </a:moveTo>
                  <a:cubicBezTo>
                    <a:pt x="826" y="134"/>
                    <a:pt x="826" y="134"/>
                    <a:pt x="826" y="134"/>
                  </a:cubicBezTo>
                  <a:moveTo>
                    <a:pt x="220" y="162"/>
                  </a:moveTo>
                  <a:cubicBezTo>
                    <a:pt x="68" y="162"/>
                    <a:pt x="68" y="162"/>
                    <a:pt x="68" y="162"/>
                  </a:cubicBezTo>
                  <a:cubicBezTo>
                    <a:pt x="77" y="144"/>
                    <a:pt x="81" y="124"/>
                    <a:pt x="81" y="104"/>
                  </a:cubicBezTo>
                  <a:cubicBezTo>
                    <a:pt x="81" y="83"/>
                    <a:pt x="77" y="63"/>
                    <a:pt x="68" y="45"/>
                  </a:cubicBezTo>
                  <a:cubicBezTo>
                    <a:pt x="220" y="45"/>
                    <a:pt x="220" y="45"/>
                    <a:pt x="220" y="45"/>
                  </a:cubicBezTo>
                  <a:cubicBezTo>
                    <a:pt x="298" y="104"/>
                    <a:pt x="298" y="104"/>
                    <a:pt x="298" y="104"/>
                  </a:cubicBezTo>
                  <a:lnTo>
                    <a:pt x="220" y="16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0A1EF1F-7877-6A7D-C219-41A078608A74}"/>
              </a:ext>
            </a:extLst>
          </p:cNvPr>
          <p:cNvGrpSpPr>
            <a:grpSpLocks noChangeAspect="1"/>
          </p:cNvGrpSpPr>
          <p:nvPr/>
        </p:nvGrpSpPr>
        <p:grpSpPr>
          <a:xfrm>
            <a:off x="3599014" y="2753839"/>
            <a:ext cx="673579" cy="675161"/>
            <a:chOff x="4610100" y="3854451"/>
            <a:chExt cx="1060450" cy="1054099"/>
          </a:xfrm>
        </p:grpSpPr>
        <p:sp>
          <p:nvSpPr>
            <p:cNvPr id="31" name="AutoShape 151">
              <a:extLst>
                <a:ext uri="{FF2B5EF4-FFF2-40B4-BE49-F238E27FC236}">
                  <a16:creationId xmlns:a16="http://schemas.microsoft.com/office/drawing/2014/main" id="{F78D1F4C-B76C-C0B4-0396-05F3C888C4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0100" y="3862388"/>
              <a:ext cx="1050925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3">
              <a:extLst>
                <a:ext uri="{FF2B5EF4-FFF2-40B4-BE49-F238E27FC236}">
                  <a16:creationId xmlns:a16="http://schemas.microsoft.com/office/drawing/2014/main" id="{252544C1-1167-E741-7927-33E25A962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5" y="3854451"/>
              <a:ext cx="1012825" cy="977900"/>
            </a:xfrm>
            <a:custGeom>
              <a:avLst/>
              <a:gdLst>
                <a:gd name="T0" fmla="*/ 1412 w 1481"/>
                <a:gd name="T1" fmla="*/ 55 h 1438"/>
                <a:gd name="T2" fmla="*/ 929 w 1481"/>
                <a:gd name="T3" fmla="*/ 41 h 1438"/>
                <a:gd name="T4" fmla="*/ 798 w 1481"/>
                <a:gd name="T5" fmla="*/ 112 h 1438"/>
                <a:gd name="T6" fmla="*/ 940 w 1481"/>
                <a:gd name="T7" fmla="*/ 85 h 1438"/>
                <a:gd name="T8" fmla="*/ 1398 w 1481"/>
                <a:gd name="T9" fmla="*/ 533 h 1438"/>
                <a:gd name="T10" fmla="*/ 1185 w 1481"/>
                <a:gd name="T11" fmla="*/ 908 h 1438"/>
                <a:gd name="T12" fmla="*/ 339 w 1481"/>
                <a:gd name="T13" fmla="*/ 795 h 1438"/>
                <a:gd name="T14" fmla="*/ 758 w 1481"/>
                <a:gd name="T15" fmla="*/ 158 h 1438"/>
                <a:gd name="T16" fmla="*/ 736 w 1481"/>
                <a:gd name="T17" fmla="*/ 118 h 1438"/>
                <a:gd name="T18" fmla="*/ 451 w 1481"/>
                <a:gd name="T19" fmla="*/ 371 h 1438"/>
                <a:gd name="T20" fmla="*/ 101 w 1481"/>
                <a:gd name="T21" fmla="*/ 905 h 1438"/>
                <a:gd name="T22" fmla="*/ 172 w 1481"/>
                <a:gd name="T23" fmla="*/ 946 h 1438"/>
                <a:gd name="T24" fmla="*/ 316 w 1481"/>
                <a:gd name="T25" fmla="*/ 836 h 1438"/>
                <a:gd name="T26" fmla="*/ 297 w 1481"/>
                <a:gd name="T27" fmla="*/ 891 h 1438"/>
                <a:gd name="T28" fmla="*/ 470 w 1481"/>
                <a:gd name="T29" fmla="*/ 1184 h 1438"/>
                <a:gd name="T30" fmla="*/ 590 w 1481"/>
                <a:gd name="T31" fmla="*/ 1184 h 1438"/>
                <a:gd name="T32" fmla="*/ 645 w 1481"/>
                <a:gd name="T33" fmla="*/ 1165 h 1438"/>
                <a:gd name="T34" fmla="*/ 535 w 1481"/>
                <a:gd name="T35" fmla="*/ 1321 h 1438"/>
                <a:gd name="T36" fmla="*/ 781 w 1481"/>
                <a:gd name="T37" fmla="*/ 1438 h 1438"/>
                <a:gd name="T38" fmla="*/ 958 w 1481"/>
                <a:gd name="T39" fmla="*/ 1356 h 1438"/>
                <a:gd name="T40" fmla="*/ 745 w 1481"/>
                <a:gd name="T41" fmla="*/ 1390 h 1438"/>
                <a:gd name="T42" fmla="*/ 581 w 1481"/>
                <a:gd name="T43" fmla="*/ 1314 h 1438"/>
                <a:gd name="T44" fmla="*/ 688 w 1481"/>
                <a:gd name="T45" fmla="*/ 1187 h 1438"/>
                <a:gd name="T46" fmla="*/ 987 w 1481"/>
                <a:gd name="T47" fmla="*/ 1297 h 1438"/>
                <a:gd name="T48" fmla="*/ 1004 w 1481"/>
                <a:gd name="T49" fmla="*/ 1335 h 1438"/>
                <a:gd name="T50" fmla="*/ 1110 w 1481"/>
                <a:gd name="T51" fmla="*/ 1030 h 1438"/>
                <a:gd name="T52" fmla="*/ 1440 w 1481"/>
                <a:gd name="T53" fmla="*/ 552 h 1438"/>
                <a:gd name="T54" fmla="*/ 1426 w 1481"/>
                <a:gd name="T55" fmla="*/ 69 h 1438"/>
                <a:gd name="T56" fmla="*/ 167 w 1481"/>
                <a:gd name="T57" fmla="*/ 900 h 1438"/>
                <a:gd name="T58" fmla="*/ 91 w 1481"/>
                <a:gd name="T59" fmla="*/ 736 h 1438"/>
                <a:gd name="T60" fmla="*/ 301 w 1481"/>
                <a:gd name="T61" fmla="*/ 430 h 1438"/>
                <a:gd name="T62" fmla="*/ 294 w 1481"/>
                <a:gd name="T63" fmla="*/ 793 h 1438"/>
                <a:gd name="T64" fmla="*/ 558 w 1481"/>
                <a:gd name="T65" fmla="*/ 1151 h 1438"/>
                <a:gd name="T66" fmla="*/ 502 w 1481"/>
                <a:gd name="T67" fmla="*/ 1151 h 1438"/>
                <a:gd name="T68" fmla="*/ 329 w 1481"/>
                <a:gd name="T69" fmla="*/ 923 h 1438"/>
                <a:gd name="T70" fmla="*/ 595 w 1481"/>
                <a:gd name="T71" fmla="*/ 1115 h 1438"/>
                <a:gd name="T72" fmla="*/ 1386 w 1481"/>
                <a:gd name="T73" fmla="*/ 94 h 1438"/>
                <a:gd name="T74" fmla="*/ 1001 w 1481"/>
                <a:gd name="T75" fmla="*/ 72 h 1438"/>
                <a:gd name="T76" fmla="*/ 1386 w 1481"/>
                <a:gd name="T77" fmla="*/ 94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1" h="1438">
                  <a:moveTo>
                    <a:pt x="1426" y="69"/>
                  </a:moveTo>
                  <a:cubicBezTo>
                    <a:pt x="1424" y="62"/>
                    <a:pt x="1419" y="57"/>
                    <a:pt x="1412" y="55"/>
                  </a:cubicBezTo>
                  <a:cubicBezTo>
                    <a:pt x="1262" y="6"/>
                    <a:pt x="1103" y="0"/>
                    <a:pt x="950" y="36"/>
                  </a:cubicBezTo>
                  <a:cubicBezTo>
                    <a:pt x="943" y="38"/>
                    <a:pt x="935" y="39"/>
                    <a:pt x="929" y="41"/>
                  </a:cubicBezTo>
                  <a:cubicBezTo>
                    <a:pt x="888" y="52"/>
                    <a:pt x="848" y="66"/>
                    <a:pt x="810" y="82"/>
                  </a:cubicBezTo>
                  <a:cubicBezTo>
                    <a:pt x="798" y="87"/>
                    <a:pt x="793" y="100"/>
                    <a:pt x="798" y="112"/>
                  </a:cubicBezTo>
                  <a:cubicBezTo>
                    <a:pt x="803" y="124"/>
                    <a:pt x="816" y="129"/>
                    <a:pt x="828" y="124"/>
                  </a:cubicBezTo>
                  <a:cubicBezTo>
                    <a:pt x="864" y="108"/>
                    <a:pt x="902" y="95"/>
                    <a:pt x="940" y="85"/>
                  </a:cubicBezTo>
                  <a:cubicBezTo>
                    <a:pt x="943" y="85"/>
                    <a:pt x="945" y="84"/>
                    <a:pt x="948" y="83"/>
                  </a:cubicBezTo>
                  <a:cubicBezTo>
                    <a:pt x="1398" y="533"/>
                    <a:pt x="1398" y="533"/>
                    <a:pt x="1398" y="533"/>
                  </a:cubicBezTo>
                  <a:cubicBezTo>
                    <a:pt x="1397" y="536"/>
                    <a:pt x="1396" y="538"/>
                    <a:pt x="1396" y="541"/>
                  </a:cubicBezTo>
                  <a:cubicBezTo>
                    <a:pt x="1359" y="679"/>
                    <a:pt x="1286" y="806"/>
                    <a:pt x="1185" y="908"/>
                  </a:cubicBezTo>
                  <a:cubicBezTo>
                    <a:pt x="1051" y="1041"/>
                    <a:pt x="874" y="1124"/>
                    <a:pt x="686" y="1142"/>
                  </a:cubicBezTo>
                  <a:cubicBezTo>
                    <a:pt x="339" y="795"/>
                    <a:pt x="339" y="795"/>
                    <a:pt x="339" y="795"/>
                  </a:cubicBezTo>
                  <a:cubicBezTo>
                    <a:pt x="357" y="607"/>
                    <a:pt x="440" y="430"/>
                    <a:pt x="573" y="296"/>
                  </a:cubicBezTo>
                  <a:cubicBezTo>
                    <a:pt x="628" y="241"/>
                    <a:pt x="691" y="194"/>
                    <a:pt x="758" y="158"/>
                  </a:cubicBezTo>
                  <a:cubicBezTo>
                    <a:pt x="769" y="152"/>
                    <a:pt x="773" y="138"/>
                    <a:pt x="767" y="127"/>
                  </a:cubicBezTo>
                  <a:cubicBezTo>
                    <a:pt x="761" y="116"/>
                    <a:pt x="748" y="112"/>
                    <a:pt x="736" y="118"/>
                  </a:cubicBezTo>
                  <a:cubicBezTo>
                    <a:pt x="665" y="157"/>
                    <a:pt x="599" y="206"/>
                    <a:pt x="541" y="264"/>
                  </a:cubicBezTo>
                  <a:cubicBezTo>
                    <a:pt x="508" y="297"/>
                    <a:pt x="478" y="333"/>
                    <a:pt x="451" y="371"/>
                  </a:cubicBezTo>
                  <a:cubicBezTo>
                    <a:pt x="368" y="365"/>
                    <a:pt x="194" y="374"/>
                    <a:pt x="94" y="530"/>
                  </a:cubicBezTo>
                  <a:cubicBezTo>
                    <a:pt x="0" y="675"/>
                    <a:pt x="58" y="827"/>
                    <a:pt x="101" y="905"/>
                  </a:cubicBezTo>
                  <a:cubicBezTo>
                    <a:pt x="113" y="927"/>
                    <a:pt x="135" y="942"/>
                    <a:pt x="160" y="946"/>
                  </a:cubicBezTo>
                  <a:cubicBezTo>
                    <a:pt x="164" y="946"/>
                    <a:pt x="168" y="946"/>
                    <a:pt x="172" y="946"/>
                  </a:cubicBezTo>
                  <a:cubicBezTo>
                    <a:pt x="193" y="946"/>
                    <a:pt x="213" y="938"/>
                    <a:pt x="229" y="923"/>
                  </a:cubicBezTo>
                  <a:cubicBezTo>
                    <a:pt x="316" y="836"/>
                    <a:pt x="316" y="836"/>
                    <a:pt x="316" y="836"/>
                  </a:cubicBezTo>
                  <a:cubicBezTo>
                    <a:pt x="334" y="854"/>
                    <a:pt x="334" y="854"/>
                    <a:pt x="334" y="854"/>
                  </a:cubicBezTo>
                  <a:cubicBezTo>
                    <a:pt x="297" y="891"/>
                    <a:pt x="297" y="891"/>
                    <a:pt x="297" y="891"/>
                  </a:cubicBezTo>
                  <a:cubicBezTo>
                    <a:pt x="264" y="924"/>
                    <a:pt x="264" y="978"/>
                    <a:pt x="297" y="1011"/>
                  </a:cubicBezTo>
                  <a:cubicBezTo>
                    <a:pt x="470" y="1184"/>
                    <a:pt x="470" y="1184"/>
                    <a:pt x="470" y="1184"/>
                  </a:cubicBezTo>
                  <a:cubicBezTo>
                    <a:pt x="486" y="1200"/>
                    <a:pt x="507" y="1209"/>
                    <a:pt x="530" y="1209"/>
                  </a:cubicBezTo>
                  <a:cubicBezTo>
                    <a:pt x="553" y="1209"/>
                    <a:pt x="574" y="1200"/>
                    <a:pt x="590" y="1184"/>
                  </a:cubicBezTo>
                  <a:cubicBezTo>
                    <a:pt x="627" y="1147"/>
                    <a:pt x="627" y="1147"/>
                    <a:pt x="627" y="1147"/>
                  </a:cubicBezTo>
                  <a:cubicBezTo>
                    <a:pt x="645" y="1165"/>
                    <a:pt x="645" y="1165"/>
                    <a:pt x="645" y="1165"/>
                  </a:cubicBezTo>
                  <a:cubicBezTo>
                    <a:pt x="558" y="1252"/>
                    <a:pt x="558" y="1252"/>
                    <a:pt x="558" y="1252"/>
                  </a:cubicBezTo>
                  <a:cubicBezTo>
                    <a:pt x="540" y="1270"/>
                    <a:pt x="532" y="1295"/>
                    <a:pt x="535" y="1321"/>
                  </a:cubicBezTo>
                  <a:cubicBezTo>
                    <a:pt x="539" y="1346"/>
                    <a:pt x="554" y="1368"/>
                    <a:pt x="576" y="1380"/>
                  </a:cubicBezTo>
                  <a:cubicBezTo>
                    <a:pt x="623" y="1406"/>
                    <a:pt x="697" y="1438"/>
                    <a:pt x="781" y="1438"/>
                  </a:cubicBezTo>
                  <a:cubicBezTo>
                    <a:pt x="836" y="1438"/>
                    <a:pt x="894" y="1424"/>
                    <a:pt x="951" y="1387"/>
                  </a:cubicBezTo>
                  <a:cubicBezTo>
                    <a:pt x="962" y="1380"/>
                    <a:pt x="965" y="1366"/>
                    <a:pt x="958" y="1356"/>
                  </a:cubicBezTo>
                  <a:cubicBezTo>
                    <a:pt x="951" y="1345"/>
                    <a:pt x="937" y="1342"/>
                    <a:pt x="927" y="1349"/>
                  </a:cubicBezTo>
                  <a:cubicBezTo>
                    <a:pt x="872" y="1384"/>
                    <a:pt x="811" y="1398"/>
                    <a:pt x="745" y="1390"/>
                  </a:cubicBezTo>
                  <a:cubicBezTo>
                    <a:pt x="685" y="1383"/>
                    <a:pt x="632" y="1359"/>
                    <a:pt x="598" y="1340"/>
                  </a:cubicBezTo>
                  <a:cubicBezTo>
                    <a:pt x="588" y="1335"/>
                    <a:pt x="582" y="1325"/>
                    <a:pt x="581" y="1314"/>
                  </a:cubicBezTo>
                  <a:cubicBezTo>
                    <a:pt x="579" y="1303"/>
                    <a:pt x="583" y="1292"/>
                    <a:pt x="591" y="1284"/>
                  </a:cubicBezTo>
                  <a:cubicBezTo>
                    <a:pt x="688" y="1187"/>
                    <a:pt x="688" y="1187"/>
                    <a:pt x="688" y="1187"/>
                  </a:cubicBezTo>
                  <a:cubicBezTo>
                    <a:pt x="823" y="1175"/>
                    <a:pt x="952" y="1131"/>
                    <a:pt x="1066" y="1060"/>
                  </a:cubicBezTo>
                  <a:cubicBezTo>
                    <a:pt x="1067" y="1127"/>
                    <a:pt x="1054" y="1222"/>
                    <a:pt x="987" y="1297"/>
                  </a:cubicBezTo>
                  <a:cubicBezTo>
                    <a:pt x="979" y="1307"/>
                    <a:pt x="979" y="1321"/>
                    <a:pt x="989" y="1329"/>
                  </a:cubicBezTo>
                  <a:cubicBezTo>
                    <a:pt x="993" y="1333"/>
                    <a:pt x="999" y="1335"/>
                    <a:pt x="1004" y="1335"/>
                  </a:cubicBezTo>
                  <a:cubicBezTo>
                    <a:pt x="1010" y="1335"/>
                    <a:pt x="1016" y="1333"/>
                    <a:pt x="1021" y="1328"/>
                  </a:cubicBezTo>
                  <a:cubicBezTo>
                    <a:pt x="1108" y="1230"/>
                    <a:pt x="1115" y="1104"/>
                    <a:pt x="1110" y="1030"/>
                  </a:cubicBezTo>
                  <a:cubicBezTo>
                    <a:pt x="1148" y="1003"/>
                    <a:pt x="1184" y="973"/>
                    <a:pt x="1217" y="940"/>
                  </a:cubicBezTo>
                  <a:cubicBezTo>
                    <a:pt x="1324" y="832"/>
                    <a:pt x="1401" y="698"/>
                    <a:pt x="1440" y="552"/>
                  </a:cubicBezTo>
                  <a:cubicBezTo>
                    <a:pt x="1442" y="545"/>
                    <a:pt x="1443" y="538"/>
                    <a:pt x="1445" y="531"/>
                  </a:cubicBezTo>
                  <a:cubicBezTo>
                    <a:pt x="1481" y="378"/>
                    <a:pt x="1475" y="219"/>
                    <a:pt x="1426" y="69"/>
                  </a:cubicBezTo>
                  <a:close/>
                  <a:moveTo>
                    <a:pt x="197" y="890"/>
                  </a:moveTo>
                  <a:cubicBezTo>
                    <a:pt x="189" y="898"/>
                    <a:pt x="178" y="902"/>
                    <a:pt x="167" y="900"/>
                  </a:cubicBezTo>
                  <a:cubicBezTo>
                    <a:pt x="156" y="899"/>
                    <a:pt x="146" y="892"/>
                    <a:pt x="141" y="883"/>
                  </a:cubicBezTo>
                  <a:cubicBezTo>
                    <a:pt x="122" y="849"/>
                    <a:pt x="98" y="796"/>
                    <a:pt x="91" y="736"/>
                  </a:cubicBezTo>
                  <a:cubicBezTo>
                    <a:pt x="83" y="670"/>
                    <a:pt x="97" y="609"/>
                    <a:pt x="132" y="554"/>
                  </a:cubicBezTo>
                  <a:cubicBezTo>
                    <a:pt x="172" y="493"/>
                    <a:pt x="229" y="451"/>
                    <a:pt x="301" y="430"/>
                  </a:cubicBezTo>
                  <a:cubicBezTo>
                    <a:pt x="344" y="418"/>
                    <a:pt x="386" y="415"/>
                    <a:pt x="421" y="415"/>
                  </a:cubicBezTo>
                  <a:cubicBezTo>
                    <a:pt x="350" y="529"/>
                    <a:pt x="306" y="658"/>
                    <a:pt x="294" y="793"/>
                  </a:cubicBezTo>
                  <a:lnTo>
                    <a:pt x="197" y="890"/>
                  </a:lnTo>
                  <a:close/>
                  <a:moveTo>
                    <a:pt x="558" y="1151"/>
                  </a:moveTo>
                  <a:cubicBezTo>
                    <a:pt x="550" y="1159"/>
                    <a:pt x="540" y="1163"/>
                    <a:pt x="530" y="1163"/>
                  </a:cubicBezTo>
                  <a:cubicBezTo>
                    <a:pt x="520" y="1163"/>
                    <a:pt x="510" y="1159"/>
                    <a:pt x="502" y="1151"/>
                  </a:cubicBezTo>
                  <a:cubicBezTo>
                    <a:pt x="329" y="979"/>
                    <a:pt x="329" y="979"/>
                    <a:pt x="329" y="979"/>
                  </a:cubicBezTo>
                  <a:cubicBezTo>
                    <a:pt x="314" y="963"/>
                    <a:pt x="314" y="938"/>
                    <a:pt x="329" y="923"/>
                  </a:cubicBezTo>
                  <a:cubicBezTo>
                    <a:pt x="366" y="886"/>
                    <a:pt x="366" y="886"/>
                    <a:pt x="366" y="886"/>
                  </a:cubicBezTo>
                  <a:cubicBezTo>
                    <a:pt x="595" y="1115"/>
                    <a:pt x="595" y="1115"/>
                    <a:pt x="595" y="1115"/>
                  </a:cubicBezTo>
                  <a:lnTo>
                    <a:pt x="558" y="1151"/>
                  </a:lnTo>
                  <a:close/>
                  <a:moveTo>
                    <a:pt x="1386" y="94"/>
                  </a:moveTo>
                  <a:cubicBezTo>
                    <a:pt x="1425" y="219"/>
                    <a:pt x="1433" y="352"/>
                    <a:pt x="1409" y="480"/>
                  </a:cubicBezTo>
                  <a:cubicBezTo>
                    <a:pt x="1001" y="72"/>
                    <a:pt x="1001" y="72"/>
                    <a:pt x="1001" y="72"/>
                  </a:cubicBezTo>
                  <a:cubicBezTo>
                    <a:pt x="1129" y="48"/>
                    <a:pt x="1262" y="56"/>
                    <a:pt x="1386" y="94"/>
                  </a:cubicBezTo>
                  <a:close/>
                  <a:moveTo>
                    <a:pt x="1386" y="94"/>
                  </a:moveTo>
                  <a:cubicBezTo>
                    <a:pt x="1386" y="94"/>
                    <a:pt x="1386" y="94"/>
                    <a:pt x="1386" y="9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4">
              <a:extLst>
                <a:ext uri="{FF2B5EF4-FFF2-40B4-BE49-F238E27FC236}">
                  <a16:creationId xmlns:a16="http://schemas.microsoft.com/office/drawing/2014/main" id="{C93C04D9-2CC6-660C-760C-7AE210DFA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9200" y="4027488"/>
              <a:ext cx="444500" cy="465137"/>
            </a:xfrm>
            <a:custGeom>
              <a:avLst/>
              <a:gdLst>
                <a:gd name="T0" fmla="*/ 0 w 650"/>
                <a:gd name="T1" fmla="*/ 357 h 682"/>
                <a:gd name="T2" fmla="*/ 95 w 650"/>
                <a:gd name="T3" fmla="*/ 587 h 682"/>
                <a:gd name="T4" fmla="*/ 325 w 650"/>
                <a:gd name="T5" fmla="*/ 682 h 682"/>
                <a:gd name="T6" fmla="*/ 555 w 650"/>
                <a:gd name="T7" fmla="*/ 587 h 682"/>
                <a:gd name="T8" fmla="*/ 650 w 650"/>
                <a:gd name="T9" fmla="*/ 357 h 682"/>
                <a:gd name="T10" fmla="*/ 555 w 650"/>
                <a:gd name="T11" fmla="*/ 127 h 682"/>
                <a:gd name="T12" fmla="*/ 95 w 650"/>
                <a:gd name="T13" fmla="*/ 127 h 682"/>
                <a:gd name="T14" fmla="*/ 0 w 650"/>
                <a:gd name="T15" fmla="*/ 357 h 682"/>
                <a:gd name="T16" fmla="*/ 325 w 650"/>
                <a:gd name="T17" fmla="*/ 77 h 682"/>
                <a:gd name="T18" fmla="*/ 523 w 650"/>
                <a:gd name="T19" fmla="*/ 159 h 682"/>
                <a:gd name="T20" fmla="*/ 523 w 650"/>
                <a:gd name="T21" fmla="*/ 554 h 682"/>
                <a:gd name="T22" fmla="*/ 127 w 650"/>
                <a:gd name="T23" fmla="*/ 554 h 682"/>
                <a:gd name="T24" fmla="*/ 127 w 650"/>
                <a:gd name="T25" fmla="*/ 159 h 682"/>
                <a:gd name="T26" fmla="*/ 325 w 650"/>
                <a:gd name="T27" fmla="*/ 77 h 682"/>
                <a:gd name="T28" fmla="*/ 325 w 650"/>
                <a:gd name="T29" fmla="*/ 77 h 682"/>
                <a:gd name="T30" fmla="*/ 325 w 650"/>
                <a:gd name="T31" fmla="*/ 77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0" h="682">
                  <a:moveTo>
                    <a:pt x="0" y="357"/>
                  </a:moveTo>
                  <a:cubicBezTo>
                    <a:pt x="0" y="444"/>
                    <a:pt x="34" y="525"/>
                    <a:pt x="95" y="587"/>
                  </a:cubicBezTo>
                  <a:cubicBezTo>
                    <a:pt x="157" y="648"/>
                    <a:pt x="238" y="682"/>
                    <a:pt x="325" y="682"/>
                  </a:cubicBezTo>
                  <a:cubicBezTo>
                    <a:pt x="412" y="682"/>
                    <a:pt x="494" y="648"/>
                    <a:pt x="555" y="587"/>
                  </a:cubicBezTo>
                  <a:cubicBezTo>
                    <a:pt x="617" y="525"/>
                    <a:pt x="650" y="444"/>
                    <a:pt x="650" y="357"/>
                  </a:cubicBezTo>
                  <a:cubicBezTo>
                    <a:pt x="650" y="270"/>
                    <a:pt x="617" y="188"/>
                    <a:pt x="555" y="127"/>
                  </a:cubicBezTo>
                  <a:cubicBezTo>
                    <a:pt x="428" y="0"/>
                    <a:pt x="222" y="0"/>
                    <a:pt x="95" y="127"/>
                  </a:cubicBezTo>
                  <a:cubicBezTo>
                    <a:pt x="34" y="188"/>
                    <a:pt x="0" y="270"/>
                    <a:pt x="0" y="357"/>
                  </a:cubicBezTo>
                  <a:close/>
                  <a:moveTo>
                    <a:pt x="325" y="77"/>
                  </a:moveTo>
                  <a:cubicBezTo>
                    <a:pt x="397" y="77"/>
                    <a:pt x="468" y="104"/>
                    <a:pt x="523" y="159"/>
                  </a:cubicBezTo>
                  <a:cubicBezTo>
                    <a:pt x="632" y="268"/>
                    <a:pt x="632" y="445"/>
                    <a:pt x="523" y="554"/>
                  </a:cubicBezTo>
                  <a:cubicBezTo>
                    <a:pt x="414" y="664"/>
                    <a:pt x="236" y="664"/>
                    <a:pt x="127" y="554"/>
                  </a:cubicBezTo>
                  <a:cubicBezTo>
                    <a:pt x="18" y="445"/>
                    <a:pt x="18" y="268"/>
                    <a:pt x="127" y="159"/>
                  </a:cubicBezTo>
                  <a:cubicBezTo>
                    <a:pt x="182" y="104"/>
                    <a:pt x="254" y="77"/>
                    <a:pt x="325" y="77"/>
                  </a:cubicBezTo>
                  <a:close/>
                  <a:moveTo>
                    <a:pt x="325" y="77"/>
                  </a:moveTo>
                  <a:cubicBezTo>
                    <a:pt x="325" y="77"/>
                    <a:pt x="325" y="77"/>
                    <a:pt x="325" y="7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5">
              <a:extLst>
                <a:ext uri="{FF2B5EF4-FFF2-40B4-BE49-F238E27FC236}">
                  <a16:creationId xmlns:a16="http://schemas.microsoft.com/office/drawing/2014/main" id="{EA16049A-80C6-9616-B7E4-73CE392D5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5875" y="4116388"/>
              <a:ext cx="311150" cy="295275"/>
            </a:xfrm>
            <a:custGeom>
              <a:avLst/>
              <a:gdLst>
                <a:gd name="T0" fmla="*/ 81 w 456"/>
                <a:gd name="T1" fmla="*/ 375 h 435"/>
                <a:gd name="T2" fmla="*/ 228 w 456"/>
                <a:gd name="T3" fmla="*/ 435 h 435"/>
                <a:gd name="T4" fmla="*/ 375 w 456"/>
                <a:gd name="T5" fmla="*/ 375 h 435"/>
                <a:gd name="T6" fmla="*/ 375 w 456"/>
                <a:gd name="T7" fmla="*/ 81 h 435"/>
                <a:gd name="T8" fmla="*/ 81 w 456"/>
                <a:gd name="T9" fmla="*/ 81 h 435"/>
                <a:gd name="T10" fmla="*/ 81 w 456"/>
                <a:gd name="T11" fmla="*/ 375 h 435"/>
                <a:gd name="T12" fmla="*/ 113 w 456"/>
                <a:gd name="T13" fmla="*/ 113 h 435"/>
                <a:gd name="T14" fmla="*/ 228 w 456"/>
                <a:gd name="T15" fmla="*/ 66 h 435"/>
                <a:gd name="T16" fmla="*/ 343 w 456"/>
                <a:gd name="T17" fmla="*/ 113 h 435"/>
                <a:gd name="T18" fmla="*/ 343 w 456"/>
                <a:gd name="T19" fmla="*/ 342 h 435"/>
                <a:gd name="T20" fmla="*/ 113 w 456"/>
                <a:gd name="T21" fmla="*/ 342 h 435"/>
                <a:gd name="T22" fmla="*/ 113 w 456"/>
                <a:gd name="T23" fmla="*/ 113 h 435"/>
                <a:gd name="T24" fmla="*/ 113 w 456"/>
                <a:gd name="T25" fmla="*/ 113 h 435"/>
                <a:gd name="T26" fmla="*/ 113 w 456"/>
                <a:gd name="T27" fmla="*/ 1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6" h="435">
                  <a:moveTo>
                    <a:pt x="81" y="375"/>
                  </a:moveTo>
                  <a:cubicBezTo>
                    <a:pt x="122" y="415"/>
                    <a:pt x="175" y="435"/>
                    <a:pt x="228" y="435"/>
                  </a:cubicBezTo>
                  <a:cubicBezTo>
                    <a:pt x="281" y="435"/>
                    <a:pt x="335" y="415"/>
                    <a:pt x="375" y="375"/>
                  </a:cubicBezTo>
                  <a:cubicBezTo>
                    <a:pt x="456" y="294"/>
                    <a:pt x="456" y="162"/>
                    <a:pt x="375" y="81"/>
                  </a:cubicBezTo>
                  <a:cubicBezTo>
                    <a:pt x="294" y="0"/>
                    <a:pt x="162" y="0"/>
                    <a:pt x="81" y="81"/>
                  </a:cubicBezTo>
                  <a:cubicBezTo>
                    <a:pt x="0" y="162"/>
                    <a:pt x="0" y="294"/>
                    <a:pt x="81" y="375"/>
                  </a:cubicBezTo>
                  <a:close/>
                  <a:moveTo>
                    <a:pt x="113" y="113"/>
                  </a:moveTo>
                  <a:cubicBezTo>
                    <a:pt x="145" y="81"/>
                    <a:pt x="187" y="66"/>
                    <a:pt x="228" y="66"/>
                  </a:cubicBezTo>
                  <a:cubicBezTo>
                    <a:pt x="270" y="66"/>
                    <a:pt x="311" y="81"/>
                    <a:pt x="343" y="113"/>
                  </a:cubicBezTo>
                  <a:cubicBezTo>
                    <a:pt x="406" y="176"/>
                    <a:pt x="406" y="279"/>
                    <a:pt x="343" y="342"/>
                  </a:cubicBezTo>
                  <a:cubicBezTo>
                    <a:pt x="280" y="406"/>
                    <a:pt x="177" y="406"/>
                    <a:pt x="113" y="342"/>
                  </a:cubicBezTo>
                  <a:cubicBezTo>
                    <a:pt x="50" y="279"/>
                    <a:pt x="50" y="176"/>
                    <a:pt x="113" y="113"/>
                  </a:cubicBezTo>
                  <a:close/>
                  <a:moveTo>
                    <a:pt x="113" y="113"/>
                  </a:moveTo>
                  <a:cubicBezTo>
                    <a:pt x="113" y="113"/>
                    <a:pt x="113" y="113"/>
                    <a:pt x="113" y="11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6">
              <a:extLst>
                <a:ext uri="{FF2B5EF4-FFF2-40B4-BE49-F238E27FC236}">
                  <a16:creationId xmlns:a16="http://schemas.microsoft.com/office/drawing/2014/main" id="{F0E8BC4D-148E-F64D-E2DE-A6DB8AE3E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1688" y="4575175"/>
              <a:ext cx="334963" cy="333375"/>
            </a:xfrm>
            <a:custGeom>
              <a:avLst/>
              <a:gdLst>
                <a:gd name="T0" fmla="*/ 350 w 490"/>
                <a:gd name="T1" fmla="*/ 54 h 489"/>
                <a:gd name="T2" fmla="*/ 201 w 490"/>
                <a:gd name="T3" fmla="*/ 14 h 489"/>
                <a:gd name="T4" fmla="*/ 92 w 490"/>
                <a:gd name="T5" fmla="*/ 123 h 489"/>
                <a:gd name="T6" fmla="*/ 2 w 490"/>
                <a:gd name="T7" fmla="*/ 460 h 489"/>
                <a:gd name="T8" fmla="*/ 8 w 490"/>
                <a:gd name="T9" fmla="*/ 482 h 489"/>
                <a:gd name="T10" fmla="*/ 24 w 490"/>
                <a:gd name="T11" fmla="*/ 489 h 489"/>
                <a:gd name="T12" fmla="*/ 30 w 490"/>
                <a:gd name="T13" fmla="*/ 488 h 489"/>
                <a:gd name="T14" fmla="*/ 367 w 490"/>
                <a:gd name="T15" fmla="*/ 398 h 489"/>
                <a:gd name="T16" fmla="*/ 476 w 490"/>
                <a:gd name="T17" fmla="*/ 289 h 489"/>
                <a:gd name="T18" fmla="*/ 436 w 490"/>
                <a:gd name="T19" fmla="*/ 140 h 489"/>
                <a:gd name="T20" fmla="*/ 350 w 490"/>
                <a:gd name="T21" fmla="*/ 54 h 489"/>
                <a:gd name="T22" fmla="*/ 432 w 490"/>
                <a:gd name="T23" fmla="*/ 277 h 489"/>
                <a:gd name="T24" fmla="*/ 355 w 490"/>
                <a:gd name="T25" fmla="*/ 354 h 489"/>
                <a:gd name="T26" fmla="*/ 56 w 490"/>
                <a:gd name="T27" fmla="*/ 434 h 489"/>
                <a:gd name="T28" fmla="*/ 136 w 490"/>
                <a:gd name="T29" fmla="*/ 135 h 489"/>
                <a:gd name="T30" fmla="*/ 213 w 490"/>
                <a:gd name="T31" fmla="*/ 58 h 489"/>
                <a:gd name="T32" fmla="*/ 241 w 490"/>
                <a:gd name="T33" fmla="*/ 55 h 489"/>
                <a:gd name="T34" fmla="*/ 318 w 490"/>
                <a:gd name="T35" fmla="*/ 87 h 489"/>
                <a:gd name="T36" fmla="*/ 403 w 490"/>
                <a:gd name="T37" fmla="*/ 172 h 489"/>
                <a:gd name="T38" fmla="*/ 432 w 490"/>
                <a:gd name="T39" fmla="*/ 277 h 489"/>
                <a:gd name="T40" fmla="*/ 432 w 490"/>
                <a:gd name="T41" fmla="*/ 277 h 489"/>
                <a:gd name="T42" fmla="*/ 432 w 490"/>
                <a:gd name="T43" fmla="*/ 27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0" h="489">
                  <a:moveTo>
                    <a:pt x="350" y="54"/>
                  </a:moveTo>
                  <a:cubicBezTo>
                    <a:pt x="311" y="15"/>
                    <a:pt x="255" y="0"/>
                    <a:pt x="201" y="14"/>
                  </a:cubicBezTo>
                  <a:cubicBezTo>
                    <a:pt x="147" y="29"/>
                    <a:pt x="106" y="70"/>
                    <a:pt x="92" y="123"/>
                  </a:cubicBezTo>
                  <a:cubicBezTo>
                    <a:pt x="2" y="460"/>
                    <a:pt x="2" y="460"/>
                    <a:pt x="2" y="460"/>
                  </a:cubicBezTo>
                  <a:cubicBezTo>
                    <a:pt x="0" y="468"/>
                    <a:pt x="2" y="477"/>
                    <a:pt x="8" y="482"/>
                  </a:cubicBezTo>
                  <a:cubicBezTo>
                    <a:pt x="12" y="487"/>
                    <a:pt x="18" y="489"/>
                    <a:pt x="24" y="489"/>
                  </a:cubicBezTo>
                  <a:cubicBezTo>
                    <a:pt x="26" y="489"/>
                    <a:pt x="28" y="489"/>
                    <a:pt x="30" y="488"/>
                  </a:cubicBezTo>
                  <a:cubicBezTo>
                    <a:pt x="367" y="398"/>
                    <a:pt x="367" y="398"/>
                    <a:pt x="367" y="398"/>
                  </a:cubicBezTo>
                  <a:cubicBezTo>
                    <a:pt x="420" y="384"/>
                    <a:pt x="461" y="343"/>
                    <a:pt x="476" y="289"/>
                  </a:cubicBezTo>
                  <a:cubicBezTo>
                    <a:pt x="490" y="235"/>
                    <a:pt x="475" y="179"/>
                    <a:pt x="436" y="140"/>
                  </a:cubicBezTo>
                  <a:lnTo>
                    <a:pt x="350" y="54"/>
                  </a:lnTo>
                  <a:close/>
                  <a:moveTo>
                    <a:pt x="432" y="277"/>
                  </a:moveTo>
                  <a:cubicBezTo>
                    <a:pt x="421" y="315"/>
                    <a:pt x="393" y="344"/>
                    <a:pt x="355" y="35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136" y="135"/>
                    <a:pt x="136" y="135"/>
                    <a:pt x="136" y="135"/>
                  </a:cubicBezTo>
                  <a:cubicBezTo>
                    <a:pt x="146" y="97"/>
                    <a:pt x="175" y="69"/>
                    <a:pt x="213" y="58"/>
                  </a:cubicBezTo>
                  <a:cubicBezTo>
                    <a:pt x="222" y="56"/>
                    <a:pt x="232" y="55"/>
                    <a:pt x="241" y="55"/>
                  </a:cubicBezTo>
                  <a:cubicBezTo>
                    <a:pt x="270" y="55"/>
                    <a:pt x="297" y="66"/>
                    <a:pt x="318" y="87"/>
                  </a:cubicBezTo>
                  <a:cubicBezTo>
                    <a:pt x="403" y="172"/>
                    <a:pt x="403" y="172"/>
                    <a:pt x="403" y="172"/>
                  </a:cubicBezTo>
                  <a:cubicBezTo>
                    <a:pt x="431" y="200"/>
                    <a:pt x="442" y="239"/>
                    <a:pt x="432" y="277"/>
                  </a:cubicBezTo>
                  <a:close/>
                  <a:moveTo>
                    <a:pt x="432" y="277"/>
                  </a:moveTo>
                  <a:cubicBezTo>
                    <a:pt x="432" y="277"/>
                    <a:pt x="432" y="277"/>
                    <a:pt x="432" y="27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3E67B1E-A08C-32D3-38FC-351D293B2B5C}"/>
              </a:ext>
            </a:extLst>
          </p:cNvPr>
          <p:cNvGrpSpPr>
            <a:grpSpLocks noChangeAspect="1"/>
          </p:cNvGrpSpPr>
          <p:nvPr/>
        </p:nvGrpSpPr>
        <p:grpSpPr>
          <a:xfrm>
            <a:off x="3620679" y="4229456"/>
            <a:ext cx="630249" cy="581150"/>
            <a:chOff x="742015" y="4831193"/>
            <a:chExt cx="464594" cy="428400"/>
          </a:xfrm>
        </p:grpSpPr>
        <p:sp>
          <p:nvSpPr>
            <p:cNvPr id="37" name="Line 12">
              <a:extLst>
                <a:ext uri="{FF2B5EF4-FFF2-40B4-BE49-F238E27FC236}">
                  <a16:creationId xmlns:a16="http://schemas.microsoft.com/office/drawing/2014/main" id="{2D609F30-0893-50FF-9365-0386A16F1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151" y="49227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58E5A7F8-629B-B91C-AF5F-D40531115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151" y="49227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BA16325A-AD12-E21D-426C-E6FB9BB76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4" y="4926173"/>
              <a:ext cx="66288" cy="62578"/>
            </a:xfrm>
            <a:custGeom>
              <a:avLst/>
              <a:gdLst>
                <a:gd name="T0" fmla="*/ 0 w 268"/>
                <a:gd name="T1" fmla="*/ 0 h 253"/>
                <a:gd name="T2" fmla="*/ 16 w 268"/>
                <a:gd name="T3" fmla="*/ 0 h 253"/>
                <a:gd name="T4" fmla="*/ 268 w 268"/>
                <a:gd name="T5" fmla="*/ 253 h 253"/>
                <a:gd name="T6" fmla="*/ 268 w 268"/>
                <a:gd name="T7" fmla="*/ 177 h 253"/>
                <a:gd name="T8" fmla="*/ 93 w 268"/>
                <a:gd name="T9" fmla="*/ 0 h 253"/>
                <a:gd name="T10" fmla="*/ 0 w 268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253">
                  <a:moveTo>
                    <a:pt x="0" y="0"/>
                  </a:moveTo>
                  <a:lnTo>
                    <a:pt x="16" y="0"/>
                  </a:lnTo>
                  <a:lnTo>
                    <a:pt x="268" y="253"/>
                  </a:lnTo>
                  <a:lnTo>
                    <a:pt x="268" y="17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E3279687-62DF-F6D3-A4A1-044E40E5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4" y="4926173"/>
              <a:ext cx="66288" cy="62578"/>
            </a:xfrm>
            <a:custGeom>
              <a:avLst/>
              <a:gdLst>
                <a:gd name="T0" fmla="*/ 0 w 268"/>
                <a:gd name="T1" fmla="*/ 0 h 253"/>
                <a:gd name="T2" fmla="*/ 16 w 268"/>
                <a:gd name="T3" fmla="*/ 0 h 253"/>
                <a:gd name="T4" fmla="*/ 268 w 268"/>
                <a:gd name="T5" fmla="*/ 253 h 253"/>
                <a:gd name="T6" fmla="*/ 268 w 268"/>
                <a:gd name="T7" fmla="*/ 177 h 253"/>
                <a:gd name="T8" fmla="*/ 93 w 268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53">
                  <a:moveTo>
                    <a:pt x="0" y="0"/>
                  </a:moveTo>
                  <a:lnTo>
                    <a:pt x="16" y="0"/>
                  </a:lnTo>
                  <a:lnTo>
                    <a:pt x="268" y="253"/>
                  </a:lnTo>
                  <a:lnTo>
                    <a:pt x="268" y="177"/>
                  </a:lnTo>
                  <a:lnTo>
                    <a:pt x="93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74F6768C-5BBE-5B2E-C6EC-3E1CA887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261" y="491479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CF72B38A-6C93-858B-02FC-64145771F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261" y="491479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9431A711-99AC-09A8-11D0-D670F503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96" y="4926173"/>
              <a:ext cx="111058" cy="86076"/>
            </a:xfrm>
            <a:custGeom>
              <a:avLst/>
              <a:gdLst>
                <a:gd name="T0" fmla="*/ 0 w 449"/>
                <a:gd name="T1" fmla="*/ 0 h 348"/>
                <a:gd name="T2" fmla="*/ 26 w 449"/>
                <a:gd name="T3" fmla="*/ 0 h 348"/>
                <a:gd name="T4" fmla="*/ 372 w 449"/>
                <a:gd name="T5" fmla="*/ 348 h 348"/>
                <a:gd name="T6" fmla="*/ 449 w 449"/>
                <a:gd name="T7" fmla="*/ 348 h 348"/>
                <a:gd name="T8" fmla="*/ 103 w 449"/>
                <a:gd name="T9" fmla="*/ 0 h 348"/>
                <a:gd name="T10" fmla="*/ 0 w 449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348">
                  <a:moveTo>
                    <a:pt x="0" y="0"/>
                  </a:moveTo>
                  <a:lnTo>
                    <a:pt x="26" y="0"/>
                  </a:lnTo>
                  <a:lnTo>
                    <a:pt x="372" y="348"/>
                  </a:lnTo>
                  <a:lnTo>
                    <a:pt x="449" y="348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DF580EBE-A306-E0CB-1FC4-76B9F4315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96" y="4926173"/>
              <a:ext cx="111058" cy="86076"/>
            </a:xfrm>
            <a:custGeom>
              <a:avLst/>
              <a:gdLst>
                <a:gd name="T0" fmla="*/ 0 w 449"/>
                <a:gd name="T1" fmla="*/ 0 h 348"/>
                <a:gd name="T2" fmla="*/ 26 w 449"/>
                <a:gd name="T3" fmla="*/ 0 h 348"/>
                <a:gd name="T4" fmla="*/ 372 w 449"/>
                <a:gd name="T5" fmla="*/ 348 h 348"/>
                <a:gd name="T6" fmla="*/ 449 w 449"/>
                <a:gd name="T7" fmla="*/ 348 h 348"/>
                <a:gd name="T8" fmla="*/ 103 w 449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48">
                  <a:moveTo>
                    <a:pt x="0" y="0"/>
                  </a:moveTo>
                  <a:lnTo>
                    <a:pt x="26" y="0"/>
                  </a:lnTo>
                  <a:lnTo>
                    <a:pt x="372" y="348"/>
                  </a:lnTo>
                  <a:lnTo>
                    <a:pt x="449" y="348"/>
                  </a:lnTo>
                  <a:lnTo>
                    <a:pt x="103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A77911DE-1188-14B1-A0B2-3B2C7BAF0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3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D822B9A9-5163-3609-F536-43B839CBA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3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D0AFD51-AA39-3C1B-40D9-E14B2E884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18" y="4926173"/>
              <a:ext cx="106111" cy="86076"/>
            </a:xfrm>
            <a:custGeom>
              <a:avLst/>
              <a:gdLst>
                <a:gd name="T0" fmla="*/ 0 w 429"/>
                <a:gd name="T1" fmla="*/ 0 h 348"/>
                <a:gd name="T2" fmla="*/ 6 w 429"/>
                <a:gd name="T3" fmla="*/ 0 h 348"/>
                <a:gd name="T4" fmla="*/ 353 w 429"/>
                <a:gd name="T5" fmla="*/ 348 h 348"/>
                <a:gd name="T6" fmla="*/ 429 w 429"/>
                <a:gd name="T7" fmla="*/ 348 h 348"/>
                <a:gd name="T8" fmla="*/ 82 w 429"/>
                <a:gd name="T9" fmla="*/ 0 h 348"/>
                <a:gd name="T10" fmla="*/ 0 w 429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348">
                  <a:moveTo>
                    <a:pt x="0" y="0"/>
                  </a:moveTo>
                  <a:lnTo>
                    <a:pt x="6" y="0"/>
                  </a:lnTo>
                  <a:lnTo>
                    <a:pt x="353" y="348"/>
                  </a:lnTo>
                  <a:lnTo>
                    <a:pt x="429" y="348"/>
                  </a:lnTo>
                  <a:lnTo>
                    <a:pt x="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A41FABB8-1EE1-ECED-7B84-529B0507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18" y="4926173"/>
              <a:ext cx="106111" cy="86076"/>
            </a:xfrm>
            <a:custGeom>
              <a:avLst/>
              <a:gdLst>
                <a:gd name="T0" fmla="*/ 0 w 429"/>
                <a:gd name="T1" fmla="*/ 0 h 348"/>
                <a:gd name="T2" fmla="*/ 6 w 429"/>
                <a:gd name="T3" fmla="*/ 0 h 348"/>
                <a:gd name="T4" fmla="*/ 353 w 429"/>
                <a:gd name="T5" fmla="*/ 348 h 348"/>
                <a:gd name="T6" fmla="*/ 429 w 429"/>
                <a:gd name="T7" fmla="*/ 348 h 348"/>
                <a:gd name="T8" fmla="*/ 82 w 429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48">
                  <a:moveTo>
                    <a:pt x="0" y="0"/>
                  </a:moveTo>
                  <a:lnTo>
                    <a:pt x="6" y="0"/>
                  </a:lnTo>
                  <a:lnTo>
                    <a:pt x="353" y="348"/>
                  </a:lnTo>
                  <a:lnTo>
                    <a:pt x="429" y="348"/>
                  </a:lnTo>
                  <a:lnTo>
                    <a:pt x="82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977A3BCC-EACE-1BCE-1054-550F4F87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93" y="4926173"/>
              <a:ext cx="110068" cy="86076"/>
            </a:xfrm>
            <a:custGeom>
              <a:avLst/>
              <a:gdLst>
                <a:gd name="T0" fmla="*/ 0 w 445"/>
                <a:gd name="T1" fmla="*/ 0 h 348"/>
                <a:gd name="T2" fmla="*/ 22 w 445"/>
                <a:gd name="T3" fmla="*/ 0 h 348"/>
                <a:gd name="T4" fmla="*/ 368 w 445"/>
                <a:gd name="T5" fmla="*/ 348 h 348"/>
                <a:gd name="T6" fmla="*/ 445 w 445"/>
                <a:gd name="T7" fmla="*/ 348 h 348"/>
                <a:gd name="T8" fmla="*/ 97 w 445"/>
                <a:gd name="T9" fmla="*/ 0 h 348"/>
                <a:gd name="T10" fmla="*/ 175 w 445"/>
                <a:gd name="T11" fmla="*/ 0 h 348"/>
                <a:gd name="T12" fmla="*/ 0 w 445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348">
                  <a:moveTo>
                    <a:pt x="0" y="0"/>
                  </a:moveTo>
                  <a:lnTo>
                    <a:pt x="22" y="0"/>
                  </a:lnTo>
                  <a:lnTo>
                    <a:pt x="368" y="348"/>
                  </a:lnTo>
                  <a:lnTo>
                    <a:pt x="445" y="348"/>
                  </a:lnTo>
                  <a:lnTo>
                    <a:pt x="97" y="0"/>
                  </a:lnTo>
                  <a:lnTo>
                    <a:pt x="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C2B9435D-68B7-11EA-68A2-3F1AE20C2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93" y="4926173"/>
              <a:ext cx="110068" cy="86076"/>
            </a:xfrm>
            <a:custGeom>
              <a:avLst/>
              <a:gdLst>
                <a:gd name="T0" fmla="*/ 0 w 445"/>
                <a:gd name="T1" fmla="*/ 0 h 348"/>
                <a:gd name="T2" fmla="*/ 22 w 445"/>
                <a:gd name="T3" fmla="*/ 0 h 348"/>
                <a:gd name="T4" fmla="*/ 368 w 445"/>
                <a:gd name="T5" fmla="*/ 348 h 348"/>
                <a:gd name="T6" fmla="*/ 445 w 445"/>
                <a:gd name="T7" fmla="*/ 348 h 348"/>
                <a:gd name="T8" fmla="*/ 97 w 445"/>
                <a:gd name="T9" fmla="*/ 0 h 348"/>
                <a:gd name="T10" fmla="*/ 175 w 445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48">
                  <a:moveTo>
                    <a:pt x="0" y="0"/>
                  </a:moveTo>
                  <a:lnTo>
                    <a:pt x="22" y="0"/>
                  </a:lnTo>
                  <a:lnTo>
                    <a:pt x="368" y="348"/>
                  </a:lnTo>
                  <a:lnTo>
                    <a:pt x="445" y="348"/>
                  </a:lnTo>
                  <a:lnTo>
                    <a:pt x="97" y="0"/>
                  </a:lnTo>
                  <a:lnTo>
                    <a:pt x="175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BDF41187-1A44-5956-A97C-0874AABB7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73" y="4926173"/>
              <a:ext cx="109574" cy="86076"/>
            </a:xfrm>
            <a:custGeom>
              <a:avLst/>
              <a:gdLst>
                <a:gd name="T0" fmla="*/ 0 w 443"/>
                <a:gd name="T1" fmla="*/ 0 h 348"/>
                <a:gd name="T2" fmla="*/ 21 w 443"/>
                <a:gd name="T3" fmla="*/ 0 h 348"/>
                <a:gd name="T4" fmla="*/ 367 w 443"/>
                <a:gd name="T5" fmla="*/ 348 h 348"/>
                <a:gd name="T6" fmla="*/ 443 w 443"/>
                <a:gd name="T7" fmla="*/ 348 h 348"/>
                <a:gd name="T8" fmla="*/ 97 w 443"/>
                <a:gd name="T9" fmla="*/ 0 h 348"/>
                <a:gd name="T10" fmla="*/ 136 w 443"/>
                <a:gd name="T11" fmla="*/ 0 h 348"/>
                <a:gd name="T12" fmla="*/ 0 w 443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348">
                  <a:moveTo>
                    <a:pt x="0" y="0"/>
                  </a:moveTo>
                  <a:lnTo>
                    <a:pt x="21" y="0"/>
                  </a:lnTo>
                  <a:lnTo>
                    <a:pt x="367" y="348"/>
                  </a:lnTo>
                  <a:lnTo>
                    <a:pt x="443" y="348"/>
                  </a:lnTo>
                  <a:lnTo>
                    <a:pt x="97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D8BAB621-CF44-C972-A784-227F41E6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73" y="4926173"/>
              <a:ext cx="109574" cy="86076"/>
            </a:xfrm>
            <a:custGeom>
              <a:avLst/>
              <a:gdLst>
                <a:gd name="T0" fmla="*/ 0 w 443"/>
                <a:gd name="T1" fmla="*/ 0 h 348"/>
                <a:gd name="T2" fmla="*/ 21 w 443"/>
                <a:gd name="T3" fmla="*/ 0 h 348"/>
                <a:gd name="T4" fmla="*/ 367 w 443"/>
                <a:gd name="T5" fmla="*/ 348 h 348"/>
                <a:gd name="T6" fmla="*/ 443 w 443"/>
                <a:gd name="T7" fmla="*/ 348 h 348"/>
                <a:gd name="T8" fmla="*/ 97 w 443"/>
                <a:gd name="T9" fmla="*/ 0 h 348"/>
                <a:gd name="T10" fmla="*/ 136 w 443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3" h="348">
                  <a:moveTo>
                    <a:pt x="0" y="0"/>
                  </a:moveTo>
                  <a:lnTo>
                    <a:pt x="21" y="0"/>
                  </a:lnTo>
                  <a:lnTo>
                    <a:pt x="367" y="348"/>
                  </a:lnTo>
                  <a:lnTo>
                    <a:pt x="443" y="348"/>
                  </a:lnTo>
                  <a:lnTo>
                    <a:pt x="97" y="0"/>
                  </a:lnTo>
                  <a:lnTo>
                    <a:pt x="136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8">
              <a:extLst>
                <a:ext uri="{FF2B5EF4-FFF2-40B4-BE49-F238E27FC236}">
                  <a16:creationId xmlns:a16="http://schemas.microsoft.com/office/drawing/2014/main" id="{FE16605D-462E-6F75-6B9A-A1BB30D63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531" y="49123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9">
              <a:extLst>
                <a:ext uri="{FF2B5EF4-FFF2-40B4-BE49-F238E27FC236}">
                  <a16:creationId xmlns:a16="http://schemas.microsoft.com/office/drawing/2014/main" id="{BBC904E7-10DB-3ED5-5243-44307AC5D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531" y="49123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0A5A163D-791D-B109-1355-643A2EB2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90" y="4947939"/>
              <a:ext cx="64309" cy="64309"/>
            </a:xfrm>
            <a:custGeom>
              <a:avLst/>
              <a:gdLst>
                <a:gd name="T0" fmla="*/ 0 w 260"/>
                <a:gd name="T1" fmla="*/ 77 h 260"/>
                <a:gd name="T2" fmla="*/ 183 w 260"/>
                <a:gd name="T3" fmla="*/ 260 h 260"/>
                <a:gd name="T4" fmla="*/ 260 w 260"/>
                <a:gd name="T5" fmla="*/ 260 h 260"/>
                <a:gd name="T6" fmla="*/ 0 w 260"/>
                <a:gd name="T7" fmla="*/ 0 h 260"/>
                <a:gd name="T8" fmla="*/ 0 w 260"/>
                <a:gd name="T9" fmla="*/ 7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0">
                  <a:moveTo>
                    <a:pt x="0" y="77"/>
                  </a:moveTo>
                  <a:lnTo>
                    <a:pt x="183" y="260"/>
                  </a:lnTo>
                  <a:lnTo>
                    <a:pt x="260" y="26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602E2BEE-D1DF-5BA6-EDDF-BA62DDE3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90" y="4947939"/>
              <a:ext cx="64309" cy="64309"/>
            </a:xfrm>
            <a:custGeom>
              <a:avLst/>
              <a:gdLst>
                <a:gd name="T0" fmla="*/ 0 w 260"/>
                <a:gd name="T1" fmla="*/ 77 h 260"/>
                <a:gd name="T2" fmla="*/ 183 w 260"/>
                <a:gd name="T3" fmla="*/ 260 h 260"/>
                <a:gd name="T4" fmla="*/ 260 w 260"/>
                <a:gd name="T5" fmla="*/ 260 h 260"/>
                <a:gd name="T6" fmla="*/ 0 w 26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0">
                  <a:moveTo>
                    <a:pt x="0" y="77"/>
                  </a:moveTo>
                  <a:lnTo>
                    <a:pt x="183" y="260"/>
                  </a:lnTo>
                  <a:lnTo>
                    <a:pt x="260" y="260"/>
                  </a:lnTo>
                  <a:lnTo>
                    <a:pt x="0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ADD3F8F0-3870-CCD4-F5C7-B76C3250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227" y="49724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FA970232-DAD0-C687-DB91-78BE92B15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227" y="497242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CD4A71B9-43C0-029F-7D3F-5C47EC7A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40" y="4926173"/>
              <a:ext cx="104627" cy="86076"/>
            </a:xfrm>
            <a:custGeom>
              <a:avLst/>
              <a:gdLst>
                <a:gd name="T0" fmla="*/ 0 w 423"/>
                <a:gd name="T1" fmla="*/ 0 h 348"/>
                <a:gd name="T2" fmla="*/ 346 w 423"/>
                <a:gd name="T3" fmla="*/ 348 h 348"/>
                <a:gd name="T4" fmla="*/ 423 w 423"/>
                <a:gd name="T5" fmla="*/ 348 h 348"/>
                <a:gd name="T6" fmla="*/ 75 w 423"/>
                <a:gd name="T7" fmla="*/ 0 h 348"/>
                <a:gd name="T8" fmla="*/ 129 w 423"/>
                <a:gd name="T9" fmla="*/ 0 h 348"/>
                <a:gd name="T10" fmla="*/ 0 w 423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348">
                  <a:moveTo>
                    <a:pt x="0" y="0"/>
                  </a:moveTo>
                  <a:lnTo>
                    <a:pt x="346" y="348"/>
                  </a:lnTo>
                  <a:lnTo>
                    <a:pt x="423" y="348"/>
                  </a:lnTo>
                  <a:lnTo>
                    <a:pt x="75" y="0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5535DD2D-D353-574B-9AA8-3C5683082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40" y="4926173"/>
              <a:ext cx="104627" cy="86076"/>
            </a:xfrm>
            <a:custGeom>
              <a:avLst/>
              <a:gdLst>
                <a:gd name="T0" fmla="*/ 0 w 423"/>
                <a:gd name="T1" fmla="*/ 0 h 348"/>
                <a:gd name="T2" fmla="*/ 346 w 423"/>
                <a:gd name="T3" fmla="*/ 348 h 348"/>
                <a:gd name="T4" fmla="*/ 423 w 423"/>
                <a:gd name="T5" fmla="*/ 348 h 348"/>
                <a:gd name="T6" fmla="*/ 75 w 423"/>
                <a:gd name="T7" fmla="*/ 0 h 348"/>
                <a:gd name="T8" fmla="*/ 129 w 423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48">
                  <a:moveTo>
                    <a:pt x="0" y="0"/>
                  </a:moveTo>
                  <a:lnTo>
                    <a:pt x="346" y="348"/>
                  </a:lnTo>
                  <a:lnTo>
                    <a:pt x="423" y="348"/>
                  </a:lnTo>
                  <a:lnTo>
                    <a:pt x="75" y="0"/>
                  </a:lnTo>
                  <a:lnTo>
                    <a:pt x="129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BB3099B3-9B7E-A2AE-4DCD-7AAF49D4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44" y="4926173"/>
              <a:ext cx="111305" cy="86076"/>
            </a:xfrm>
            <a:custGeom>
              <a:avLst/>
              <a:gdLst>
                <a:gd name="T0" fmla="*/ 0 w 450"/>
                <a:gd name="T1" fmla="*/ 0 h 348"/>
                <a:gd name="T2" fmla="*/ 13 w 450"/>
                <a:gd name="T3" fmla="*/ 0 h 348"/>
                <a:gd name="T4" fmla="*/ 359 w 450"/>
                <a:gd name="T5" fmla="*/ 348 h 348"/>
                <a:gd name="T6" fmla="*/ 450 w 450"/>
                <a:gd name="T7" fmla="*/ 348 h 348"/>
                <a:gd name="T8" fmla="*/ 90 w 450"/>
                <a:gd name="T9" fmla="*/ 0 h 348"/>
                <a:gd name="T10" fmla="*/ 0 w 45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0" h="348">
                  <a:moveTo>
                    <a:pt x="0" y="0"/>
                  </a:moveTo>
                  <a:lnTo>
                    <a:pt x="13" y="0"/>
                  </a:lnTo>
                  <a:lnTo>
                    <a:pt x="359" y="348"/>
                  </a:lnTo>
                  <a:lnTo>
                    <a:pt x="450" y="348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73E445AD-DC1C-8036-AF72-CF49C2B4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44" y="4926173"/>
              <a:ext cx="111305" cy="86076"/>
            </a:xfrm>
            <a:custGeom>
              <a:avLst/>
              <a:gdLst>
                <a:gd name="T0" fmla="*/ 0 w 450"/>
                <a:gd name="T1" fmla="*/ 0 h 348"/>
                <a:gd name="T2" fmla="*/ 13 w 450"/>
                <a:gd name="T3" fmla="*/ 0 h 348"/>
                <a:gd name="T4" fmla="*/ 359 w 450"/>
                <a:gd name="T5" fmla="*/ 348 h 348"/>
                <a:gd name="T6" fmla="*/ 450 w 450"/>
                <a:gd name="T7" fmla="*/ 348 h 348"/>
                <a:gd name="T8" fmla="*/ 90 w 450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348">
                  <a:moveTo>
                    <a:pt x="0" y="0"/>
                  </a:moveTo>
                  <a:lnTo>
                    <a:pt x="13" y="0"/>
                  </a:lnTo>
                  <a:lnTo>
                    <a:pt x="359" y="348"/>
                  </a:lnTo>
                  <a:lnTo>
                    <a:pt x="450" y="348"/>
                  </a:lnTo>
                  <a:lnTo>
                    <a:pt x="90" y="0"/>
                  </a:lnTo>
                </a:path>
              </a:pathLst>
            </a:custGeom>
            <a:solidFill>
              <a:srgbClr val="8DB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38">
              <a:extLst>
                <a:ext uri="{FF2B5EF4-FFF2-40B4-BE49-F238E27FC236}">
                  <a16:creationId xmlns:a16="http://schemas.microsoft.com/office/drawing/2014/main" id="{077F4735-68DC-62F9-DD9E-CBDCD3D7E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609" y="4966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39">
              <a:extLst>
                <a:ext uri="{FF2B5EF4-FFF2-40B4-BE49-F238E27FC236}">
                  <a16:creationId xmlns:a16="http://schemas.microsoft.com/office/drawing/2014/main" id="{FF06DFA0-4155-C7B1-B4A3-24A0319EE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609" y="49669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40">
              <a:extLst>
                <a:ext uri="{FF2B5EF4-FFF2-40B4-BE49-F238E27FC236}">
                  <a16:creationId xmlns:a16="http://schemas.microsoft.com/office/drawing/2014/main" id="{CDA0C48C-5A0A-5C25-DB1D-03445A737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723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41">
              <a:extLst>
                <a:ext uri="{FF2B5EF4-FFF2-40B4-BE49-F238E27FC236}">
                  <a16:creationId xmlns:a16="http://schemas.microsoft.com/office/drawing/2014/main" id="{57299BAF-F02F-6BAA-0050-9AEBBBC08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723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42">
              <a:extLst>
                <a:ext uri="{FF2B5EF4-FFF2-40B4-BE49-F238E27FC236}">
                  <a16:creationId xmlns:a16="http://schemas.microsoft.com/office/drawing/2014/main" id="{FFE52260-686E-B231-C1D2-DC803CBA6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416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43">
              <a:extLst>
                <a:ext uri="{FF2B5EF4-FFF2-40B4-BE49-F238E27FC236}">
                  <a16:creationId xmlns:a16="http://schemas.microsoft.com/office/drawing/2014/main" id="{5B22154A-D171-DF26-369F-34BDF1641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416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44">
              <a:extLst>
                <a:ext uri="{FF2B5EF4-FFF2-40B4-BE49-F238E27FC236}">
                  <a16:creationId xmlns:a16="http://schemas.microsoft.com/office/drawing/2014/main" id="{063DEDA5-CFE9-BA7C-8B8F-BC30B5587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360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45">
              <a:extLst>
                <a:ext uri="{FF2B5EF4-FFF2-40B4-BE49-F238E27FC236}">
                  <a16:creationId xmlns:a16="http://schemas.microsoft.com/office/drawing/2014/main" id="{125A5ADF-D9E0-8A9C-E8F8-78F33E73B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360" y="502560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46">
              <a:extLst>
                <a:ext uri="{FF2B5EF4-FFF2-40B4-BE49-F238E27FC236}">
                  <a16:creationId xmlns:a16="http://schemas.microsoft.com/office/drawing/2014/main" id="{A44A520D-F97F-86F4-3334-860D3DEF3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086" y="50199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47">
              <a:extLst>
                <a:ext uri="{FF2B5EF4-FFF2-40B4-BE49-F238E27FC236}">
                  <a16:creationId xmlns:a16="http://schemas.microsoft.com/office/drawing/2014/main" id="{40F740E0-15DE-20FD-AB19-19331BEF9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086" y="50199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48">
              <a:extLst>
                <a:ext uri="{FF2B5EF4-FFF2-40B4-BE49-F238E27FC236}">
                  <a16:creationId xmlns:a16="http://schemas.microsoft.com/office/drawing/2014/main" id="{A33F585B-EA8E-6532-86B0-D6A771750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638" y="50228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9">
              <a:extLst>
                <a:ext uri="{FF2B5EF4-FFF2-40B4-BE49-F238E27FC236}">
                  <a16:creationId xmlns:a16="http://schemas.microsoft.com/office/drawing/2014/main" id="{6AD1D919-816A-6959-EA65-B2777346F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638" y="502288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8648D26F-07CD-863C-3B87-12B03757D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015" y="4831193"/>
              <a:ext cx="463028" cy="428400"/>
            </a:xfrm>
            <a:custGeom>
              <a:avLst/>
              <a:gdLst>
                <a:gd name="T0" fmla="*/ 1465 w 1536"/>
                <a:gd name="T1" fmla="*/ 273 h 1428"/>
                <a:gd name="T2" fmla="*/ 1429 w 1536"/>
                <a:gd name="T3" fmla="*/ 199 h 1428"/>
                <a:gd name="T4" fmla="*/ 1419 w 1536"/>
                <a:gd name="T5" fmla="*/ 101 h 1428"/>
                <a:gd name="T6" fmla="*/ 1239 w 1536"/>
                <a:gd name="T7" fmla="*/ 0 h 1428"/>
                <a:gd name="T8" fmla="*/ 1138 w 1536"/>
                <a:gd name="T9" fmla="*/ 199 h 1428"/>
                <a:gd name="T10" fmla="*/ 1093 w 1536"/>
                <a:gd name="T11" fmla="*/ 235 h 1428"/>
                <a:gd name="T12" fmla="*/ 443 w 1536"/>
                <a:gd name="T13" fmla="*/ 273 h 1428"/>
                <a:gd name="T14" fmla="*/ 408 w 1536"/>
                <a:gd name="T15" fmla="*/ 199 h 1428"/>
                <a:gd name="T16" fmla="*/ 398 w 1536"/>
                <a:gd name="T17" fmla="*/ 101 h 1428"/>
                <a:gd name="T18" fmla="*/ 217 w 1536"/>
                <a:gd name="T19" fmla="*/ 0 h 1428"/>
                <a:gd name="T20" fmla="*/ 117 w 1536"/>
                <a:gd name="T21" fmla="*/ 199 h 1428"/>
                <a:gd name="T22" fmla="*/ 71 w 1536"/>
                <a:gd name="T23" fmla="*/ 235 h 1428"/>
                <a:gd name="T24" fmla="*/ 49 w 1536"/>
                <a:gd name="T25" fmla="*/ 273 h 1428"/>
                <a:gd name="T26" fmla="*/ 0 w 1536"/>
                <a:gd name="T27" fmla="*/ 322 h 1428"/>
                <a:gd name="T28" fmla="*/ 49 w 1536"/>
                <a:gd name="T29" fmla="*/ 646 h 1428"/>
                <a:gd name="T30" fmla="*/ 138 w 1536"/>
                <a:gd name="T31" fmla="*/ 931 h 1428"/>
                <a:gd name="T32" fmla="*/ 183 w 1536"/>
                <a:gd name="T33" fmla="*/ 931 h 1428"/>
                <a:gd name="T34" fmla="*/ 332 w 1536"/>
                <a:gd name="T35" fmla="*/ 646 h 1428"/>
                <a:gd name="T36" fmla="*/ 183 w 1536"/>
                <a:gd name="T37" fmla="*/ 1384 h 1428"/>
                <a:gd name="T38" fmla="*/ 161 w 1536"/>
                <a:gd name="T39" fmla="*/ 1076 h 1428"/>
                <a:gd name="T40" fmla="*/ 138 w 1536"/>
                <a:gd name="T41" fmla="*/ 1392 h 1428"/>
                <a:gd name="T42" fmla="*/ 340 w 1536"/>
                <a:gd name="T43" fmla="*/ 1428 h 1428"/>
                <a:gd name="T44" fmla="*/ 376 w 1536"/>
                <a:gd name="T45" fmla="*/ 646 h 1428"/>
                <a:gd name="T46" fmla="*/ 1160 w 1536"/>
                <a:gd name="T47" fmla="*/ 1392 h 1428"/>
                <a:gd name="T48" fmla="*/ 1362 w 1536"/>
                <a:gd name="T49" fmla="*/ 1428 h 1428"/>
                <a:gd name="T50" fmla="*/ 1398 w 1536"/>
                <a:gd name="T51" fmla="*/ 1099 h 1428"/>
                <a:gd name="T52" fmla="*/ 1353 w 1536"/>
                <a:gd name="T53" fmla="*/ 1099 h 1428"/>
                <a:gd name="T54" fmla="*/ 1204 w 1536"/>
                <a:gd name="T55" fmla="*/ 1384 h 1428"/>
                <a:gd name="T56" fmla="*/ 1353 w 1536"/>
                <a:gd name="T57" fmla="*/ 646 h 1428"/>
                <a:gd name="T58" fmla="*/ 1375 w 1536"/>
                <a:gd name="T59" fmla="*/ 953 h 1428"/>
                <a:gd name="T60" fmla="*/ 1398 w 1536"/>
                <a:gd name="T61" fmla="*/ 646 h 1428"/>
                <a:gd name="T62" fmla="*/ 1502 w 1536"/>
                <a:gd name="T63" fmla="*/ 644 h 1428"/>
                <a:gd name="T64" fmla="*/ 1536 w 1536"/>
                <a:gd name="T65" fmla="*/ 322 h 1428"/>
                <a:gd name="T66" fmla="*/ 1183 w 1536"/>
                <a:gd name="T67" fmla="*/ 101 h 1428"/>
                <a:gd name="T68" fmla="*/ 1319 w 1536"/>
                <a:gd name="T69" fmla="*/ 44 h 1428"/>
                <a:gd name="T70" fmla="*/ 1375 w 1536"/>
                <a:gd name="T71" fmla="*/ 199 h 1428"/>
                <a:gd name="T72" fmla="*/ 1183 w 1536"/>
                <a:gd name="T73" fmla="*/ 101 h 1428"/>
                <a:gd name="T74" fmla="*/ 1421 w 1536"/>
                <a:gd name="T75" fmla="*/ 243 h 1428"/>
                <a:gd name="T76" fmla="*/ 1137 w 1536"/>
                <a:gd name="T77" fmla="*/ 273 h 1428"/>
                <a:gd name="T78" fmla="*/ 161 w 1536"/>
                <a:gd name="T79" fmla="*/ 101 h 1428"/>
                <a:gd name="T80" fmla="*/ 297 w 1536"/>
                <a:gd name="T81" fmla="*/ 44 h 1428"/>
                <a:gd name="T82" fmla="*/ 353 w 1536"/>
                <a:gd name="T83" fmla="*/ 199 h 1428"/>
                <a:gd name="T84" fmla="*/ 161 w 1536"/>
                <a:gd name="T85" fmla="*/ 101 h 1428"/>
                <a:gd name="T86" fmla="*/ 399 w 1536"/>
                <a:gd name="T87" fmla="*/ 243 h 1428"/>
                <a:gd name="T88" fmla="*/ 115 w 1536"/>
                <a:gd name="T89" fmla="*/ 273 h 1428"/>
                <a:gd name="T90" fmla="*/ 48 w 1536"/>
                <a:gd name="T91" fmla="*/ 432 h 1428"/>
                <a:gd name="T92" fmla="*/ 44 w 1536"/>
                <a:gd name="T93" fmla="*/ 389 h 1428"/>
                <a:gd name="T94" fmla="*/ 45 w 1536"/>
                <a:gd name="T95" fmla="*/ 320 h 1428"/>
                <a:gd name="T96" fmla="*/ 1487 w 1536"/>
                <a:gd name="T97" fmla="*/ 317 h 1428"/>
                <a:gd name="T98" fmla="*/ 1492 w 1536"/>
                <a:gd name="T99" fmla="*/ 597 h 1428"/>
                <a:gd name="T100" fmla="*/ 1487 w 1536"/>
                <a:gd name="T101" fmla="*/ 602 h 1428"/>
                <a:gd name="T102" fmla="*/ 44 w 1536"/>
                <a:gd name="T103" fmla="*/ 597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6" h="1428">
                  <a:moveTo>
                    <a:pt x="1487" y="273"/>
                  </a:moveTo>
                  <a:cubicBezTo>
                    <a:pt x="1465" y="273"/>
                    <a:pt x="1465" y="273"/>
                    <a:pt x="1465" y="273"/>
                  </a:cubicBezTo>
                  <a:cubicBezTo>
                    <a:pt x="1465" y="235"/>
                    <a:pt x="1465" y="235"/>
                    <a:pt x="1465" y="235"/>
                  </a:cubicBezTo>
                  <a:cubicBezTo>
                    <a:pt x="1465" y="215"/>
                    <a:pt x="1449" y="199"/>
                    <a:pt x="1429" y="199"/>
                  </a:cubicBezTo>
                  <a:cubicBezTo>
                    <a:pt x="1419" y="199"/>
                    <a:pt x="1419" y="199"/>
                    <a:pt x="1419" y="199"/>
                  </a:cubicBezTo>
                  <a:cubicBezTo>
                    <a:pt x="1419" y="101"/>
                    <a:pt x="1419" y="101"/>
                    <a:pt x="1419" y="101"/>
                  </a:cubicBezTo>
                  <a:cubicBezTo>
                    <a:pt x="1419" y="45"/>
                    <a:pt x="1374" y="0"/>
                    <a:pt x="131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1184" y="0"/>
                    <a:pt x="1138" y="45"/>
                    <a:pt x="1138" y="101"/>
                  </a:cubicBezTo>
                  <a:cubicBezTo>
                    <a:pt x="1138" y="199"/>
                    <a:pt x="1138" y="199"/>
                    <a:pt x="1138" y="199"/>
                  </a:cubicBezTo>
                  <a:cubicBezTo>
                    <a:pt x="1128" y="199"/>
                    <a:pt x="1128" y="199"/>
                    <a:pt x="1128" y="199"/>
                  </a:cubicBezTo>
                  <a:cubicBezTo>
                    <a:pt x="1109" y="199"/>
                    <a:pt x="1093" y="215"/>
                    <a:pt x="1093" y="235"/>
                  </a:cubicBezTo>
                  <a:cubicBezTo>
                    <a:pt x="1093" y="273"/>
                    <a:pt x="1093" y="273"/>
                    <a:pt x="1093" y="273"/>
                  </a:cubicBezTo>
                  <a:cubicBezTo>
                    <a:pt x="443" y="273"/>
                    <a:pt x="443" y="273"/>
                    <a:pt x="443" y="273"/>
                  </a:cubicBezTo>
                  <a:cubicBezTo>
                    <a:pt x="443" y="235"/>
                    <a:pt x="443" y="235"/>
                    <a:pt x="443" y="235"/>
                  </a:cubicBezTo>
                  <a:cubicBezTo>
                    <a:pt x="443" y="215"/>
                    <a:pt x="427" y="199"/>
                    <a:pt x="408" y="199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98" y="101"/>
                    <a:pt x="398" y="101"/>
                    <a:pt x="398" y="101"/>
                  </a:cubicBezTo>
                  <a:cubicBezTo>
                    <a:pt x="398" y="45"/>
                    <a:pt x="352" y="0"/>
                    <a:pt x="29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62" y="0"/>
                    <a:pt x="117" y="45"/>
                    <a:pt x="117" y="101"/>
                  </a:cubicBezTo>
                  <a:cubicBezTo>
                    <a:pt x="117" y="199"/>
                    <a:pt x="117" y="199"/>
                    <a:pt x="11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87" y="199"/>
                    <a:pt x="71" y="215"/>
                    <a:pt x="71" y="235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49" y="273"/>
                    <a:pt x="49" y="273"/>
                    <a:pt x="49" y="273"/>
                  </a:cubicBezTo>
                  <a:cubicBezTo>
                    <a:pt x="27" y="273"/>
                    <a:pt x="8" y="288"/>
                    <a:pt x="2" y="308"/>
                  </a:cubicBezTo>
                  <a:cubicBezTo>
                    <a:pt x="1" y="312"/>
                    <a:pt x="0" y="317"/>
                    <a:pt x="0" y="322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624"/>
                    <a:pt x="22" y="646"/>
                    <a:pt x="49" y="646"/>
                  </a:cubicBezTo>
                  <a:cubicBezTo>
                    <a:pt x="138" y="646"/>
                    <a:pt x="138" y="646"/>
                    <a:pt x="138" y="646"/>
                  </a:cubicBezTo>
                  <a:cubicBezTo>
                    <a:pt x="138" y="931"/>
                    <a:pt x="138" y="931"/>
                    <a:pt x="138" y="931"/>
                  </a:cubicBezTo>
                  <a:cubicBezTo>
                    <a:pt x="138" y="943"/>
                    <a:pt x="148" y="953"/>
                    <a:pt x="161" y="953"/>
                  </a:cubicBezTo>
                  <a:cubicBezTo>
                    <a:pt x="173" y="953"/>
                    <a:pt x="183" y="943"/>
                    <a:pt x="183" y="931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332" y="646"/>
                    <a:pt x="332" y="646"/>
                    <a:pt x="332" y="646"/>
                  </a:cubicBezTo>
                  <a:cubicBezTo>
                    <a:pt x="332" y="1384"/>
                    <a:pt x="332" y="1384"/>
                    <a:pt x="332" y="1384"/>
                  </a:cubicBezTo>
                  <a:cubicBezTo>
                    <a:pt x="183" y="1384"/>
                    <a:pt x="183" y="1384"/>
                    <a:pt x="183" y="1384"/>
                  </a:cubicBezTo>
                  <a:cubicBezTo>
                    <a:pt x="183" y="1098"/>
                    <a:pt x="183" y="1098"/>
                    <a:pt x="183" y="1098"/>
                  </a:cubicBezTo>
                  <a:cubicBezTo>
                    <a:pt x="183" y="1086"/>
                    <a:pt x="173" y="1076"/>
                    <a:pt x="161" y="1076"/>
                  </a:cubicBezTo>
                  <a:cubicBezTo>
                    <a:pt x="148" y="1076"/>
                    <a:pt x="138" y="1086"/>
                    <a:pt x="138" y="1098"/>
                  </a:cubicBezTo>
                  <a:cubicBezTo>
                    <a:pt x="138" y="1392"/>
                    <a:pt x="138" y="1392"/>
                    <a:pt x="138" y="1392"/>
                  </a:cubicBezTo>
                  <a:cubicBezTo>
                    <a:pt x="138" y="1412"/>
                    <a:pt x="155" y="1428"/>
                    <a:pt x="174" y="1428"/>
                  </a:cubicBezTo>
                  <a:cubicBezTo>
                    <a:pt x="340" y="1428"/>
                    <a:pt x="340" y="1428"/>
                    <a:pt x="340" y="1428"/>
                  </a:cubicBezTo>
                  <a:cubicBezTo>
                    <a:pt x="360" y="1428"/>
                    <a:pt x="376" y="1412"/>
                    <a:pt x="376" y="1392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1160" y="646"/>
                    <a:pt x="1160" y="646"/>
                    <a:pt x="1160" y="646"/>
                  </a:cubicBezTo>
                  <a:cubicBezTo>
                    <a:pt x="1160" y="1392"/>
                    <a:pt x="1160" y="1392"/>
                    <a:pt x="1160" y="1392"/>
                  </a:cubicBezTo>
                  <a:cubicBezTo>
                    <a:pt x="1160" y="1412"/>
                    <a:pt x="1176" y="1428"/>
                    <a:pt x="1196" y="1428"/>
                  </a:cubicBezTo>
                  <a:cubicBezTo>
                    <a:pt x="1362" y="1428"/>
                    <a:pt x="1362" y="1428"/>
                    <a:pt x="1362" y="1428"/>
                  </a:cubicBezTo>
                  <a:cubicBezTo>
                    <a:pt x="1382" y="1428"/>
                    <a:pt x="1398" y="1412"/>
                    <a:pt x="1398" y="1392"/>
                  </a:cubicBezTo>
                  <a:cubicBezTo>
                    <a:pt x="1398" y="1099"/>
                    <a:pt x="1398" y="1099"/>
                    <a:pt x="1398" y="1099"/>
                  </a:cubicBezTo>
                  <a:cubicBezTo>
                    <a:pt x="1398" y="1087"/>
                    <a:pt x="1388" y="1077"/>
                    <a:pt x="1375" y="1077"/>
                  </a:cubicBezTo>
                  <a:cubicBezTo>
                    <a:pt x="1363" y="1077"/>
                    <a:pt x="1353" y="1087"/>
                    <a:pt x="1353" y="1099"/>
                  </a:cubicBezTo>
                  <a:cubicBezTo>
                    <a:pt x="1353" y="1384"/>
                    <a:pt x="1353" y="1384"/>
                    <a:pt x="1353" y="1384"/>
                  </a:cubicBezTo>
                  <a:cubicBezTo>
                    <a:pt x="1204" y="1384"/>
                    <a:pt x="1204" y="1384"/>
                    <a:pt x="1204" y="1384"/>
                  </a:cubicBezTo>
                  <a:cubicBezTo>
                    <a:pt x="1204" y="646"/>
                    <a:pt x="1204" y="646"/>
                    <a:pt x="1204" y="646"/>
                  </a:cubicBezTo>
                  <a:cubicBezTo>
                    <a:pt x="1353" y="646"/>
                    <a:pt x="1353" y="646"/>
                    <a:pt x="1353" y="646"/>
                  </a:cubicBezTo>
                  <a:cubicBezTo>
                    <a:pt x="1353" y="931"/>
                    <a:pt x="1353" y="931"/>
                    <a:pt x="1353" y="931"/>
                  </a:cubicBezTo>
                  <a:cubicBezTo>
                    <a:pt x="1353" y="943"/>
                    <a:pt x="1363" y="953"/>
                    <a:pt x="1375" y="953"/>
                  </a:cubicBezTo>
                  <a:cubicBezTo>
                    <a:pt x="1388" y="953"/>
                    <a:pt x="1398" y="943"/>
                    <a:pt x="1398" y="931"/>
                  </a:cubicBezTo>
                  <a:cubicBezTo>
                    <a:pt x="1398" y="646"/>
                    <a:pt x="1398" y="646"/>
                    <a:pt x="1398" y="646"/>
                  </a:cubicBezTo>
                  <a:cubicBezTo>
                    <a:pt x="1487" y="646"/>
                    <a:pt x="1487" y="646"/>
                    <a:pt x="1487" y="646"/>
                  </a:cubicBezTo>
                  <a:cubicBezTo>
                    <a:pt x="1492" y="646"/>
                    <a:pt x="1497" y="645"/>
                    <a:pt x="1502" y="644"/>
                  </a:cubicBezTo>
                  <a:cubicBezTo>
                    <a:pt x="1521" y="637"/>
                    <a:pt x="1536" y="619"/>
                    <a:pt x="1536" y="597"/>
                  </a:cubicBezTo>
                  <a:cubicBezTo>
                    <a:pt x="1536" y="322"/>
                    <a:pt x="1536" y="322"/>
                    <a:pt x="1536" y="322"/>
                  </a:cubicBezTo>
                  <a:cubicBezTo>
                    <a:pt x="1536" y="295"/>
                    <a:pt x="1514" y="273"/>
                    <a:pt x="1487" y="273"/>
                  </a:cubicBezTo>
                  <a:close/>
                  <a:moveTo>
                    <a:pt x="1183" y="101"/>
                  </a:moveTo>
                  <a:cubicBezTo>
                    <a:pt x="1183" y="70"/>
                    <a:pt x="1208" y="44"/>
                    <a:pt x="1239" y="44"/>
                  </a:cubicBezTo>
                  <a:cubicBezTo>
                    <a:pt x="1319" y="44"/>
                    <a:pt x="1319" y="44"/>
                    <a:pt x="1319" y="44"/>
                  </a:cubicBezTo>
                  <a:cubicBezTo>
                    <a:pt x="1350" y="44"/>
                    <a:pt x="1375" y="70"/>
                    <a:pt x="1375" y="101"/>
                  </a:cubicBezTo>
                  <a:cubicBezTo>
                    <a:pt x="1375" y="199"/>
                    <a:pt x="1375" y="199"/>
                    <a:pt x="1375" y="199"/>
                  </a:cubicBezTo>
                  <a:cubicBezTo>
                    <a:pt x="1183" y="199"/>
                    <a:pt x="1183" y="199"/>
                    <a:pt x="1183" y="199"/>
                  </a:cubicBezTo>
                  <a:lnTo>
                    <a:pt x="1183" y="101"/>
                  </a:lnTo>
                  <a:close/>
                  <a:moveTo>
                    <a:pt x="1137" y="243"/>
                  </a:moveTo>
                  <a:cubicBezTo>
                    <a:pt x="1421" y="243"/>
                    <a:pt x="1421" y="243"/>
                    <a:pt x="1421" y="243"/>
                  </a:cubicBezTo>
                  <a:cubicBezTo>
                    <a:pt x="1421" y="273"/>
                    <a:pt x="1421" y="273"/>
                    <a:pt x="1421" y="273"/>
                  </a:cubicBezTo>
                  <a:cubicBezTo>
                    <a:pt x="1137" y="273"/>
                    <a:pt x="1137" y="273"/>
                    <a:pt x="1137" y="273"/>
                  </a:cubicBezTo>
                  <a:lnTo>
                    <a:pt x="1137" y="243"/>
                  </a:lnTo>
                  <a:close/>
                  <a:moveTo>
                    <a:pt x="161" y="101"/>
                  </a:moveTo>
                  <a:cubicBezTo>
                    <a:pt x="161" y="70"/>
                    <a:pt x="186" y="44"/>
                    <a:pt x="217" y="44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328" y="44"/>
                    <a:pt x="353" y="70"/>
                    <a:pt x="353" y="101"/>
                  </a:cubicBezTo>
                  <a:cubicBezTo>
                    <a:pt x="353" y="199"/>
                    <a:pt x="353" y="199"/>
                    <a:pt x="353" y="199"/>
                  </a:cubicBezTo>
                  <a:cubicBezTo>
                    <a:pt x="161" y="199"/>
                    <a:pt x="161" y="199"/>
                    <a:pt x="161" y="199"/>
                  </a:cubicBezTo>
                  <a:lnTo>
                    <a:pt x="161" y="101"/>
                  </a:lnTo>
                  <a:close/>
                  <a:moveTo>
                    <a:pt x="115" y="243"/>
                  </a:moveTo>
                  <a:cubicBezTo>
                    <a:pt x="399" y="243"/>
                    <a:pt x="399" y="243"/>
                    <a:pt x="399" y="243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115" y="273"/>
                    <a:pt x="115" y="273"/>
                    <a:pt x="115" y="273"/>
                  </a:cubicBezTo>
                  <a:lnTo>
                    <a:pt x="115" y="243"/>
                  </a:lnTo>
                  <a:close/>
                  <a:moveTo>
                    <a:pt x="48" y="432"/>
                  </a:moveTo>
                  <a:cubicBezTo>
                    <a:pt x="48" y="432"/>
                    <a:pt x="48" y="432"/>
                    <a:pt x="48" y="432"/>
                  </a:cubicBezTo>
                  <a:moveTo>
                    <a:pt x="44" y="389"/>
                  </a:moveTo>
                  <a:cubicBezTo>
                    <a:pt x="44" y="322"/>
                    <a:pt x="44" y="322"/>
                    <a:pt x="44" y="322"/>
                  </a:cubicBezTo>
                  <a:cubicBezTo>
                    <a:pt x="44" y="321"/>
                    <a:pt x="45" y="320"/>
                    <a:pt x="45" y="320"/>
                  </a:cubicBezTo>
                  <a:cubicBezTo>
                    <a:pt x="46" y="318"/>
                    <a:pt x="47" y="317"/>
                    <a:pt x="49" y="317"/>
                  </a:cubicBezTo>
                  <a:cubicBezTo>
                    <a:pt x="1487" y="317"/>
                    <a:pt x="1487" y="317"/>
                    <a:pt x="1487" y="317"/>
                  </a:cubicBezTo>
                  <a:cubicBezTo>
                    <a:pt x="1490" y="317"/>
                    <a:pt x="1492" y="320"/>
                    <a:pt x="1492" y="322"/>
                  </a:cubicBezTo>
                  <a:cubicBezTo>
                    <a:pt x="1492" y="597"/>
                    <a:pt x="1492" y="597"/>
                    <a:pt x="1492" y="597"/>
                  </a:cubicBezTo>
                  <a:cubicBezTo>
                    <a:pt x="1492" y="598"/>
                    <a:pt x="1491" y="600"/>
                    <a:pt x="1490" y="601"/>
                  </a:cubicBezTo>
                  <a:cubicBezTo>
                    <a:pt x="1489" y="601"/>
                    <a:pt x="1488" y="602"/>
                    <a:pt x="1487" y="602"/>
                  </a:cubicBezTo>
                  <a:cubicBezTo>
                    <a:pt x="49" y="602"/>
                    <a:pt x="49" y="602"/>
                    <a:pt x="49" y="602"/>
                  </a:cubicBezTo>
                  <a:cubicBezTo>
                    <a:pt x="46" y="602"/>
                    <a:pt x="44" y="599"/>
                    <a:pt x="44" y="597"/>
                  </a:cubicBezTo>
                  <a:cubicBezTo>
                    <a:pt x="44" y="452"/>
                    <a:pt x="44" y="452"/>
                    <a:pt x="44" y="452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54">
              <a:extLst>
                <a:ext uri="{FF2B5EF4-FFF2-40B4-BE49-F238E27FC236}">
                  <a16:creationId xmlns:a16="http://schemas.microsoft.com/office/drawing/2014/main" id="{5BE9E9F5-FAB8-D31E-25EB-1DD991557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922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55">
              <a:extLst>
                <a:ext uri="{FF2B5EF4-FFF2-40B4-BE49-F238E27FC236}">
                  <a16:creationId xmlns:a16="http://schemas.microsoft.com/office/drawing/2014/main" id="{A470FDC8-D3BE-62CA-E40F-71DA1B9C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922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6">
              <a:extLst>
                <a:ext uri="{FF2B5EF4-FFF2-40B4-BE49-F238E27FC236}">
                  <a16:creationId xmlns:a16="http://schemas.microsoft.com/office/drawing/2014/main" id="{779D2E64-8180-FCC4-2410-0E663D114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57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57">
              <a:extLst>
                <a:ext uri="{FF2B5EF4-FFF2-40B4-BE49-F238E27FC236}">
                  <a16:creationId xmlns:a16="http://schemas.microsoft.com/office/drawing/2014/main" id="{FD3DAFE2-F529-F4EB-C535-46C51F2C4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57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58">
              <a:extLst>
                <a:ext uri="{FF2B5EF4-FFF2-40B4-BE49-F238E27FC236}">
                  <a16:creationId xmlns:a16="http://schemas.microsoft.com/office/drawing/2014/main" id="{FD4D3EFB-8511-00E2-2D4B-1B7922922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52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59">
              <a:extLst>
                <a:ext uri="{FF2B5EF4-FFF2-40B4-BE49-F238E27FC236}">
                  <a16:creationId xmlns:a16="http://schemas.microsoft.com/office/drawing/2014/main" id="{D5B58DF8-20B0-5523-AA55-CEC970D4F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52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60">
              <a:extLst>
                <a:ext uri="{FF2B5EF4-FFF2-40B4-BE49-F238E27FC236}">
                  <a16:creationId xmlns:a16="http://schemas.microsoft.com/office/drawing/2014/main" id="{94243884-7D4F-DFBC-4881-3D3637CB2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025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61">
              <a:extLst>
                <a:ext uri="{FF2B5EF4-FFF2-40B4-BE49-F238E27FC236}">
                  <a16:creationId xmlns:a16="http://schemas.microsoft.com/office/drawing/2014/main" id="{00D10D47-A145-6C90-494E-BBAFBE860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0253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62">
              <a:extLst>
                <a:ext uri="{FF2B5EF4-FFF2-40B4-BE49-F238E27FC236}">
                  <a16:creationId xmlns:a16="http://schemas.microsoft.com/office/drawing/2014/main" id="{656A97AD-C016-AB8C-3131-A4B7C0EC6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779" y="493384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63">
              <a:extLst>
                <a:ext uri="{FF2B5EF4-FFF2-40B4-BE49-F238E27FC236}">
                  <a16:creationId xmlns:a16="http://schemas.microsoft.com/office/drawing/2014/main" id="{33B2E384-41E7-0427-99FB-C4E391609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779" y="493384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64">
              <a:extLst>
                <a:ext uri="{FF2B5EF4-FFF2-40B4-BE49-F238E27FC236}">
                  <a16:creationId xmlns:a16="http://schemas.microsoft.com/office/drawing/2014/main" id="{F26007C2-2F79-B0D1-1499-1F39B2C92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45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65">
              <a:extLst>
                <a:ext uri="{FF2B5EF4-FFF2-40B4-BE49-F238E27FC236}">
                  <a16:creationId xmlns:a16="http://schemas.microsoft.com/office/drawing/2014/main" id="{3E0EF855-FFB5-BC41-67E4-9801ED786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45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66">
              <a:extLst>
                <a:ext uri="{FF2B5EF4-FFF2-40B4-BE49-F238E27FC236}">
                  <a16:creationId xmlns:a16="http://schemas.microsoft.com/office/drawing/2014/main" id="{696ED2B8-04AF-4EC3-3858-F6DD9DE98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10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67">
              <a:extLst>
                <a:ext uri="{FF2B5EF4-FFF2-40B4-BE49-F238E27FC236}">
                  <a16:creationId xmlns:a16="http://schemas.microsoft.com/office/drawing/2014/main" id="{A426F1B3-23B2-BAC6-30E5-D3232D257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10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68">
              <a:extLst>
                <a:ext uri="{FF2B5EF4-FFF2-40B4-BE49-F238E27FC236}">
                  <a16:creationId xmlns:a16="http://schemas.microsoft.com/office/drawing/2014/main" id="{FEC71C07-50E7-911C-99EE-F3B2D8B9F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30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69">
              <a:extLst>
                <a:ext uri="{FF2B5EF4-FFF2-40B4-BE49-F238E27FC236}">
                  <a16:creationId xmlns:a16="http://schemas.microsoft.com/office/drawing/2014/main" id="{4A23437F-2F27-A190-66CC-70A2CC762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307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70">
              <a:extLst>
                <a:ext uri="{FF2B5EF4-FFF2-40B4-BE49-F238E27FC236}">
                  <a16:creationId xmlns:a16="http://schemas.microsoft.com/office/drawing/2014/main" id="{9CE150A7-74D5-2609-09A1-C08FD1DAE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78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71">
              <a:extLst>
                <a:ext uri="{FF2B5EF4-FFF2-40B4-BE49-F238E27FC236}">
                  <a16:creationId xmlns:a16="http://schemas.microsoft.com/office/drawing/2014/main" id="{5D9F036D-6E86-5B08-01FA-52B26E9D6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78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72">
              <a:extLst>
                <a:ext uri="{FF2B5EF4-FFF2-40B4-BE49-F238E27FC236}">
                  <a16:creationId xmlns:a16="http://schemas.microsoft.com/office/drawing/2014/main" id="{B8616A1C-6810-C7D3-E0B2-8B067FAC9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23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Line 73">
              <a:extLst>
                <a:ext uri="{FF2B5EF4-FFF2-40B4-BE49-F238E27FC236}">
                  <a16:creationId xmlns:a16="http://schemas.microsoft.com/office/drawing/2014/main" id="{662CE07B-A7A4-073C-2880-6692ECB12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234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74">
              <a:extLst>
                <a:ext uri="{FF2B5EF4-FFF2-40B4-BE49-F238E27FC236}">
                  <a16:creationId xmlns:a16="http://schemas.microsoft.com/office/drawing/2014/main" id="{48AA5BA4-DB05-8174-71D9-34945F278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638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Line 75">
              <a:extLst>
                <a:ext uri="{FF2B5EF4-FFF2-40B4-BE49-F238E27FC236}">
                  <a16:creationId xmlns:a16="http://schemas.microsoft.com/office/drawing/2014/main" id="{622A111B-5FF6-BF88-0EDE-66BCC32FF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638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76">
              <a:extLst>
                <a:ext uri="{FF2B5EF4-FFF2-40B4-BE49-F238E27FC236}">
                  <a16:creationId xmlns:a16="http://schemas.microsoft.com/office/drawing/2014/main" id="{773341D4-92D0-E274-0ECB-0672C7D49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8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Line 77">
              <a:extLst>
                <a:ext uri="{FF2B5EF4-FFF2-40B4-BE49-F238E27FC236}">
                  <a16:creationId xmlns:a16="http://schemas.microsoft.com/office/drawing/2014/main" id="{719346D9-04DE-F5FC-FB45-5FB607C6B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840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78">
              <a:extLst>
                <a:ext uri="{FF2B5EF4-FFF2-40B4-BE49-F238E27FC236}">
                  <a16:creationId xmlns:a16="http://schemas.microsoft.com/office/drawing/2014/main" id="{F288E965-29BC-8046-7C42-57ECED168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56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79">
              <a:extLst>
                <a:ext uri="{FF2B5EF4-FFF2-40B4-BE49-F238E27FC236}">
                  <a16:creationId xmlns:a16="http://schemas.microsoft.com/office/drawing/2014/main" id="{C586A9AB-E0E2-1738-755F-901FD236D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565" y="492617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80">
              <a:extLst>
                <a:ext uri="{FF2B5EF4-FFF2-40B4-BE49-F238E27FC236}">
                  <a16:creationId xmlns:a16="http://schemas.microsoft.com/office/drawing/2014/main" id="{DD38B8CE-1189-0CB5-1529-8E97894E7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1026" y="49739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81">
              <a:extLst>
                <a:ext uri="{FF2B5EF4-FFF2-40B4-BE49-F238E27FC236}">
                  <a16:creationId xmlns:a16="http://schemas.microsoft.com/office/drawing/2014/main" id="{662FACDB-BC12-6A2A-9F28-B1C9DB7E9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1026" y="497391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82">
              <a:extLst>
                <a:ext uri="{FF2B5EF4-FFF2-40B4-BE49-F238E27FC236}">
                  <a16:creationId xmlns:a16="http://schemas.microsoft.com/office/drawing/2014/main" id="{14FA3522-9492-B867-CFDD-F6CCAF8FF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08" y="499171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Line 83">
              <a:extLst>
                <a:ext uri="{FF2B5EF4-FFF2-40B4-BE49-F238E27FC236}">
                  <a16:creationId xmlns:a16="http://schemas.microsoft.com/office/drawing/2014/main" id="{6660463B-F893-3F9C-3059-3BC48157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608" y="499171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03CA716C-3FBC-5407-9D43-3E77B9DC0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999" y="5011754"/>
              <a:ext cx="37349" cy="0"/>
            </a:xfrm>
            <a:custGeom>
              <a:avLst/>
              <a:gdLst>
                <a:gd name="T0" fmla="*/ 151 w 151"/>
                <a:gd name="T1" fmla="*/ 0 w 151"/>
                <a:gd name="T2" fmla="*/ 151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1">
                  <a:moveTo>
                    <a:pt x="151" y="0"/>
                  </a:moveTo>
                  <a:lnTo>
                    <a:pt x="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Line 85">
              <a:extLst>
                <a:ext uri="{FF2B5EF4-FFF2-40B4-BE49-F238E27FC236}">
                  <a16:creationId xmlns:a16="http://schemas.microsoft.com/office/drawing/2014/main" id="{4963B49D-F29E-58D0-1346-D1E7C0D07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999" y="5011754"/>
              <a:ext cx="373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57B374B6-FA86-59E8-E42E-250E7A444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146" y="5011754"/>
              <a:ext cx="44275" cy="0"/>
            </a:xfrm>
            <a:custGeom>
              <a:avLst/>
              <a:gdLst>
                <a:gd name="T0" fmla="*/ 179 w 179"/>
                <a:gd name="T1" fmla="*/ 0 w 179"/>
                <a:gd name="T2" fmla="*/ 179 w 1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9">
                  <a:moveTo>
                    <a:pt x="179" y="0"/>
                  </a:moveTo>
                  <a:lnTo>
                    <a:pt x="0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Line 87">
              <a:extLst>
                <a:ext uri="{FF2B5EF4-FFF2-40B4-BE49-F238E27FC236}">
                  <a16:creationId xmlns:a16="http://schemas.microsoft.com/office/drawing/2014/main" id="{DFFA5495-7E07-CD45-CF5A-2967282E7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7146" y="5011754"/>
              <a:ext cx="442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88">
              <a:extLst>
                <a:ext uri="{FF2B5EF4-FFF2-40B4-BE49-F238E27FC236}">
                  <a16:creationId xmlns:a16="http://schemas.microsoft.com/office/drawing/2014/main" id="{B71DE593-7544-D546-FDD0-10C9A3363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7" y="5011754"/>
              <a:ext cx="37349" cy="0"/>
            </a:xfrm>
            <a:custGeom>
              <a:avLst/>
              <a:gdLst>
                <a:gd name="T0" fmla="*/ 151 w 151"/>
                <a:gd name="T1" fmla="*/ 0 w 151"/>
                <a:gd name="T2" fmla="*/ 151 w 1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1">
                  <a:moveTo>
                    <a:pt x="151" y="0"/>
                  </a:moveTo>
                  <a:lnTo>
                    <a:pt x="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89">
              <a:extLst>
                <a:ext uri="{FF2B5EF4-FFF2-40B4-BE49-F238E27FC236}">
                  <a16:creationId xmlns:a16="http://schemas.microsoft.com/office/drawing/2014/main" id="{ADB0C063-3EB5-5B7A-8AEB-2E092C6EA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0467" y="5011754"/>
              <a:ext cx="373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90">
              <a:extLst>
                <a:ext uri="{FF2B5EF4-FFF2-40B4-BE49-F238E27FC236}">
                  <a16:creationId xmlns:a16="http://schemas.microsoft.com/office/drawing/2014/main" id="{CEF065E2-AAD6-0874-3613-6BA0F924C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861" y="5011754"/>
              <a:ext cx="44027" cy="0"/>
            </a:xfrm>
            <a:custGeom>
              <a:avLst/>
              <a:gdLst>
                <a:gd name="T0" fmla="*/ 178 w 178"/>
                <a:gd name="T1" fmla="*/ 0 w 178"/>
                <a:gd name="T2" fmla="*/ 178 w 1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8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91">
              <a:extLst>
                <a:ext uri="{FF2B5EF4-FFF2-40B4-BE49-F238E27FC236}">
                  <a16:creationId xmlns:a16="http://schemas.microsoft.com/office/drawing/2014/main" id="{B1F038A6-6D66-3683-1F87-E19153775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6861" y="5011754"/>
              <a:ext cx="440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92">
              <a:extLst>
                <a:ext uri="{FF2B5EF4-FFF2-40B4-BE49-F238E27FC236}">
                  <a16:creationId xmlns:a16="http://schemas.microsoft.com/office/drawing/2014/main" id="{CED4DFDC-C461-D5E8-4789-CCDF7082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86" y="5011754"/>
              <a:ext cx="37596" cy="0"/>
            </a:xfrm>
            <a:custGeom>
              <a:avLst/>
              <a:gdLst>
                <a:gd name="T0" fmla="*/ 152 w 152"/>
                <a:gd name="T1" fmla="*/ 0 w 152"/>
                <a:gd name="T2" fmla="*/ 152 w 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2">
                  <a:moveTo>
                    <a:pt x="152" y="0"/>
                  </a:moveTo>
                  <a:lnTo>
                    <a:pt x="0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93">
              <a:extLst>
                <a:ext uri="{FF2B5EF4-FFF2-40B4-BE49-F238E27FC236}">
                  <a16:creationId xmlns:a16="http://schemas.microsoft.com/office/drawing/2014/main" id="{FB83A075-5819-31C9-DF27-A2D7AFF66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686" y="5011754"/>
              <a:ext cx="3759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32D32458-E75E-83D3-3CBE-6E5E9C95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81" y="5011754"/>
              <a:ext cx="44027" cy="0"/>
            </a:xfrm>
            <a:custGeom>
              <a:avLst/>
              <a:gdLst>
                <a:gd name="T0" fmla="*/ 178 w 178"/>
                <a:gd name="T1" fmla="*/ 0 w 178"/>
                <a:gd name="T2" fmla="*/ 178 w 1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8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95">
              <a:extLst>
                <a:ext uri="{FF2B5EF4-FFF2-40B4-BE49-F238E27FC236}">
                  <a16:creationId xmlns:a16="http://schemas.microsoft.com/office/drawing/2014/main" id="{51C8BF6F-B2CE-DEE0-E469-36ABC9D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081" y="5011754"/>
              <a:ext cx="4402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96">
              <a:extLst>
                <a:ext uri="{FF2B5EF4-FFF2-40B4-BE49-F238E27FC236}">
                  <a16:creationId xmlns:a16="http://schemas.microsoft.com/office/drawing/2014/main" id="{5667FA3A-2B1E-B72B-3C4C-3932A180F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758" y="50115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97">
              <a:extLst>
                <a:ext uri="{FF2B5EF4-FFF2-40B4-BE49-F238E27FC236}">
                  <a16:creationId xmlns:a16="http://schemas.microsoft.com/office/drawing/2014/main" id="{B60CB3D1-76A8-C1C6-5D2D-86507852F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2758" y="50115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1" name="Picture 2" descr="GCS eSanté Pays de la Loire">
            <a:extLst>
              <a:ext uri="{FF2B5EF4-FFF2-40B4-BE49-F238E27FC236}">
                <a16:creationId xmlns:a16="http://schemas.microsoft.com/office/drawing/2014/main" id="{77F70C18-8534-FF06-52B7-1826EAB0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6" b="44000"/>
          <a:stretch/>
        </p:blipFill>
        <p:spPr bwMode="auto">
          <a:xfrm>
            <a:off x="7475767" y="6145161"/>
            <a:ext cx="1733648" cy="5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04839342-81EA-14B2-2C5D-78FB9BB6F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424638" y="6212535"/>
            <a:ext cx="899495" cy="5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83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bb92982b-4e9a-4b37-8633-1f28f79bda3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3D6813B79224FBEAAD6B69854B928" ma:contentTypeVersion="18" ma:contentTypeDescription="Crée un document." ma:contentTypeScope="" ma:versionID="1c73668974a9885dc860893017e07aad">
  <xsd:schema xmlns:xsd="http://www.w3.org/2001/XMLSchema" xmlns:xs="http://www.w3.org/2001/XMLSchema" xmlns:p="http://schemas.microsoft.com/office/2006/metadata/properties" xmlns:ns1="http://schemas.microsoft.com/sharepoint/v3" xmlns:ns2="bb92982b-4e9a-4b37-8633-1f28f79bda33" xmlns:ns3="7c8ddf5e-d20f-48dc-aefc-2070f49ceb6a" targetNamespace="http://schemas.microsoft.com/office/2006/metadata/properties" ma:root="true" ma:fieldsID="fb08233811f3b48937618eebd8d2c70f" ns1:_="" ns2:_="" ns3:_="">
    <xsd:import namespace="http://schemas.microsoft.com/sharepoint/v3"/>
    <xsd:import namespace="bb92982b-4e9a-4b37-8633-1f28f79bda33"/>
    <xsd:import namespace="7c8ddf5e-d20f-48dc-aefc-2070f49ce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2982b-4e9a-4b37-8633-1f28f79bd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df5e-d20f-48dc-aefc-2070f49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DCA50-D784-4A71-B735-7A8B362A7B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B7243-2FE1-4833-8959-F3B43C4269ED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b92982b-4e9a-4b37-8633-1f28f79bda33"/>
    <ds:schemaRef ds:uri="http://schemas.microsoft.com/sharepoint/v3"/>
    <ds:schemaRef ds:uri="http://schemas.openxmlformats.org/package/2006/metadata/core-properties"/>
    <ds:schemaRef ds:uri="7c8ddf5e-d20f-48dc-aefc-2070f49ceb6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D4B72B-13E0-4ACD-AC59-3110D74E3ED4}">
  <ds:schemaRefs>
    <ds:schemaRef ds:uri="7c8ddf5e-d20f-48dc-aefc-2070f49ceb6a"/>
    <ds:schemaRef ds:uri="bb92982b-4e9a-4b37-8633-1f28f79bd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721</Words>
  <Application>Microsoft Office PowerPoint</Application>
  <PresentationFormat>Grand écran</PresentationFormat>
  <Paragraphs>138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ZEGGAIE Sihem</cp:lastModifiedBy>
  <cp:revision>69</cp:revision>
  <cp:lastPrinted>2021-08-27T14:04:11Z</cp:lastPrinted>
  <dcterms:created xsi:type="dcterms:W3CDTF">2021-08-26T12:18:14Z</dcterms:created>
  <dcterms:modified xsi:type="dcterms:W3CDTF">2024-05-15T12:10:17Z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0x0101003A93D6813B79224FBEAAD6B69854B928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Thème Office:8</vt:lpwstr>
  </property>
  <property fmtid="{D5CDD505-2E9C-101B-9397-08002B2CF9AE}" pid="5" name="ClassificationContentMarkingFooterText">
    <vt:lpwstr>C2 – Usage restreint </vt:lpwstr>
  </property>
  <property fmtid="{D5CDD505-2E9C-101B-9397-08002B2CF9AE}" pid="6" name="MSIP_Label_5af1dbbe-1e64-4437-b4ae-0c846e98b90b_Enabled">
    <vt:lpwstr>true</vt:lpwstr>
  </property>
  <property fmtid="{D5CDD505-2E9C-101B-9397-08002B2CF9AE}" pid="7" name="MSIP_Label_5af1dbbe-1e64-4437-b4ae-0c846e98b90b_SetDate">
    <vt:lpwstr>2024-05-14T09:51:31Z</vt:lpwstr>
  </property>
  <property fmtid="{D5CDD505-2E9C-101B-9397-08002B2CF9AE}" pid="8" name="MSIP_Label_5af1dbbe-1e64-4437-b4ae-0c846e98b90b_Method">
    <vt:lpwstr>Privileged</vt:lpwstr>
  </property>
  <property fmtid="{D5CDD505-2E9C-101B-9397-08002B2CF9AE}" pid="9" name="MSIP_Label_5af1dbbe-1e64-4437-b4ae-0c846e98b90b_Name">
    <vt:lpwstr>EXTERNE</vt:lpwstr>
  </property>
  <property fmtid="{D5CDD505-2E9C-101B-9397-08002B2CF9AE}" pid="10" name="MSIP_Label_5af1dbbe-1e64-4437-b4ae-0c846e98b90b_SiteId">
    <vt:lpwstr>8b87af7d-8647-4dc7-8df4-5f69a2011bb5</vt:lpwstr>
  </property>
  <property fmtid="{D5CDD505-2E9C-101B-9397-08002B2CF9AE}" pid="11" name="MSIP_Label_5af1dbbe-1e64-4437-b4ae-0c846e98b90b_ActionId">
    <vt:lpwstr>34103fe9-6c27-4890-9abe-1796846fcb83</vt:lpwstr>
  </property>
  <property fmtid="{D5CDD505-2E9C-101B-9397-08002B2CF9AE}" pid="12" name="MSIP_Label_5af1dbbe-1e64-4437-b4ae-0c846e98b90b_ContentBits">
    <vt:lpwstr>0</vt:lpwstr>
  </property>
</Properties>
</file>