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58" r:id="rId4"/>
    <p:sldMasterId id="2147483795" r:id="rId5"/>
    <p:sldMasterId id="2147483807" r:id="rId6"/>
    <p:sldMasterId id="2147483819" r:id="rId7"/>
  </p:sldMasterIdLst>
  <p:notesMasterIdLst>
    <p:notesMasterId r:id="rId13"/>
  </p:notesMasterIdLst>
  <p:handoutMasterIdLst>
    <p:handoutMasterId r:id="rId14"/>
  </p:handoutMasterIdLst>
  <p:sldIdLst>
    <p:sldId id="230719848" r:id="rId8"/>
    <p:sldId id="230719844" r:id="rId9"/>
    <p:sldId id="230719845" r:id="rId10"/>
    <p:sldId id="230719846" r:id="rId11"/>
    <p:sldId id="23071984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E21C08-69D4-9FC6-AA0B-3AF654D62E70}" name="VIGIER, Claire (DNS)" initials="V(" userId="S::claire.vigier_sante.gouv.fr#ext#@esantegouv.onmicrosoft.com::21be81d6-b120-4e14-bc24-81042e28f858" providerId="AD"/>
  <p188:author id="{D4CBBC0D-13C1-BA97-3E57-8C0ECDDA988F}" name="Yezza GABSI" initials="YG" userId="S::yezza.gabsi_assurance-maladie.fr#ext#@esante.gouv.fr::ebaad67c-296d-499e-a40c-4e70f576c192" providerId="AD"/>
  <p188:author id="{15B77F20-1B40-E939-279E-A0BB1F124996}" name="Said Berramdane" initials="SB" userId="S::said.berramdane_assurance-maladie.fr#ext#@esante.gouv.fr::416be72b-c2b8-4c73-b479-8d6a915ec03e" providerId="AD"/>
  <p188:author id="{8CB86424-51A2-2201-DB0F-2D3DDA17DFA9}" name="MONSAINT Jules" initials="JM" userId="S::jules.monsaint@soprasterianext.com::8dc76007-2276-4a3e-aa60-c33a67ff7b03" providerId="AD"/>
  <p188:author id="{97546928-7E74-A7AC-E3BB-31810AE17A06}" name="FLAMANT, Sue-Ann (DNS)" initials="F(" userId="S::sue-ann.flamant_sante.gouv.fr#ext#@esantegouv.onmicrosoft.com::aef5ef11-b70a-4edd-9f75-b02a216832d5" providerId="AD"/>
  <p188:author id="{1C35E42B-1A7E-ADAF-EA9C-7EE8EC0745DF}" name="Maylis PERNIN" initials="MP" userId="S::Maylis.PERNIN.EXT@esante.gouv.fr::d52f518f-f995-4772-a9fb-0fa9cac925bf" providerId="AD"/>
  <p188:author id="{449C2E59-2160-90CE-9B19-14C13F77CF15}" name="Jules MONSAINT" initials="J" userId="S::Jules.MONSAINT.EXT@esante.gouv.fr::0abf15ac-c543-45b4-a27f-835d90636097" providerId="AD"/>
  <p188:author id="{52FC7567-94D4-FACE-BF08-FDFEDBBE6E63}" name="Benjamin HOCHE" initials="BH" userId="S::Benjamin.HOCHE.EXT@esante.gouv.fr::ff011bdf-47f2-4a18-a598-edb6fbe2ecbb" providerId="AD"/>
  <p188:author id="{B561DF8F-9347-32E4-0DB1-EBFF36E84182}" name="ZEGGAIE Sihem" initials="ZS" userId="S::sihem.zeggaie@soprasterianext.com::852d612d-0a0b-47c5-a714-96aecabfef4a" providerId="AD"/>
  <p188:author id="{7B1448DA-3EF3-BF7E-3CCE-56B6B6230215}" name="Nelsa LOURO" initials="NL" userId="S::nelsa.louro@esante.gouv.fr::1fc54552-e769-4aad-a57e-295e918d3531" providerId="AD"/>
  <p188:author id="{D10691F0-C0AC-6261-9C08-83245D7FB3C7}" name="Nelsa LOURO" initials="NL" userId="S::Nelsa.LOURO@esante.gouv.fr::1fc54552-e769-4aad-a57e-295e918d353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odie FIANCETTE" initials="EF" lastIdx="1" clrIdx="0"/>
  <p:cmAuthor id="2" name="Muriel Bakassa Traore" initials="MBT" lastIdx="2" clrIdx="1"/>
  <p:cmAuthor id="3" name="DECKER AMELIE (CNAM / Paris)" initials="DA(/P" lastIdx="9" clrIdx="2"/>
  <p:cmAuthor id="4" name=" " initials="VC(" lastIdx="2" clrIdx="3">
    <p:extLst>
      <p:ext uri="{19B8F6BF-5375-455C-9EA6-DF929625EA0E}">
        <p15:presenceInfo xmlns:p15="http://schemas.microsoft.com/office/powerpoint/2012/main" userId="S-1-5-21-27022435-3177379373-3347635678-1130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BFE"/>
    <a:srgbClr val="F2F2F2"/>
    <a:srgbClr val="F7F7F7"/>
    <a:srgbClr val="F3FAFF"/>
    <a:srgbClr val="E73083"/>
    <a:srgbClr val="2F75B5"/>
    <a:srgbClr val="FFF3F9"/>
    <a:srgbClr val="DF2680"/>
    <a:srgbClr val="F9FAFF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BAB5A41-F7BB-5B45-8406-53FAF30F4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002B9B-3729-D046-BD04-BD4A9E105F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F53A3-D88A-7648-B088-8F25B950B550}" type="datetimeFigureOut">
              <a:rPr lang="fr-FR" smtClean="0"/>
              <a:t>16/07/2024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1A13A4-6082-274F-B128-8042AC6CE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495A50-1997-FC49-9C85-2C0CC43066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3E018-1185-9346-A9CF-393C6DBAD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9105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5C94-4397-B542-9142-3C7D82A76010}" type="datetimeFigureOut">
              <a:rPr lang="fr-FR" smtClean="0"/>
              <a:t>16/07/2024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91A9D-FBD1-6549-8392-1A40951E00D9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3962508"/>
            <a:ext cx="344964" cy="2190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9" y="3955473"/>
            <a:ext cx="377202" cy="2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89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90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0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206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30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16/07/2024</a:t>
            </a:fld>
            <a:endParaRPr lang="fr-FR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335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E73083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41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096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2A9CA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17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87C5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465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7308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51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832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2A9CA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4659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87C5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9696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7308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40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49152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16/07/2024</a:t>
            </a:fld>
            <a:endParaRPr lang="fr-FR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687662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40231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436043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68666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374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047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707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152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159668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148715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539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16/07/2024</a:t>
            </a:fld>
            <a:endParaRPr lang="fr-FR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471388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259180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278690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672066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934402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746724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910767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46332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615947" y="2244362"/>
            <a:ext cx="6036733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615947" y="3754140"/>
            <a:ext cx="6036733" cy="885891"/>
          </a:xfr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15" y="296541"/>
            <a:ext cx="1815188" cy="626492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15947" y="5219763"/>
            <a:ext cx="6036733" cy="51349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Date | Emetteur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4" y="2614470"/>
            <a:ext cx="1846271" cy="16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0897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39" y="6333323"/>
            <a:ext cx="383117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5903384" y="2357096"/>
            <a:ext cx="3648405" cy="2880320"/>
          </a:xfrm>
        </p:spPr>
        <p:txBody>
          <a:bodyPr numCol="1">
            <a:normAutofit/>
          </a:bodyPr>
          <a:lstStyle>
            <a:lvl1pPr marL="0" indent="0" algn="l" defTabSz="1219170" rtl="0" eaLnBrk="1" latinLnBrk="0" hangingPunct="1">
              <a:lnSpc>
                <a:spcPct val="150000"/>
              </a:lnSpc>
              <a:spcBef>
                <a:spcPts val="267"/>
              </a:spcBef>
              <a:spcAft>
                <a:spcPts val="0"/>
              </a:spcAft>
              <a:buFontTx/>
              <a:buNone/>
              <a:defRPr lang="fr-FR" sz="1867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Chapitre 1</a:t>
            </a:r>
          </a:p>
          <a:p>
            <a:pPr lvl="0"/>
            <a:r>
              <a:rPr lang="fr-FR"/>
              <a:t>Chapitre 2</a:t>
            </a:r>
          </a:p>
          <a:p>
            <a:pPr lvl="0"/>
            <a:r>
              <a:rPr lang="fr-FR"/>
              <a:t>Chapitre 3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545004" y="6333323"/>
            <a:ext cx="9235315" cy="365125"/>
          </a:xfrm>
        </p:spPr>
        <p:txBody>
          <a:bodyPr/>
          <a:lstStyle/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903384" y="1220755"/>
            <a:ext cx="4129053" cy="13766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733"/>
              <a:t>Sommaire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4" y="2614470"/>
            <a:ext cx="1846271" cy="16290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5903384" y="1220755"/>
            <a:ext cx="4129053" cy="13766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733"/>
              <a:t>Sommaire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4" y="2614470"/>
            <a:ext cx="1846271" cy="16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1756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1" y="192021"/>
            <a:ext cx="1746908" cy="6405331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5903384" y="2244362"/>
            <a:ext cx="5749296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384" y="3754140"/>
            <a:ext cx="5749296" cy="885891"/>
          </a:xfr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4" y="2614470"/>
            <a:ext cx="1846271" cy="16290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1" y="192021"/>
            <a:ext cx="1746908" cy="64053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4" y="2614470"/>
            <a:ext cx="1846271" cy="16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861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16/07/2024</a:t>
            </a:fld>
            <a:endParaRPr lang="fr-FR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749F3865-CE2C-4278-853A-F3A4D5277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393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36712"/>
            <a:ext cx="12192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5" name="Image 4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20" y="3007"/>
            <a:ext cx="10029481" cy="685499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A0B2A-58BC-1D4D-8883-191DA713D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4717" y="1221317"/>
            <a:ext cx="3647347" cy="20150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267" kern="800" cap="none" baseline="0">
                <a:solidFill>
                  <a:schemeClr val="bg1"/>
                </a:solidFill>
              </a:defRPr>
            </a:lvl1pPr>
            <a:lvl2pPr marL="578986" indent="0">
              <a:lnSpc>
                <a:spcPct val="80000"/>
              </a:lnSpc>
              <a:buNone/>
              <a:defRPr sz="4267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 principal de la slide</a:t>
            </a:r>
          </a:p>
          <a:p>
            <a:pPr lvl="1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C05DFA-F720-FF4C-A4AA-91C4E66A3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4717" y="3236384"/>
            <a:ext cx="3935379" cy="24976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39" y="6333323"/>
            <a:ext cx="383117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836712"/>
            <a:ext cx="12192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Image 9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20" y="3007"/>
            <a:ext cx="10029481" cy="68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6289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77" y="-18596"/>
            <a:ext cx="12253577" cy="68951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252952"/>
            <a:ext cx="876497" cy="77578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49024-B637-B846-AD7A-074C32D97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2101" y="1316567"/>
            <a:ext cx="3647943" cy="2495551"/>
          </a:xfrm>
          <a:prstGeom prst="rect">
            <a:avLst/>
          </a:prstGeom>
        </p:spPr>
        <p:txBody>
          <a:bodyPr/>
          <a:lstStyle>
            <a:lvl1pPr>
              <a:defRPr sz="3733" kern="800" cap="all" baseline="0"/>
            </a:lvl1pPr>
            <a:lvl2pPr marL="578986" indent="0">
              <a:buNone/>
              <a:defRPr sz="4267"/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3515-A54B-C648-9452-ED438F800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2065" y="1316567"/>
            <a:ext cx="4610100" cy="249555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867" b="0"/>
            </a:lvl1pPr>
          </a:lstStyle>
          <a:p>
            <a:pPr lvl="0"/>
            <a:r>
              <a:rPr lang="fr-FR"/>
              <a:t>Texte</a:t>
            </a:r>
          </a:p>
        </p:txBody>
      </p:sp>
      <p:pic>
        <p:nvPicPr>
          <p:cNvPr id="6" name="Image 5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77" y="-18596"/>
            <a:ext cx="12253577" cy="68951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252952"/>
            <a:ext cx="876497" cy="7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6304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| Atelier ambassadeurs ANAP / ANS </a:t>
            </a:r>
          </a:p>
        </p:txBody>
      </p:sp>
    </p:spTree>
    <p:extLst>
      <p:ext uri="{BB962C8B-B14F-4D97-AF65-F5344CB8AC3E}">
        <p14:creationId xmlns:p14="http://schemas.microsoft.com/office/powerpoint/2010/main" val="237074552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| Atelier Ambassadeurs ANAP / ANS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1103445" y="1124744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35887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03445" y="116632"/>
            <a:ext cx="10752123" cy="72000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1103446" y="1124744"/>
            <a:ext cx="5185833" cy="499255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6669736" y="1124744"/>
            <a:ext cx="5185833" cy="499255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| Atelier ambassadeurs ANAP / ANS </a:t>
            </a:r>
          </a:p>
        </p:txBody>
      </p:sp>
    </p:spTree>
    <p:extLst>
      <p:ext uri="{BB962C8B-B14F-4D97-AF65-F5344CB8AC3E}">
        <p14:creationId xmlns:p14="http://schemas.microsoft.com/office/powerpoint/2010/main" val="200323445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15" y="296541"/>
            <a:ext cx="1815188" cy="626492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4" y="2614470"/>
            <a:ext cx="1846271" cy="162906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15" y="296541"/>
            <a:ext cx="1815188" cy="626492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4" y="2614470"/>
            <a:ext cx="1846271" cy="1629063"/>
          </a:xfrm>
          <a:prstGeom prst="rect">
            <a:avLst/>
          </a:prstGeom>
        </p:spPr>
      </p:pic>
      <p:grpSp>
        <p:nvGrpSpPr>
          <p:cNvPr id="22" name="Groupe 21"/>
          <p:cNvGrpSpPr/>
          <p:nvPr userDrawn="1"/>
        </p:nvGrpSpPr>
        <p:grpSpPr>
          <a:xfrm>
            <a:off x="6406214" y="1682636"/>
            <a:ext cx="4471897" cy="3372488"/>
            <a:chOff x="4804660" y="1261977"/>
            <a:chExt cx="3353923" cy="2529366"/>
          </a:xfrm>
        </p:grpSpPr>
        <p:sp>
          <p:nvSpPr>
            <p:cNvPr id="23" name="ZoneTexte 22"/>
            <p:cNvSpPr txBox="1"/>
            <p:nvPr/>
          </p:nvSpPr>
          <p:spPr>
            <a:xfrm>
              <a:off x="4818086" y="1261977"/>
              <a:ext cx="3240360" cy="2529366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rmAutofit/>
            </a:bodyPr>
            <a:lstStyle/>
            <a:p>
              <a:pPr algn="l"/>
              <a:r>
                <a:rPr lang="fr-FR" sz="2667" b="1">
                  <a:solidFill>
                    <a:srgbClr val="575757"/>
                  </a:solidFill>
                </a:rPr>
                <a:t>esante.gouv.fr</a:t>
              </a:r>
            </a:p>
            <a:p>
              <a:pPr algn="l"/>
              <a:r>
                <a:rPr lang="fr-FR" sz="2000">
                  <a:solidFill>
                    <a:srgbClr val="575757"/>
                  </a:solidFill>
                </a:rPr>
                <a:t>Le portail</a:t>
              </a:r>
              <a:r>
                <a:rPr lang="fr-FR" sz="2000" baseline="0">
                  <a:solidFill>
                    <a:srgbClr val="575757"/>
                  </a:solidFill>
                </a:rPr>
                <a:t> pour accéder à l’ensemble des services et produits de l’agence du numérique en santé et s’informer sur l’actualité de la e-santé. </a:t>
              </a:r>
            </a:p>
            <a:p>
              <a:pPr algn="ctr"/>
              <a:endParaRPr lang="fr-FR" sz="2000" err="1">
                <a:solidFill>
                  <a:srgbClr val="575757"/>
                </a:solidFill>
              </a:endParaRPr>
            </a:p>
          </p:txBody>
        </p:sp>
        <p:pic>
          <p:nvPicPr>
            <p:cNvPr id="24" name="Picture 2" descr="Y:\Interne\Communication\Communication_2019\Crea_graphiques\Pictos\Picto_OK\Twitter_Logo_Blu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Y:\Interne\Communication\Communication_2019\Crea_graphiques\Pictos\Picto_OK\LINKEDIN@2x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Y:\Interne\Communication\Communication_2019\Crea_graphiques\Pictos\Picto_OK\Twitter_Logo_Blue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Y:\Interne\Communication\Communication_2019\Crea_graphiques\Pictos\Picto_OK\LINKEDIN@2x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 userDrawn="1"/>
          </p:nvSpPr>
          <p:spPr>
            <a:xfrm>
              <a:off x="5220072" y="2859782"/>
              <a:ext cx="2938511" cy="649472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Autofit/>
            </a:bodyPr>
            <a:lstStyle/>
            <a:p>
              <a:pPr algn="l">
                <a:spcAft>
                  <a:spcPts val="800"/>
                </a:spcAft>
              </a:pPr>
              <a:r>
                <a:rPr lang="fr-FR" sz="1200" b="0">
                  <a:solidFill>
                    <a:srgbClr val="575757"/>
                  </a:solidFill>
                </a:rPr>
                <a:t>@esante_gouv_fr</a:t>
              </a:r>
            </a:p>
            <a:p>
              <a:pPr algn="l"/>
              <a:endParaRPr lang="fr-FR" sz="400" b="0">
                <a:solidFill>
                  <a:srgbClr val="575757"/>
                </a:solidFill>
              </a:endParaRPr>
            </a:p>
            <a:p>
              <a:pPr algn="l"/>
              <a:endParaRPr lang="fr-FR" sz="667" b="0">
                <a:solidFill>
                  <a:srgbClr val="575757"/>
                </a:solidFill>
              </a:endParaRPr>
            </a:p>
            <a:p>
              <a:pPr algn="l"/>
              <a:r>
                <a:rPr lang="fr-FR" sz="1200" b="0">
                  <a:solidFill>
                    <a:srgbClr val="575757"/>
                  </a:solidFill>
                </a:rPr>
                <a:t>linkedin.com/company/agence-du-numerique-en-sante</a:t>
              </a:r>
              <a:endParaRPr lang="fr-FR" sz="1067" b="0">
                <a:solidFill>
                  <a:srgbClr val="57575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19666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1B207-59CD-004B-B392-04D2001D56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2FED54-7BF5-F145-BDB3-E02F5549A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58" y="519322"/>
            <a:ext cx="2641495" cy="7933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12B6354-07FA-0442-98F9-E30D1E5D6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16" b="2943"/>
          <a:stretch/>
        </p:blipFill>
        <p:spPr>
          <a:xfrm>
            <a:off x="8105615" y="1542785"/>
            <a:ext cx="4086387" cy="5315216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57E41960-6857-DF46-A859-E5BE5CA3C7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86" y="2033414"/>
            <a:ext cx="1897431" cy="412557"/>
          </a:xfrm>
        </p:spPr>
        <p:txBody>
          <a:bodyPr lIns="0" tIns="0" rIns="0" bIns="0">
            <a:normAutofit/>
          </a:bodyPr>
          <a:lstStyle>
            <a:lvl1pPr>
              <a:defRPr lang="fr-FR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9C5B5C4-7BA0-3849-A36C-D0DEF3C2C9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4176" y="2648552"/>
            <a:ext cx="9691104" cy="1545315"/>
          </a:xfr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1 / </a:t>
            </a:r>
            <a:r>
              <a:rPr lang="fr-FR" b="0"/>
              <a:t>Partie 1</a:t>
            </a:r>
          </a:p>
          <a:p>
            <a:r>
              <a:rPr lang="fr-FR"/>
              <a:t>2 / </a:t>
            </a:r>
            <a:r>
              <a:rPr lang="fr-FR" b="0"/>
              <a:t>Partie 2</a:t>
            </a:r>
          </a:p>
          <a:p>
            <a:r>
              <a:rPr lang="fr-FR"/>
              <a:t>3 / </a:t>
            </a:r>
            <a:r>
              <a:rPr lang="fr-FR" b="0"/>
              <a:t>Partie 3</a:t>
            </a:r>
          </a:p>
          <a:p>
            <a:r>
              <a:rPr lang="fr-FR"/>
              <a:t>4 / </a:t>
            </a:r>
            <a:r>
              <a:rPr lang="fr-FR" b="0"/>
              <a:t>Partie 4</a:t>
            </a:r>
          </a:p>
          <a:p>
            <a:r>
              <a:rPr lang="fr-FR"/>
              <a:t>5 / </a:t>
            </a:r>
            <a:r>
              <a:rPr lang="fr-FR" b="0"/>
              <a:t>Partie 5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721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CA10F6-3E96-6540-9DE6-E2EBE1084A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563CFB-9621-6148-851E-1B8C0CB3D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58" y="519322"/>
            <a:ext cx="2641495" cy="7933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EF446ED-4511-A742-BE50-4E198690D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434" b="23036"/>
          <a:stretch/>
        </p:blipFill>
        <p:spPr>
          <a:xfrm>
            <a:off x="7335294" y="860158"/>
            <a:ext cx="4856708" cy="599784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5209781F-2CF8-3246-A11F-87B28488C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833" y="2285600"/>
            <a:ext cx="6332521" cy="1462781"/>
          </a:xfr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PARTIE</a:t>
            </a:r>
            <a:br>
              <a:rPr lang="fr-FR"/>
            </a:br>
            <a:r>
              <a:rPr lang="fr-FR"/>
              <a:t>(INTERCALAIRE)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4AD1FD0-4665-9D43-A14E-72B3BA3DDD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3828" y="3998745"/>
            <a:ext cx="4294640" cy="308563"/>
          </a:xfrm>
        </p:spPr>
        <p:txBody>
          <a:bodyPr lIns="0" tIns="0" rIns="0" bIns="0">
            <a:noAutofit/>
          </a:bodyPr>
          <a:lstStyle>
            <a:lvl1pPr marL="0" indent="0" algn="l" defTabSz="914377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072106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ES-masque PPT.jpg" descr="MES-masque PPT.jpg"/>
          <p:cNvPicPr>
            <a:picLocks noChangeAspect="1"/>
          </p:cNvPicPr>
          <p:nvPr userDrawn="1"/>
        </p:nvPicPr>
        <p:blipFill rotWithShape="1">
          <a:blip r:embed="rId2"/>
          <a:srcRect b="18743"/>
          <a:stretch/>
        </p:blipFill>
        <p:spPr>
          <a:xfrm>
            <a:off x="-1" y="1874"/>
            <a:ext cx="12192001" cy="556958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794902" y="2025265"/>
            <a:ext cx="6761760" cy="1263055"/>
          </a:xfrm>
          <a:prstGeom prst="rect">
            <a:avLst/>
          </a:prstGeom>
        </p:spPr>
        <p:txBody>
          <a:bodyPr anchor="b"/>
          <a:lstStyle>
            <a:lvl1pPr>
              <a:defRPr sz="3000" cap="all" spc="-60"/>
            </a:lvl1pPr>
          </a:lstStyle>
          <a:p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sp>
        <p:nvSpPr>
          <p:cNvPr id="21" name="Ligne"/>
          <p:cNvSpPr/>
          <p:nvPr/>
        </p:nvSpPr>
        <p:spPr>
          <a:xfrm>
            <a:off x="830437" y="3429000"/>
            <a:ext cx="6106157" cy="1"/>
          </a:xfrm>
          <a:prstGeom prst="line">
            <a:avLst/>
          </a:pr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22" name="Ligne"/>
          <p:cNvSpPr/>
          <p:nvPr/>
        </p:nvSpPr>
        <p:spPr>
          <a:xfrm>
            <a:off x="6926728" y="3429000"/>
            <a:ext cx="1785299" cy="223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604" y="0"/>
                </a:lnTo>
                <a:lnTo>
                  <a:pt x="21600" y="505"/>
                </a:lnTo>
              </a:path>
            </a:pathLst>
          </a:cu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23" name="Sur titre de la présentation"/>
          <p:cNvSpPr txBox="1">
            <a:spLocks noGrp="1"/>
          </p:cNvSpPr>
          <p:nvPr>
            <p:ph type="body" sz="quarter" idx="22"/>
          </p:nvPr>
        </p:nvSpPr>
        <p:spPr>
          <a:xfrm>
            <a:off x="794902" y="3537024"/>
            <a:ext cx="2880597" cy="30264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1219169">
              <a:defRPr sz="1300" cap="all"/>
            </a:lvl1pPr>
          </a:lstStyle>
          <a:p>
            <a:r>
              <a:t>Sur </a:t>
            </a:r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pic>
        <p:nvPicPr>
          <p:cNvPr id="10" name="Logo-ReMES.png" descr="Logo-ReMES.png">
            <a:extLst>
              <a:ext uri="{FF2B5EF4-FFF2-40B4-BE49-F238E27FC236}">
                <a16:creationId xmlns:a16="http://schemas.microsoft.com/office/drawing/2014/main" id="{25275FFF-632A-6B46-96DE-FFAF89E4B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672" y="373987"/>
            <a:ext cx="1999528" cy="2163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BA6711FC-B5BC-D940-821A-E4CB71FE22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5367" y="6043894"/>
            <a:ext cx="1021223" cy="30020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" y="5789538"/>
            <a:ext cx="1374633" cy="8730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51231" y="5981745"/>
            <a:ext cx="1187427" cy="427901"/>
          </a:xfrm>
          <a:prstGeom prst="rect">
            <a:avLst/>
          </a:prstGeom>
        </p:spPr>
      </p:pic>
      <p:sp>
        <p:nvSpPr>
          <p:cNvPr id="20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6" name="Image 2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5" y="5937991"/>
            <a:ext cx="1880873" cy="472713"/>
          </a:xfrm>
          <a:prstGeom prst="rect">
            <a:avLst/>
          </a:prstGeom>
        </p:spPr>
      </p:pic>
      <p:pic>
        <p:nvPicPr>
          <p:cNvPr id="15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4"/>
          <a:stretch/>
        </p:blipFill>
        <p:spPr bwMode="auto">
          <a:xfrm>
            <a:off x="6694629" y="5939498"/>
            <a:ext cx="518021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673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du chapit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450165" y="3390139"/>
            <a:ext cx="6761760" cy="1263055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80000"/>
              </a:lnSpc>
              <a:defRPr sz="3000" cap="all" spc="-60">
                <a:solidFill>
                  <a:srgbClr val="005C9B"/>
                </a:solidFill>
              </a:defRPr>
            </a:lvl1pPr>
          </a:lstStyle>
          <a:p>
            <a:r>
              <a:t>TITRE CHAPITRE</a:t>
            </a:r>
          </a:p>
        </p:txBody>
      </p:sp>
      <p:pic>
        <p:nvPicPr>
          <p:cNvPr id="11" name="Logo-ReMES.png" descr="Logo-ReMES.png">
            <a:extLst>
              <a:ext uri="{FF2B5EF4-FFF2-40B4-BE49-F238E27FC236}">
                <a16:creationId xmlns:a16="http://schemas.microsoft.com/office/drawing/2014/main" id="{25275FFF-632A-6B46-96DE-FFAF89E4BD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672" y="373987"/>
            <a:ext cx="1999528" cy="21634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/>
          <p:cNvSpPr txBox="1"/>
          <p:nvPr userDrawn="1"/>
        </p:nvSpPr>
        <p:spPr>
          <a:xfrm>
            <a:off x="3450165" y="742962"/>
            <a:ext cx="676176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000" b="1" i="0" u="none" strike="noStrike" cap="all" spc="-6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Helvetica Neue"/>
              </a:rPr>
              <a:t>ORDRE DU JOUR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59297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rgbClr val="2A9CA9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16/07/2024</a:t>
            </a:fld>
            <a:endParaRPr lang="fr-FR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1561" y="6001381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012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du chapit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450165" y="3390139"/>
            <a:ext cx="6761760" cy="1263055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80000"/>
              </a:lnSpc>
              <a:defRPr sz="3000" cap="all" spc="-60">
                <a:solidFill>
                  <a:srgbClr val="005C9B"/>
                </a:solidFill>
              </a:defRPr>
            </a:lvl1pPr>
          </a:lstStyle>
          <a:p>
            <a:r>
              <a:t>TITRE CHAPITRE</a:t>
            </a:r>
          </a:p>
        </p:txBody>
      </p:sp>
      <p:pic>
        <p:nvPicPr>
          <p:cNvPr id="8" name="Logo-ReMES.png" descr="Logo-ReMES.png">
            <a:extLst>
              <a:ext uri="{FF2B5EF4-FFF2-40B4-BE49-F238E27FC236}">
                <a16:creationId xmlns:a16="http://schemas.microsoft.com/office/drawing/2014/main" id="{25275FFF-632A-6B46-96DE-FFAF89E4BD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672" y="373987"/>
            <a:ext cx="1999528" cy="21634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95366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err="1"/>
              <a:t>Texte</a:t>
            </a:r>
            <a:r>
              <a:t>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/>
              <a:t>MODIFIEZ LE STYLE DU TITRE</a:t>
            </a:r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pic>
        <p:nvPicPr>
          <p:cNvPr id="19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23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1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3984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err="1"/>
              <a:t>Texte</a:t>
            </a:r>
            <a:r>
              <a:t>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/>
              <a:t>MODIFIEZ LE STYLE DU TITRE</a:t>
            </a:r>
          </a:p>
        </p:txBody>
      </p:sp>
      <p:pic>
        <p:nvPicPr>
          <p:cNvPr id="15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14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8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20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975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ES-masque PPT2.jpg" descr="MES-masque PPT2.jpg">
            <a:extLst>
              <a:ext uri="{FF2B5EF4-FFF2-40B4-BE49-F238E27FC236}">
                <a16:creationId xmlns:a16="http://schemas.microsoft.com/office/drawing/2014/main" id="{9D85E3DD-9BFB-A842-8C58-B6B0A0C69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354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igne">
            <a:extLst>
              <a:ext uri="{FF2B5EF4-FFF2-40B4-BE49-F238E27FC236}">
                <a16:creationId xmlns:a16="http://schemas.microsoft.com/office/drawing/2014/main" id="{B204E05A-E282-2945-B2CF-94B0A7B24C53}"/>
              </a:ext>
            </a:extLst>
          </p:cNvPr>
          <p:cNvSpPr/>
          <p:nvPr userDrawn="1"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6" name="Ligne">
            <a:extLst>
              <a:ext uri="{FF2B5EF4-FFF2-40B4-BE49-F238E27FC236}">
                <a16:creationId xmlns:a16="http://schemas.microsoft.com/office/drawing/2014/main" id="{AD57DF94-146D-7B42-8BBB-DA85D3E8177E}"/>
              </a:ext>
            </a:extLst>
          </p:cNvPr>
          <p:cNvSpPr/>
          <p:nvPr userDrawn="1"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A0710F5B-F91A-F643-B997-C9D2C9477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659" y="362603"/>
            <a:ext cx="2707085" cy="292897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 de la présentation">
            <a:extLst>
              <a:ext uri="{FF2B5EF4-FFF2-40B4-BE49-F238E27FC236}">
                <a16:creationId xmlns:a16="http://schemas.microsoft.com/office/drawing/2014/main" id="{DFFB3011-F3C8-B848-B232-BFB5F7BBA78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sp>
        <p:nvSpPr>
          <p:cNvPr id="10" name="Texte niveau 1…">
            <a:extLst>
              <a:ext uri="{FF2B5EF4-FFF2-40B4-BE49-F238E27FC236}">
                <a16:creationId xmlns:a16="http://schemas.microsoft.com/office/drawing/2014/main" id="{A0D0F5D2-F873-674C-9AE6-AEB49A6857DA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</a:t>
            </a:r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14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Commission d’Etablissement</a:t>
            </a:r>
          </a:p>
        </p:txBody>
      </p:sp>
      <p:pic>
        <p:nvPicPr>
          <p:cNvPr id="24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16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2842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err="1"/>
              <a:t>Texte</a:t>
            </a:r>
            <a:r>
              <a:t>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/>
              <a:t>MODIFIEZ LE STYLE DU TITRE</a:t>
            </a:r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pic>
        <p:nvPicPr>
          <p:cNvPr id="19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23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1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1188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err="1"/>
              <a:t>Texte</a:t>
            </a:r>
            <a:r>
              <a:t>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/>
              <a:t>MODIFIEZ LE STYLE DU TITRE</a:t>
            </a:r>
          </a:p>
        </p:txBody>
      </p:sp>
      <p:pic>
        <p:nvPicPr>
          <p:cNvPr id="15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14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8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20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6713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ES-masque PPT2.jpg" descr="MES-masque PPT2.jpg">
            <a:extLst>
              <a:ext uri="{FF2B5EF4-FFF2-40B4-BE49-F238E27FC236}">
                <a16:creationId xmlns:a16="http://schemas.microsoft.com/office/drawing/2014/main" id="{9D85E3DD-9BFB-A842-8C58-B6B0A0C69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354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igne">
            <a:extLst>
              <a:ext uri="{FF2B5EF4-FFF2-40B4-BE49-F238E27FC236}">
                <a16:creationId xmlns:a16="http://schemas.microsoft.com/office/drawing/2014/main" id="{B204E05A-E282-2945-B2CF-94B0A7B24C53}"/>
              </a:ext>
            </a:extLst>
          </p:cNvPr>
          <p:cNvSpPr/>
          <p:nvPr userDrawn="1"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6" name="Ligne">
            <a:extLst>
              <a:ext uri="{FF2B5EF4-FFF2-40B4-BE49-F238E27FC236}">
                <a16:creationId xmlns:a16="http://schemas.microsoft.com/office/drawing/2014/main" id="{AD57DF94-146D-7B42-8BBB-DA85D3E8177E}"/>
              </a:ext>
            </a:extLst>
          </p:cNvPr>
          <p:cNvSpPr/>
          <p:nvPr userDrawn="1"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A0710F5B-F91A-F643-B997-C9D2C9477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659" y="362603"/>
            <a:ext cx="2707085" cy="292897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 de la présentation">
            <a:extLst>
              <a:ext uri="{FF2B5EF4-FFF2-40B4-BE49-F238E27FC236}">
                <a16:creationId xmlns:a16="http://schemas.microsoft.com/office/drawing/2014/main" id="{DFFB3011-F3C8-B848-B232-BFB5F7BBA78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sp>
        <p:nvSpPr>
          <p:cNvPr id="10" name="Texte niveau 1…">
            <a:extLst>
              <a:ext uri="{FF2B5EF4-FFF2-40B4-BE49-F238E27FC236}">
                <a16:creationId xmlns:a16="http://schemas.microsoft.com/office/drawing/2014/main" id="{A0D0F5D2-F873-674C-9AE6-AEB49A6857DA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</a:t>
            </a:r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14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Commission d’Etablissement</a:t>
            </a:r>
          </a:p>
        </p:txBody>
      </p:sp>
      <p:pic>
        <p:nvPicPr>
          <p:cNvPr id="24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16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30952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err="1"/>
              <a:t>Texte</a:t>
            </a:r>
            <a:r>
              <a:t>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/>
              <a:t>MODIFIEZ LE STYLE DU TITRE</a:t>
            </a:r>
          </a:p>
        </p:txBody>
      </p:sp>
      <p:pic>
        <p:nvPicPr>
          <p:cNvPr id="15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14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8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4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4629" y="6290475"/>
            <a:ext cx="1013412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5956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ES-masque PPT.jpg" descr="MES-masque PPT.jpg"/>
          <p:cNvPicPr>
            <a:picLocks noChangeAspect="1"/>
          </p:cNvPicPr>
          <p:nvPr userDrawn="1"/>
        </p:nvPicPr>
        <p:blipFill rotWithShape="1">
          <a:blip r:embed="rId2"/>
          <a:srcRect b="18743"/>
          <a:stretch/>
        </p:blipFill>
        <p:spPr>
          <a:xfrm>
            <a:off x="-1" y="1874"/>
            <a:ext cx="12192001" cy="556958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794902" y="2025265"/>
            <a:ext cx="6761760" cy="1263055"/>
          </a:xfrm>
          <a:prstGeom prst="rect">
            <a:avLst/>
          </a:prstGeom>
        </p:spPr>
        <p:txBody>
          <a:bodyPr anchor="b"/>
          <a:lstStyle>
            <a:lvl1pPr>
              <a:defRPr sz="3000" cap="all" spc="-60"/>
            </a:lvl1pPr>
          </a:lstStyle>
          <a:p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sp>
        <p:nvSpPr>
          <p:cNvPr id="21" name="Ligne"/>
          <p:cNvSpPr/>
          <p:nvPr/>
        </p:nvSpPr>
        <p:spPr>
          <a:xfrm>
            <a:off x="830437" y="3429000"/>
            <a:ext cx="6106157" cy="1"/>
          </a:xfrm>
          <a:prstGeom prst="line">
            <a:avLst/>
          </a:pr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22" name="Ligne"/>
          <p:cNvSpPr/>
          <p:nvPr/>
        </p:nvSpPr>
        <p:spPr>
          <a:xfrm>
            <a:off x="6926728" y="3429000"/>
            <a:ext cx="1785299" cy="223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604" y="0"/>
                </a:lnTo>
                <a:lnTo>
                  <a:pt x="21600" y="505"/>
                </a:lnTo>
              </a:path>
            </a:pathLst>
          </a:cu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23" name="Sur titre de la présentation"/>
          <p:cNvSpPr txBox="1">
            <a:spLocks noGrp="1"/>
          </p:cNvSpPr>
          <p:nvPr>
            <p:ph type="body" sz="quarter" idx="22"/>
          </p:nvPr>
        </p:nvSpPr>
        <p:spPr>
          <a:xfrm>
            <a:off x="794902" y="3537024"/>
            <a:ext cx="2880597" cy="30264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1219169">
              <a:defRPr sz="1300" cap="all"/>
            </a:lvl1pPr>
          </a:lstStyle>
          <a:p>
            <a:r>
              <a:t>Sur </a:t>
            </a:r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pic>
        <p:nvPicPr>
          <p:cNvPr id="10" name="Logo-ReMES.png" descr="Logo-ReMES.png">
            <a:extLst>
              <a:ext uri="{FF2B5EF4-FFF2-40B4-BE49-F238E27FC236}">
                <a16:creationId xmlns:a16="http://schemas.microsoft.com/office/drawing/2014/main" id="{25275FFF-632A-6B46-96DE-FFAF89E4B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672" y="373987"/>
            <a:ext cx="1999528" cy="2163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BA6711FC-B5BC-D940-821A-E4CB71FE22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5367" y="6043894"/>
            <a:ext cx="1021223" cy="30020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" y="5789538"/>
            <a:ext cx="1374633" cy="8730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51231" y="5981745"/>
            <a:ext cx="1187427" cy="427901"/>
          </a:xfrm>
          <a:prstGeom prst="rect">
            <a:avLst/>
          </a:prstGeom>
        </p:spPr>
      </p:pic>
      <p:sp>
        <p:nvSpPr>
          <p:cNvPr id="20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6" name="Image 2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5" y="5937991"/>
            <a:ext cx="1880873" cy="472713"/>
          </a:xfrm>
          <a:prstGeom prst="rect">
            <a:avLst/>
          </a:prstGeom>
        </p:spPr>
      </p:pic>
      <p:pic>
        <p:nvPicPr>
          <p:cNvPr id="15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4"/>
          <a:stretch/>
        </p:blipFill>
        <p:spPr bwMode="auto">
          <a:xfrm>
            <a:off x="6694629" y="5939498"/>
            <a:ext cx="518021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2640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du chapit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450165" y="3390139"/>
            <a:ext cx="6761760" cy="1263055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80000"/>
              </a:lnSpc>
              <a:defRPr sz="3000" cap="all" spc="-60">
                <a:solidFill>
                  <a:srgbClr val="005C9B"/>
                </a:solidFill>
              </a:defRPr>
            </a:lvl1pPr>
          </a:lstStyle>
          <a:p>
            <a:r>
              <a:t>TITRE CHAPITRE</a:t>
            </a:r>
          </a:p>
        </p:txBody>
      </p:sp>
      <p:pic>
        <p:nvPicPr>
          <p:cNvPr id="11" name="Logo-ReMES.png" descr="Logo-ReMES.png">
            <a:extLst>
              <a:ext uri="{FF2B5EF4-FFF2-40B4-BE49-F238E27FC236}">
                <a16:creationId xmlns:a16="http://schemas.microsoft.com/office/drawing/2014/main" id="{25275FFF-632A-6B46-96DE-FFAF89E4BD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672" y="373987"/>
            <a:ext cx="1999528" cy="21634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/>
          <p:cNvSpPr txBox="1"/>
          <p:nvPr userDrawn="1"/>
        </p:nvSpPr>
        <p:spPr>
          <a:xfrm>
            <a:off x="3450165" y="742962"/>
            <a:ext cx="676176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000" b="1" i="0" u="none" strike="noStrike" cap="all" spc="-6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Helvetica Neue"/>
              </a:rPr>
              <a:t>ORDRE DU JOUR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248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rgbClr val="2A9CA9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16/07/2024</a:t>
            </a:fld>
            <a:endParaRPr lang="fr-FR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6013907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9103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du chapit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450165" y="3390139"/>
            <a:ext cx="6761760" cy="1263055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80000"/>
              </a:lnSpc>
              <a:defRPr sz="3000" cap="all" spc="-60">
                <a:solidFill>
                  <a:srgbClr val="005C9B"/>
                </a:solidFill>
              </a:defRPr>
            </a:lvl1pPr>
          </a:lstStyle>
          <a:p>
            <a:r>
              <a:t>TITRE CHAPITRE</a:t>
            </a:r>
          </a:p>
        </p:txBody>
      </p:sp>
      <p:pic>
        <p:nvPicPr>
          <p:cNvPr id="8" name="Logo-ReMES.png" descr="Logo-ReMES.png">
            <a:extLst>
              <a:ext uri="{FF2B5EF4-FFF2-40B4-BE49-F238E27FC236}">
                <a16:creationId xmlns:a16="http://schemas.microsoft.com/office/drawing/2014/main" id="{25275FFF-632A-6B46-96DE-FFAF89E4BD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672" y="373987"/>
            <a:ext cx="1999528" cy="21634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14981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err="1"/>
              <a:t>Texte</a:t>
            </a:r>
            <a:r>
              <a:t>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/>
              <a:t>MODIFIEZ LE STYLE DU TITRE</a:t>
            </a:r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pic>
        <p:nvPicPr>
          <p:cNvPr id="19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23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1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95148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err="1"/>
              <a:t>Texte</a:t>
            </a:r>
            <a:r>
              <a:t>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/>
              <a:t>MODIFIEZ LE STYLE DU TITRE</a:t>
            </a:r>
          </a:p>
        </p:txBody>
      </p:sp>
      <p:pic>
        <p:nvPicPr>
          <p:cNvPr id="15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14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8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20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6014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ES-masque PPT2.jpg" descr="MES-masque PPT2.jpg">
            <a:extLst>
              <a:ext uri="{FF2B5EF4-FFF2-40B4-BE49-F238E27FC236}">
                <a16:creationId xmlns:a16="http://schemas.microsoft.com/office/drawing/2014/main" id="{9D85E3DD-9BFB-A842-8C58-B6B0A0C69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354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igne">
            <a:extLst>
              <a:ext uri="{FF2B5EF4-FFF2-40B4-BE49-F238E27FC236}">
                <a16:creationId xmlns:a16="http://schemas.microsoft.com/office/drawing/2014/main" id="{B204E05A-E282-2945-B2CF-94B0A7B24C53}"/>
              </a:ext>
            </a:extLst>
          </p:cNvPr>
          <p:cNvSpPr/>
          <p:nvPr userDrawn="1"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6" name="Ligne">
            <a:extLst>
              <a:ext uri="{FF2B5EF4-FFF2-40B4-BE49-F238E27FC236}">
                <a16:creationId xmlns:a16="http://schemas.microsoft.com/office/drawing/2014/main" id="{AD57DF94-146D-7B42-8BBB-DA85D3E8177E}"/>
              </a:ext>
            </a:extLst>
          </p:cNvPr>
          <p:cNvSpPr/>
          <p:nvPr userDrawn="1"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A0710F5B-F91A-F643-B997-C9D2C9477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659" y="362603"/>
            <a:ext cx="2707085" cy="292897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 de la présentation">
            <a:extLst>
              <a:ext uri="{FF2B5EF4-FFF2-40B4-BE49-F238E27FC236}">
                <a16:creationId xmlns:a16="http://schemas.microsoft.com/office/drawing/2014/main" id="{DFFB3011-F3C8-B848-B232-BFB5F7BBA78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sp>
        <p:nvSpPr>
          <p:cNvPr id="10" name="Texte niveau 1…">
            <a:extLst>
              <a:ext uri="{FF2B5EF4-FFF2-40B4-BE49-F238E27FC236}">
                <a16:creationId xmlns:a16="http://schemas.microsoft.com/office/drawing/2014/main" id="{A0D0F5D2-F873-674C-9AE6-AEB49A6857DA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</a:t>
            </a:r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14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Commission d’Etablissement</a:t>
            </a:r>
          </a:p>
        </p:txBody>
      </p:sp>
      <p:pic>
        <p:nvPicPr>
          <p:cNvPr id="24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16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459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err="1"/>
              <a:t>Texte</a:t>
            </a:r>
            <a:r>
              <a:t>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/>
              <a:t>MODIFIEZ LE STYLE DU TITRE</a:t>
            </a:r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pic>
        <p:nvPicPr>
          <p:cNvPr id="19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23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1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4199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err="1"/>
              <a:t>Texte</a:t>
            </a:r>
            <a:r>
              <a:t>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/>
              <a:t>MODIFIEZ LE STYLE DU TITRE</a:t>
            </a:r>
          </a:p>
        </p:txBody>
      </p:sp>
      <p:pic>
        <p:nvPicPr>
          <p:cNvPr id="15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14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8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20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698881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ES-masque PPT2.jpg" descr="MES-masque PPT2.jpg">
            <a:extLst>
              <a:ext uri="{FF2B5EF4-FFF2-40B4-BE49-F238E27FC236}">
                <a16:creationId xmlns:a16="http://schemas.microsoft.com/office/drawing/2014/main" id="{9D85E3DD-9BFB-A842-8C58-B6B0A0C69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354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igne">
            <a:extLst>
              <a:ext uri="{FF2B5EF4-FFF2-40B4-BE49-F238E27FC236}">
                <a16:creationId xmlns:a16="http://schemas.microsoft.com/office/drawing/2014/main" id="{B204E05A-E282-2945-B2CF-94B0A7B24C53}"/>
              </a:ext>
            </a:extLst>
          </p:cNvPr>
          <p:cNvSpPr/>
          <p:nvPr userDrawn="1"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6" name="Ligne">
            <a:extLst>
              <a:ext uri="{FF2B5EF4-FFF2-40B4-BE49-F238E27FC236}">
                <a16:creationId xmlns:a16="http://schemas.microsoft.com/office/drawing/2014/main" id="{AD57DF94-146D-7B42-8BBB-DA85D3E8177E}"/>
              </a:ext>
            </a:extLst>
          </p:cNvPr>
          <p:cNvSpPr/>
          <p:nvPr userDrawn="1"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A0710F5B-F91A-F643-B997-C9D2C9477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659" y="362603"/>
            <a:ext cx="2707085" cy="292897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 de la présentation">
            <a:extLst>
              <a:ext uri="{FF2B5EF4-FFF2-40B4-BE49-F238E27FC236}">
                <a16:creationId xmlns:a16="http://schemas.microsoft.com/office/drawing/2014/main" id="{DFFB3011-F3C8-B848-B232-BFB5F7BBA78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sp>
        <p:nvSpPr>
          <p:cNvPr id="10" name="Texte niveau 1…">
            <a:extLst>
              <a:ext uri="{FF2B5EF4-FFF2-40B4-BE49-F238E27FC236}">
                <a16:creationId xmlns:a16="http://schemas.microsoft.com/office/drawing/2014/main" id="{A0D0F5D2-F873-674C-9AE6-AEB49A6857DA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</a:t>
            </a:r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14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Commission d’Etablissement</a:t>
            </a:r>
          </a:p>
        </p:txBody>
      </p:sp>
      <p:pic>
        <p:nvPicPr>
          <p:cNvPr id="24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16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79239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err="1"/>
              <a:t>Texte</a:t>
            </a:r>
            <a:r>
              <a:t>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/>
              <a:t>MODIFIEZ LE STYLE DU TITRE</a:t>
            </a:r>
          </a:p>
        </p:txBody>
      </p:sp>
      <p:pic>
        <p:nvPicPr>
          <p:cNvPr id="15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14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8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4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4629" y="6290475"/>
            <a:ext cx="1013412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9101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410678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18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2A9CA9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00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E87C5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367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6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4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6.svg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16/07/2024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3"/>
            <a:endParaRPr lang="fr-FR"/>
          </a:p>
          <a:p>
            <a:pPr lvl="4"/>
            <a:endParaRPr lang="fr-FR"/>
          </a:p>
        </p:txBody>
      </p:sp>
      <p:sp>
        <p:nvSpPr>
          <p:cNvPr id="3" name="MSIPCMContentMarking" descr="{&quot;HashCode&quot;:-1489314896,&quot;Placement&quot;:&quot;Footer&quot;,&quot;Top&quot;:520.8117,&quot;Left&quot;:0.0,&quot;SlideWidth&quot;:960,&quot;SlideHeight&quot;:540}"/>
          <p:cNvSpPr txBox="1"/>
          <p:nvPr userDrawn="1"/>
        </p:nvSpPr>
        <p:spPr>
          <a:xfrm>
            <a:off x="0" y="6614309"/>
            <a:ext cx="1304575" cy="24369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CF022B"/>
                </a:solidFill>
                <a:latin typeface="Tahoma" panose="020B0604030504040204" pitchFamily="34" charset="0"/>
              </a:rPr>
              <a:t>C2 – Usage restreint </a:t>
            </a:r>
          </a:p>
        </p:txBody>
      </p:sp>
    </p:spTree>
    <p:extLst>
      <p:ext uri="{BB962C8B-B14F-4D97-AF65-F5344CB8AC3E}">
        <p14:creationId xmlns:p14="http://schemas.microsoft.com/office/powerpoint/2010/main" val="131648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  <p:sldLayoutId id="2147483792" r:id="rId34"/>
    <p:sldLayoutId id="2147483793" r:id="rId35"/>
    <p:sldLayoutId id="2147483794" r:id="rId3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3445" y="1124744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marL="959976" marR="0" lvl="1" indent="-38099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439964" marR="0" lvl="2" indent="-335992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919952" marR="0" lvl="3" indent="-287993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2399940" marR="0" lvl="4" indent="-287993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867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43339" y="6333323"/>
            <a:ext cx="38311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fr-FR" sz="1067" i="1" kern="1200" smtClean="0">
                <a:solidFill>
                  <a:srgbClr val="575757"/>
                </a:solidFill>
                <a:latin typeface="Arial"/>
                <a:ea typeface="+mn-ea"/>
                <a:cs typeface="+mn-cs"/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45004" y="6333323"/>
            <a:ext cx="923531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 i="1">
                <a:solidFill>
                  <a:srgbClr val="575757"/>
                </a:solidFill>
              </a:defRPr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3445" y="116632"/>
            <a:ext cx="10752123" cy="7200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Titre de la slide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94853" y="932723"/>
            <a:ext cx="11804403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94853" y="932723"/>
            <a:ext cx="1180440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4" y="116632"/>
            <a:ext cx="715733" cy="633600"/>
          </a:xfrm>
          <a:prstGeom prst="rect">
            <a:avLst/>
          </a:prstGeom>
        </p:spPr>
      </p:pic>
      <p:sp>
        <p:nvSpPr>
          <p:cNvPr id="4" name="MSIPCMContentMarking" descr="{&quot;HashCode&quot;:-1489314896,&quot;Placement&quot;:&quot;Footer&quot;,&quot;Top&quot;:520.8117,&quot;Left&quot;:0.0,&quot;SlideWidth&quot;:960,&quot;SlideHeight&quot;:540}"/>
          <p:cNvSpPr txBox="1"/>
          <p:nvPr userDrawn="1"/>
        </p:nvSpPr>
        <p:spPr>
          <a:xfrm>
            <a:off x="0" y="6614309"/>
            <a:ext cx="1304575" cy="24369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CF022B"/>
                </a:solidFill>
                <a:latin typeface="Tahoma" panose="020B0604030504040204" pitchFamily="34" charset="0"/>
              </a:rPr>
              <a:t>C2 – Usage restreint </a:t>
            </a:r>
            <a:endParaRPr lang="fr-FR" sz="900" err="1">
              <a:solidFill>
                <a:srgbClr val="CF022B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7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>
    <p:fade/>
  </p:transition>
  <p:hf hdr="0" dt="0"/>
  <p:txStyles>
    <p:titleStyle>
      <a:lvl1pPr algn="l" defTabSz="1219170" rtl="0" eaLnBrk="1" latinLnBrk="0" hangingPunct="1">
        <a:lnSpc>
          <a:spcPts val="2933"/>
        </a:lnSpc>
        <a:spcBef>
          <a:spcPct val="0"/>
        </a:spcBef>
        <a:buNone/>
        <a:defRPr sz="2667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32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959976" marR="0" indent="-380990" algn="l" defTabSz="121917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24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439964" marR="0" indent="-335992" algn="l" defTabSz="1219170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2133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919952" marR="0" indent="-287993" algn="l" defTabSz="1219170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867" kern="1200">
          <a:solidFill>
            <a:srgbClr val="575757"/>
          </a:solidFill>
          <a:latin typeface="+mn-lt"/>
          <a:ea typeface="+mn-ea"/>
          <a:cs typeface="+mn-cs"/>
        </a:defRPr>
      </a:lvl4pPr>
      <a:lvl5pPr marL="2399940" marR="0" indent="-287993" algn="l" defTabSz="1219170" rtl="0" eaLnBrk="1" fontAlgn="auto" latinLnBrk="0" hangingPunct="1">
        <a:lnSpc>
          <a:spcPct val="100000"/>
        </a:lnSpc>
        <a:spcBef>
          <a:spcPts val="267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600" kern="1200">
          <a:solidFill>
            <a:srgbClr val="575757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S-masque PPT2.jpg" descr="MES-masque PPT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-1354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igne"/>
          <p:cNvSpPr/>
          <p:nvPr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5" name="Ligne"/>
          <p:cNvSpPr/>
          <p:nvPr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9" name="Titre de la présentation"/>
          <p:cNvSpPr txBox="1">
            <a:spLocks noGrp="1"/>
          </p:cNvSpPr>
          <p:nvPr>
            <p:ph type="title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sp>
        <p:nvSpPr>
          <p:cNvPr id="10" name="Texte niveau 1…"/>
          <p:cNvSpPr txBox="1">
            <a:spLocks noGrp="1"/>
          </p:cNvSpPr>
          <p:nvPr>
            <p:ph type="body" idx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</a:t>
            </a:r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16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19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4"/>
          <a:stretch/>
        </p:blipFill>
        <p:spPr bwMode="auto">
          <a:xfrm>
            <a:off x="6694629" y="6290475"/>
            <a:ext cx="518021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SIPCMContentMarking" descr="{&quot;HashCode&quot;:-1489314896,&quot;Placement&quot;:&quot;Footer&quot;,&quot;Top&quot;:520.8117,&quot;Left&quot;:0.0,&quot;SlideWidth&quot;:960,&quot;SlideHeight&quot;:540}"/>
          <p:cNvSpPr txBox="1"/>
          <p:nvPr userDrawn="1"/>
        </p:nvSpPr>
        <p:spPr>
          <a:xfrm>
            <a:off x="0" y="6614309"/>
            <a:ext cx="1304575" cy="243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>
                <a:ln>
                  <a:noFill/>
                </a:ln>
                <a:solidFill>
                  <a:srgbClr val="CF022B"/>
                </a:solidFill>
                <a:effectLst/>
                <a:uFillTx/>
                <a:latin typeface="Tahoma" panose="020B0604030504040204" pitchFamily="34" charset="0"/>
                <a:ea typeface="+mn-ea"/>
                <a:cs typeface="+mn-cs"/>
                <a:sym typeface="Helvetica Neue"/>
              </a:rPr>
              <a:t>C2 – Usage restreint </a:t>
            </a:r>
          </a:p>
        </p:txBody>
      </p:sp>
    </p:spTree>
    <p:extLst>
      <p:ext uri="{BB962C8B-B14F-4D97-AF65-F5344CB8AC3E}">
        <p14:creationId xmlns:p14="http://schemas.microsoft.com/office/powerpoint/2010/main" val="112231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</p:sldLayoutIdLst>
  <p:transition spd="med"/>
  <p:hf hd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11430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S-masque PPT2.jpg" descr="MES-masque PPT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1354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igne"/>
          <p:cNvSpPr/>
          <p:nvPr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5" name="Ligne"/>
          <p:cNvSpPr/>
          <p:nvPr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9" name="Titre de la présentation"/>
          <p:cNvSpPr txBox="1">
            <a:spLocks noGrp="1"/>
          </p:cNvSpPr>
          <p:nvPr>
            <p:ph type="title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sp>
        <p:nvSpPr>
          <p:cNvPr id="10" name="Texte niveau 1…"/>
          <p:cNvSpPr txBox="1">
            <a:spLocks noGrp="1"/>
          </p:cNvSpPr>
          <p:nvPr>
            <p:ph type="body" idx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</a:t>
            </a:r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16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" y="6252292"/>
            <a:ext cx="839961" cy="5334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19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4"/>
          <a:stretch/>
        </p:blipFill>
        <p:spPr bwMode="auto">
          <a:xfrm>
            <a:off x="6694629" y="6290475"/>
            <a:ext cx="518021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SIPCMContentMarking" descr="{&quot;HashCode&quot;:-1489314896,&quot;Placement&quot;:&quot;Footer&quot;,&quot;Top&quot;:520.8117,&quot;Left&quot;:0.0,&quot;SlideWidth&quot;:960,&quot;SlideHeight&quot;:540}"/>
          <p:cNvSpPr txBox="1"/>
          <p:nvPr userDrawn="1"/>
        </p:nvSpPr>
        <p:spPr>
          <a:xfrm>
            <a:off x="0" y="6614309"/>
            <a:ext cx="1304575" cy="243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>
                <a:ln>
                  <a:noFill/>
                </a:ln>
                <a:solidFill>
                  <a:srgbClr val="CF022B"/>
                </a:solidFill>
                <a:effectLst/>
                <a:uFillTx/>
                <a:latin typeface="Tahoma" panose="020B0604030504040204" pitchFamily="34" charset="0"/>
                <a:ea typeface="+mn-ea"/>
                <a:cs typeface="+mn-cs"/>
                <a:sym typeface="Helvetica Neue"/>
              </a:rPr>
              <a:t>C2 – Usage restreint </a:t>
            </a:r>
          </a:p>
        </p:txBody>
      </p:sp>
    </p:spTree>
    <p:extLst>
      <p:ext uri="{BB962C8B-B14F-4D97-AF65-F5344CB8AC3E}">
        <p14:creationId xmlns:p14="http://schemas.microsoft.com/office/powerpoint/2010/main" val="175910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hf hd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11430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4901" y="2025265"/>
            <a:ext cx="11397304" cy="1263055"/>
          </a:xfrm>
        </p:spPr>
        <p:txBody>
          <a:bodyPr>
            <a:normAutofit/>
          </a:bodyPr>
          <a:lstStyle/>
          <a:p>
            <a:r>
              <a:rPr lang="fr-FR" sz="2400"/>
              <a:t>expérimentation sur les USAGES de la CONSULTATION des documents dans Mon espace santé en établissements de santé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2"/>
          </p:nvPr>
        </p:nvSpPr>
        <p:spPr>
          <a:xfrm>
            <a:off x="794901" y="3687244"/>
            <a:ext cx="1848263" cy="318036"/>
          </a:xfrm>
        </p:spPr>
        <p:txBody>
          <a:bodyPr/>
          <a:lstStyle/>
          <a:p>
            <a:r>
              <a:rPr lang="fr-FR" sz="1400" dirty="0"/>
              <a:t>Liste des pilotes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764445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13517" y="16625"/>
            <a:ext cx="9468908" cy="1133342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rebuchet MS"/>
              </a:rPr>
              <a:t>19 ES pilotes répartis sur 7 régions​​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43" name="AutoShape 3">
            <a:extLst>
              <a:ext uri="{FF2B5EF4-FFF2-40B4-BE49-F238E27FC236}">
                <a16:creationId xmlns:a16="http://schemas.microsoft.com/office/drawing/2014/main" id="{A7D24DC8-074B-38EC-4D3D-9E68164F259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82855" y="1278253"/>
            <a:ext cx="4590291" cy="569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50" name="Freeform 16">
            <a:extLst>
              <a:ext uri="{FF2B5EF4-FFF2-40B4-BE49-F238E27FC236}">
                <a16:creationId xmlns:a16="http://schemas.microsoft.com/office/drawing/2014/main" id="{3190904C-F381-22B9-F407-FFD0852660A3}"/>
              </a:ext>
            </a:extLst>
          </p:cNvPr>
          <p:cNvSpPr>
            <a:spLocks/>
          </p:cNvSpPr>
          <p:nvPr/>
        </p:nvSpPr>
        <p:spPr bwMode="auto">
          <a:xfrm>
            <a:off x="2162438" y="3970615"/>
            <a:ext cx="67194" cy="48749"/>
          </a:xfrm>
          <a:custGeom>
            <a:avLst/>
            <a:gdLst>
              <a:gd name="T0" fmla="*/ 323 w 360"/>
              <a:gd name="T1" fmla="*/ 0 h 262"/>
              <a:gd name="T2" fmla="*/ 295 w 360"/>
              <a:gd name="T3" fmla="*/ 8 h 262"/>
              <a:gd name="T4" fmla="*/ 288 w 360"/>
              <a:gd name="T5" fmla="*/ 27 h 262"/>
              <a:gd name="T6" fmla="*/ 273 w 360"/>
              <a:gd name="T7" fmla="*/ 27 h 262"/>
              <a:gd name="T8" fmla="*/ 240 w 360"/>
              <a:gd name="T9" fmla="*/ 58 h 262"/>
              <a:gd name="T10" fmla="*/ 223 w 360"/>
              <a:gd name="T11" fmla="*/ 55 h 262"/>
              <a:gd name="T12" fmla="*/ 200 w 360"/>
              <a:gd name="T13" fmla="*/ 74 h 262"/>
              <a:gd name="T14" fmla="*/ 192 w 360"/>
              <a:gd name="T15" fmla="*/ 91 h 262"/>
              <a:gd name="T16" fmla="*/ 179 w 360"/>
              <a:gd name="T17" fmla="*/ 84 h 262"/>
              <a:gd name="T18" fmla="*/ 156 w 360"/>
              <a:gd name="T19" fmla="*/ 106 h 262"/>
              <a:gd name="T20" fmla="*/ 123 w 360"/>
              <a:gd name="T21" fmla="*/ 129 h 262"/>
              <a:gd name="T22" fmla="*/ 116 w 360"/>
              <a:gd name="T23" fmla="*/ 140 h 262"/>
              <a:gd name="T24" fmla="*/ 81 w 360"/>
              <a:gd name="T25" fmla="*/ 142 h 262"/>
              <a:gd name="T26" fmla="*/ 70 w 360"/>
              <a:gd name="T27" fmla="*/ 153 h 262"/>
              <a:gd name="T28" fmla="*/ 69 w 360"/>
              <a:gd name="T29" fmla="*/ 164 h 262"/>
              <a:gd name="T30" fmla="*/ 44 w 360"/>
              <a:gd name="T31" fmla="*/ 172 h 262"/>
              <a:gd name="T32" fmla="*/ 26 w 360"/>
              <a:gd name="T33" fmla="*/ 182 h 262"/>
              <a:gd name="T34" fmla="*/ 20 w 360"/>
              <a:gd name="T35" fmla="*/ 197 h 262"/>
              <a:gd name="T36" fmla="*/ 0 w 360"/>
              <a:gd name="T37" fmla="*/ 208 h 262"/>
              <a:gd name="T38" fmla="*/ 7 w 360"/>
              <a:gd name="T39" fmla="*/ 233 h 262"/>
              <a:gd name="T40" fmla="*/ 3 w 360"/>
              <a:gd name="T41" fmla="*/ 240 h 262"/>
              <a:gd name="T42" fmla="*/ 9 w 360"/>
              <a:gd name="T43" fmla="*/ 262 h 262"/>
              <a:gd name="T44" fmla="*/ 28 w 360"/>
              <a:gd name="T45" fmla="*/ 246 h 262"/>
              <a:gd name="T46" fmla="*/ 66 w 360"/>
              <a:gd name="T47" fmla="*/ 229 h 262"/>
              <a:gd name="T48" fmla="*/ 96 w 360"/>
              <a:gd name="T49" fmla="*/ 208 h 262"/>
              <a:gd name="T50" fmla="*/ 114 w 360"/>
              <a:gd name="T51" fmla="*/ 205 h 262"/>
              <a:gd name="T52" fmla="*/ 179 w 360"/>
              <a:gd name="T53" fmla="*/ 186 h 262"/>
              <a:gd name="T54" fmla="*/ 208 w 360"/>
              <a:gd name="T55" fmla="*/ 162 h 262"/>
              <a:gd name="T56" fmla="*/ 225 w 360"/>
              <a:gd name="T57" fmla="*/ 142 h 262"/>
              <a:gd name="T58" fmla="*/ 291 w 360"/>
              <a:gd name="T59" fmla="*/ 93 h 262"/>
              <a:gd name="T60" fmla="*/ 310 w 360"/>
              <a:gd name="T61" fmla="*/ 91 h 262"/>
              <a:gd name="T62" fmla="*/ 328 w 360"/>
              <a:gd name="T63" fmla="*/ 84 h 262"/>
              <a:gd name="T64" fmla="*/ 336 w 360"/>
              <a:gd name="T65" fmla="*/ 74 h 262"/>
              <a:gd name="T66" fmla="*/ 360 w 360"/>
              <a:gd name="T67" fmla="*/ 66 h 262"/>
              <a:gd name="T68" fmla="*/ 339 w 360"/>
              <a:gd name="T69" fmla="*/ 40 h 262"/>
              <a:gd name="T70" fmla="*/ 339 w 360"/>
              <a:gd name="T71" fmla="*/ 22 h 262"/>
              <a:gd name="T72" fmla="*/ 323 w 360"/>
              <a:gd name="T7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0" h="262">
                <a:moveTo>
                  <a:pt x="323" y="0"/>
                </a:moveTo>
                <a:lnTo>
                  <a:pt x="295" y="8"/>
                </a:lnTo>
                <a:lnTo>
                  <a:pt x="288" y="27"/>
                </a:lnTo>
                <a:lnTo>
                  <a:pt x="273" y="27"/>
                </a:lnTo>
                <a:lnTo>
                  <a:pt x="240" y="58"/>
                </a:lnTo>
                <a:lnTo>
                  <a:pt x="223" y="55"/>
                </a:lnTo>
                <a:lnTo>
                  <a:pt x="200" y="74"/>
                </a:lnTo>
                <a:lnTo>
                  <a:pt x="192" y="91"/>
                </a:lnTo>
                <a:lnTo>
                  <a:pt x="179" y="84"/>
                </a:lnTo>
                <a:lnTo>
                  <a:pt x="156" y="106"/>
                </a:lnTo>
                <a:lnTo>
                  <a:pt x="123" y="129"/>
                </a:lnTo>
                <a:lnTo>
                  <a:pt x="116" y="140"/>
                </a:lnTo>
                <a:lnTo>
                  <a:pt x="81" y="142"/>
                </a:lnTo>
                <a:lnTo>
                  <a:pt x="70" y="153"/>
                </a:lnTo>
                <a:lnTo>
                  <a:pt x="69" y="164"/>
                </a:lnTo>
                <a:lnTo>
                  <a:pt x="44" y="172"/>
                </a:lnTo>
                <a:lnTo>
                  <a:pt x="26" y="182"/>
                </a:lnTo>
                <a:lnTo>
                  <a:pt x="20" y="197"/>
                </a:lnTo>
                <a:lnTo>
                  <a:pt x="0" y="208"/>
                </a:lnTo>
                <a:lnTo>
                  <a:pt x="7" y="233"/>
                </a:lnTo>
                <a:lnTo>
                  <a:pt x="3" y="240"/>
                </a:lnTo>
                <a:lnTo>
                  <a:pt x="9" y="262"/>
                </a:lnTo>
                <a:lnTo>
                  <a:pt x="28" y="246"/>
                </a:lnTo>
                <a:lnTo>
                  <a:pt x="66" y="229"/>
                </a:lnTo>
                <a:lnTo>
                  <a:pt x="96" y="208"/>
                </a:lnTo>
                <a:lnTo>
                  <a:pt x="114" y="205"/>
                </a:lnTo>
                <a:lnTo>
                  <a:pt x="179" y="186"/>
                </a:lnTo>
                <a:lnTo>
                  <a:pt x="208" y="162"/>
                </a:lnTo>
                <a:lnTo>
                  <a:pt x="225" y="142"/>
                </a:lnTo>
                <a:lnTo>
                  <a:pt x="291" y="93"/>
                </a:lnTo>
                <a:lnTo>
                  <a:pt x="310" y="91"/>
                </a:lnTo>
                <a:lnTo>
                  <a:pt x="328" y="84"/>
                </a:lnTo>
                <a:lnTo>
                  <a:pt x="336" y="74"/>
                </a:lnTo>
                <a:lnTo>
                  <a:pt x="360" y="66"/>
                </a:lnTo>
                <a:lnTo>
                  <a:pt x="339" y="40"/>
                </a:lnTo>
                <a:lnTo>
                  <a:pt x="339" y="22"/>
                </a:lnTo>
                <a:lnTo>
                  <a:pt x="3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51" name="Freeform 17">
            <a:extLst>
              <a:ext uri="{FF2B5EF4-FFF2-40B4-BE49-F238E27FC236}">
                <a16:creationId xmlns:a16="http://schemas.microsoft.com/office/drawing/2014/main" id="{1D1B9CF8-C649-4F1C-DFE1-BAAAF401B31D}"/>
              </a:ext>
            </a:extLst>
          </p:cNvPr>
          <p:cNvSpPr>
            <a:spLocks/>
          </p:cNvSpPr>
          <p:nvPr/>
        </p:nvSpPr>
        <p:spPr bwMode="auto">
          <a:xfrm>
            <a:off x="2141357" y="4090510"/>
            <a:ext cx="18445" cy="5270"/>
          </a:xfrm>
          <a:custGeom>
            <a:avLst/>
            <a:gdLst>
              <a:gd name="T0" fmla="*/ 99 w 99"/>
              <a:gd name="T1" fmla="*/ 15 h 26"/>
              <a:gd name="T2" fmla="*/ 99 w 99"/>
              <a:gd name="T3" fmla="*/ 2 h 26"/>
              <a:gd name="T4" fmla="*/ 79 w 99"/>
              <a:gd name="T5" fmla="*/ 0 h 26"/>
              <a:gd name="T6" fmla="*/ 0 w 99"/>
              <a:gd name="T7" fmla="*/ 5 h 26"/>
              <a:gd name="T8" fmla="*/ 13 w 99"/>
              <a:gd name="T9" fmla="*/ 18 h 26"/>
              <a:gd name="T10" fmla="*/ 66 w 99"/>
              <a:gd name="T11" fmla="*/ 26 h 26"/>
              <a:gd name="T12" fmla="*/ 99 w 99"/>
              <a:gd name="T13" fmla="*/ 1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26">
                <a:moveTo>
                  <a:pt x="99" y="15"/>
                </a:moveTo>
                <a:lnTo>
                  <a:pt x="99" y="2"/>
                </a:lnTo>
                <a:lnTo>
                  <a:pt x="79" y="0"/>
                </a:lnTo>
                <a:lnTo>
                  <a:pt x="0" y="5"/>
                </a:lnTo>
                <a:lnTo>
                  <a:pt x="13" y="18"/>
                </a:lnTo>
                <a:lnTo>
                  <a:pt x="66" y="26"/>
                </a:lnTo>
                <a:lnTo>
                  <a:pt x="99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52" name="Freeform 18">
            <a:extLst>
              <a:ext uri="{FF2B5EF4-FFF2-40B4-BE49-F238E27FC236}">
                <a16:creationId xmlns:a16="http://schemas.microsoft.com/office/drawing/2014/main" id="{32A86023-9DCB-5710-29AD-23ABEA9BFDC5}"/>
              </a:ext>
            </a:extLst>
          </p:cNvPr>
          <p:cNvSpPr>
            <a:spLocks/>
          </p:cNvSpPr>
          <p:nvPr/>
        </p:nvSpPr>
        <p:spPr bwMode="auto">
          <a:xfrm>
            <a:off x="1763225" y="3975885"/>
            <a:ext cx="461137" cy="433469"/>
          </a:xfrm>
          <a:custGeom>
            <a:avLst/>
            <a:gdLst>
              <a:gd name="T0" fmla="*/ 17 w 2452"/>
              <a:gd name="T1" fmla="*/ 1039 h 2303"/>
              <a:gd name="T2" fmla="*/ 100 w 2452"/>
              <a:gd name="T3" fmla="*/ 1323 h 2303"/>
              <a:gd name="T4" fmla="*/ 144 w 2452"/>
              <a:gd name="T5" fmla="*/ 1538 h 2303"/>
              <a:gd name="T6" fmla="*/ 202 w 2452"/>
              <a:gd name="T7" fmla="*/ 1766 h 2303"/>
              <a:gd name="T8" fmla="*/ 404 w 2452"/>
              <a:gd name="T9" fmla="*/ 2159 h 2303"/>
              <a:gd name="T10" fmla="*/ 513 w 2452"/>
              <a:gd name="T11" fmla="*/ 2303 h 2303"/>
              <a:gd name="T12" fmla="*/ 759 w 2452"/>
              <a:gd name="T13" fmla="*/ 2202 h 2303"/>
              <a:gd name="T14" fmla="*/ 917 w 2452"/>
              <a:gd name="T15" fmla="*/ 2017 h 2303"/>
              <a:gd name="T16" fmla="*/ 1002 w 2452"/>
              <a:gd name="T17" fmla="*/ 1678 h 2303"/>
              <a:gd name="T18" fmla="*/ 988 w 2452"/>
              <a:gd name="T19" fmla="*/ 1550 h 2303"/>
              <a:gd name="T20" fmla="*/ 902 w 2452"/>
              <a:gd name="T21" fmla="*/ 1409 h 2303"/>
              <a:gd name="T22" fmla="*/ 869 w 2452"/>
              <a:gd name="T23" fmla="*/ 1285 h 2303"/>
              <a:gd name="T24" fmla="*/ 873 w 2452"/>
              <a:gd name="T25" fmla="*/ 1206 h 2303"/>
              <a:gd name="T26" fmla="*/ 966 w 2452"/>
              <a:gd name="T27" fmla="*/ 1127 h 2303"/>
              <a:gd name="T28" fmla="*/ 994 w 2452"/>
              <a:gd name="T29" fmla="*/ 1067 h 2303"/>
              <a:gd name="T30" fmla="*/ 1116 w 2452"/>
              <a:gd name="T31" fmla="*/ 1209 h 2303"/>
              <a:gd name="T32" fmla="*/ 1425 w 2452"/>
              <a:gd name="T33" fmla="*/ 1225 h 2303"/>
              <a:gd name="T34" fmla="*/ 1623 w 2452"/>
              <a:gd name="T35" fmla="*/ 1125 h 2303"/>
              <a:gd name="T36" fmla="*/ 1870 w 2452"/>
              <a:gd name="T37" fmla="*/ 1034 h 2303"/>
              <a:gd name="T38" fmla="*/ 2099 w 2452"/>
              <a:gd name="T39" fmla="*/ 971 h 2303"/>
              <a:gd name="T40" fmla="*/ 2452 w 2452"/>
              <a:gd name="T41" fmla="*/ 979 h 2303"/>
              <a:gd name="T42" fmla="*/ 2158 w 2452"/>
              <a:gd name="T43" fmla="*/ 870 h 2303"/>
              <a:gd name="T44" fmla="*/ 1994 w 2452"/>
              <a:gd name="T45" fmla="*/ 712 h 2303"/>
              <a:gd name="T46" fmla="*/ 1854 w 2452"/>
              <a:gd name="T47" fmla="*/ 687 h 2303"/>
              <a:gd name="T48" fmla="*/ 1695 w 2452"/>
              <a:gd name="T49" fmla="*/ 674 h 2303"/>
              <a:gd name="T50" fmla="*/ 1535 w 2452"/>
              <a:gd name="T51" fmla="*/ 512 h 2303"/>
              <a:gd name="T52" fmla="*/ 1531 w 2452"/>
              <a:gd name="T53" fmla="*/ 406 h 2303"/>
              <a:gd name="T54" fmla="*/ 1487 w 2452"/>
              <a:gd name="T55" fmla="*/ 182 h 2303"/>
              <a:gd name="T56" fmla="*/ 1350 w 2452"/>
              <a:gd name="T57" fmla="*/ 53 h 2303"/>
              <a:gd name="T58" fmla="*/ 1254 w 2452"/>
              <a:gd name="T59" fmla="*/ 11 h 2303"/>
              <a:gd name="T60" fmla="*/ 1201 w 2452"/>
              <a:gd name="T61" fmla="*/ 67 h 2303"/>
              <a:gd name="T62" fmla="*/ 1109 w 2452"/>
              <a:gd name="T63" fmla="*/ 138 h 2303"/>
              <a:gd name="T64" fmla="*/ 1054 w 2452"/>
              <a:gd name="T65" fmla="*/ 215 h 2303"/>
              <a:gd name="T66" fmla="*/ 985 w 2452"/>
              <a:gd name="T67" fmla="*/ 327 h 2303"/>
              <a:gd name="T68" fmla="*/ 1037 w 2452"/>
              <a:gd name="T69" fmla="*/ 457 h 2303"/>
              <a:gd name="T70" fmla="*/ 1131 w 2452"/>
              <a:gd name="T71" fmla="*/ 508 h 2303"/>
              <a:gd name="T72" fmla="*/ 1171 w 2452"/>
              <a:gd name="T73" fmla="*/ 611 h 2303"/>
              <a:gd name="T74" fmla="*/ 1144 w 2452"/>
              <a:gd name="T75" fmla="*/ 682 h 2303"/>
              <a:gd name="T76" fmla="*/ 1077 w 2452"/>
              <a:gd name="T77" fmla="*/ 701 h 2303"/>
              <a:gd name="T78" fmla="*/ 1043 w 2452"/>
              <a:gd name="T79" fmla="*/ 766 h 2303"/>
              <a:gd name="T80" fmla="*/ 1015 w 2452"/>
              <a:gd name="T81" fmla="*/ 862 h 2303"/>
              <a:gd name="T82" fmla="*/ 1013 w 2452"/>
              <a:gd name="T83" fmla="*/ 895 h 2303"/>
              <a:gd name="T84" fmla="*/ 999 w 2452"/>
              <a:gd name="T85" fmla="*/ 936 h 2303"/>
              <a:gd name="T86" fmla="*/ 966 w 2452"/>
              <a:gd name="T87" fmla="*/ 927 h 2303"/>
              <a:gd name="T88" fmla="*/ 879 w 2452"/>
              <a:gd name="T89" fmla="*/ 949 h 2303"/>
              <a:gd name="T90" fmla="*/ 817 w 2452"/>
              <a:gd name="T91" fmla="*/ 990 h 2303"/>
              <a:gd name="T92" fmla="*/ 775 w 2452"/>
              <a:gd name="T93" fmla="*/ 1003 h 2303"/>
              <a:gd name="T94" fmla="*/ 731 w 2452"/>
              <a:gd name="T95" fmla="*/ 974 h 2303"/>
              <a:gd name="T96" fmla="*/ 721 w 2452"/>
              <a:gd name="T97" fmla="*/ 923 h 2303"/>
              <a:gd name="T98" fmla="*/ 762 w 2452"/>
              <a:gd name="T99" fmla="*/ 908 h 2303"/>
              <a:gd name="T100" fmla="*/ 688 w 2452"/>
              <a:gd name="T101" fmla="*/ 876 h 2303"/>
              <a:gd name="T102" fmla="*/ 633 w 2452"/>
              <a:gd name="T103" fmla="*/ 840 h 2303"/>
              <a:gd name="T104" fmla="*/ 544 w 2452"/>
              <a:gd name="T105" fmla="*/ 832 h 2303"/>
              <a:gd name="T106" fmla="*/ 478 w 2452"/>
              <a:gd name="T107" fmla="*/ 788 h 2303"/>
              <a:gd name="T108" fmla="*/ 349 w 2452"/>
              <a:gd name="T109" fmla="*/ 770 h 2303"/>
              <a:gd name="T110" fmla="*/ 253 w 2452"/>
              <a:gd name="T111" fmla="*/ 695 h 2303"/>
              <a:gd name="T112" fmla="*/ 104 w 2452"/>
              <a:gd name="T113" fmla="*/ 742 h 2303"/>
              <a:gd name="T114" fmla="*/ 45 w 2452"/>
              <a:gd name="T115" fmla="*/ 916 h 2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52" h="2303">
                <a:moveTo>
                  <a:pt x="45" y="916"/>
                </a:moveTo>
                <a:lnTo>
                  <a:pt x="21" y="938"/>
                </a:lnTo>
                <a:lnTo>
                  <a:pt x="13" y="957"/>
                </a:lnTo>
                <a:lnTo>
                  <a:pt x="24" y="1001"/>
                </a:lnTo>
                <a:lnTo>
                  <a:pt x="17" y="1039"/>
                </a:lnTo>
                <a:lnTo>
                  <a:pt x="0" y="1045"/>
                </a:lnTo>
                <a:lnTo>
                  <a:pt x="43" y="1176"/>
                </a:lnTo>
                <a:lnTo>
                  <a:pt x="104" y="1236"/>
                </a:lnTo>
                <a:lnTo>
                  <a:pt x="109" y="1280"/>
                </a:lnTo>
                <a:lnTo>
                  <a:pt x="100" y="1323"/>
                </a:lnTo>
                <a:lnTo>
                  <a:pt x="125" y="1372"/>
                </a:lnTo>
                <a:lnTo>
                  <a:pt x="120" y="1409"/>
                </a:lnTo>
                <a:lnTo>
                  <a:pt x="147" y="1438"/>
                </a:lnTo>
                <a:lnTo>
                  <a:pt x="159" y="1525"/>
                </a:lnTo>
                <a:lnTo>
                  <a:pt x="144" y="1538"/>
                </a:lnTo>
                <a:lnTo>
                  <a:pt x="144" y="1561"/>
                </a:lnTo>
                <a:lnTo>
                  <a:pt x="203" y="1583"/>
                </a:lnTo>
                <a:lnTo>
                  <a:pt x="172" y="1607"/>
                </a:lnTo>
                <a:lnTo>
                  <a:pt x="181" y="1749"/>
                </a:lnTo>
                <a:lnTo>
                  <a:pt x="202" y="1766"/>
                </a:lnTo>
                <a:lnTo>
                  <a:pt x="205" y="1895"/>
                </a:lnTo>
                <a:lnTo>
                  <a:pt x="275" y="1973"/>
                </a:lnTo>
                <a:lnTo>
                  <a:pt x="312" y="2074"/>
                </a:lnTo>
                <a:lnTo>
                  <a:pt x="366" y="2115"/>
                </a:lnTo>
                <a:lnTo>
                  <a:pt x="404" y="2159"/>
                </a:lnTo>
                <a:lnTo>
                  <a:pt x="423" y="2170"/>
                </a:lnTo>
                <a:lnTo>
                  <a:pt x="456" y="2217"/>
                </a:lnTo>
                <a:lnTo>
                  <a:pt x="454" y="2259"/>
                </a:lnTo>
                <a:lnTo>
                  <a:pt x="471" y="2301"/>
                </a:lnTo>
                <a:lnTo>
                  <a:pt x="513" y="2303"/>
                </a:lnTo>
                <a:lnTo>
                  <a:pt x="585" y="2277"/>
                </a:lnTo>
                <a:lnTo>
                  <a:pt x="631" y="2219"/>
                </a:lnTo>
                <a:lnTo>
                  <a:pt x="651" y="2235"/>
                </a:lnTo>
                <a:lnTo>
                  <a:pt x="694" y="2205"/>
                </a:lnTo>
                <a:lnTo>
                  <a:pt x="759" y="2202"/>
                </a:lnTo>
                <a:lnTo>
                  <a:pt x="775" y="2184"/>
                </a:lnTo>
                <a:lnTo>
                  <a:pt x="810" y="2178"/>
                </a:lnTo>
                <a:lnTo>
                  <a:pt x="806" y="2161"/>
                </a:lnTo>
                <a:lnTo>
                  <a:pt x="819" y="2117"/>
                </a:lnTo>
                <a:lnTo>
                  <a:pt x="917" y="2017"/>
                </a:lnTo>
                <a:lnTo>
                  <a:pt x="977" y="1973"/>
                </a:lnTo>
                <a:lnTo>
                  <a:pt x="1011" y="1878"/>
                </a:lnTo>
                <a:lnTo>
                  <a:pt x="1033" y="1842"/>
                </a:lnTo>
                <a:lnTo>
                  <a:pt x="1005" y="1807"/>
                </a:lnTo>
                <a:lnTo>
                  <a:pt x="1002" y="1678"/>
                </a:lnTo>
                <a:lnTo>
                  <a:pt x="988" y="1635"/>
                </a:lnTo>
                <a:lnTo>
                  <a:pt x="966" y="1624"/>
                </a:lnTo>
                <a:lnTo>
                  <a:pt x="955" y="1593"/>
                </a:lnTo>
                <a:lnTo>
                  <a:pt x="974" y="1560"/>
                </a:lnTo>
                <a:lnTo>
                  <a:pt x="988" y="1550"/>
                </a:lnTo>
                <a:lnTo>
                  <a:pt x="988" y="1531"/>
                </a:lnTo>
                <a:lnTo>
                  <a:pt x="928" y="1498"/>
                </a:lnTo>
                <a:lnTo>
                  <a:pt x="934" y="1454"/>
                </a:lnTo>
                <a:lnTo>
                  <a:pt x="915" y="1451"/>
                </a:lnTo>
                <a:lnTo>
                  <a:pt x="902" y="1409"/>
                </a:lnTo>
                <a:lnTo>
                  <a:pt x="912" y="1378"/>
                </a:lnTo>
                <a:lnTo>
                  <a:pt x="906" y="1348"/>
                </a:lnTo>
                <a:lnTo>
                  <a:pt x="887" y="1348"/>
                </a:lnTo>
                <a:lnTo>
                  <a:pt x="863" y="1316"/>
                </a:lnTo>
                <a:lnTo>
                  <a:pt x="869" y="1285"/>
                </a:lnTo>
                <a:lnTo>
                  <a:pt x="884" y="1265"/>
                </a:lnTo>
                <a:lnTo>
                  <a:pt x="887" y="1256"/>
                </a:lnTo>
                <a:lnTo>
                  <a:pt x="860" y="1236"/>
                </a:lnTo>
                <a:lnTo>
                  <a:pt x="879" y="1225"/>
                </a:lnTo>
                <a:lnTo>
                  <a:pt x="873" y="1206"/>
                </a:lnTo>
                <a:lnTo>
                  <a:pt x="880" y="1149"/>
                </a:lnTo>
                <a:lnTo>
                  <a:pt x="895" y="1132"/>
                </a:lnTo>
                <a:lnTo>
                  <a:pt x="939" y="1125"/>
                </a:lnTo>
                <a:lnTo>
                  <a:pt x="963" y="1143"/>
                </a:lnTo>
                <a:lnTo>
                  <a:pt x="966" y="1127"/>
                </a:lnTo>
                <a:lnTo>
                  <a:pt x="1007" y="1154"/>
                </a:lnTo>
                <a:lnTo>
                  <a:pt x="1026" y="1149"/>
                </a:lnTo>
                <a:lnTo>
                  <a:pt x="1024" y="1134"/>
                </a:lnTo>
                <a:lnTo>
                  <a:pt x="1002" y="1123"/>
                </a:lnTo>
                <a:lnTo>
                  <a:pt x="994" y="1067"/>
                </a:lnTo>
                <a:lnTo>
                  <a:pt x="1037" y="1102"/>
                </a:lnTo>
                <a:lnTo>
                  <a:pt x="1068" y="1138"/>
                </a:lnTo>
                <a:lnTo>
                  <a:pt x="1079" y="1176"/>
                </a:lnTo>
                <a:lnTo>
                  <a:pt x="1077" y="1187"/>
                </a:lnTo>
                <a:lnTo>
                  <a:pt x="1116" y="1209"/>
                </a:lnTo>
                <a:lnTo>
                  <a:pt x="1157" y="1192"/>
                </a:lnTo>
                <a:lnTo>
                  <a:pt x="1175" y="1231"/>
                </a:lnTo>
                <a:lnTo>
                  <a:pt x="1343" y="1256"/>
                </a:lnTo>
                <a:lnTo>
                  <a:pt x="1371" y="1236"/>
                </a:lnTo>
                <a:lnTo>
                  <a:pt x="1425" y="1225"/>
                </a:lnTo>
                <a:lnTo>
                  <a:pt x="1447" y="1200"/>
                </a:lnTo>
                <a:lnTo>
                  <a:pt x="1514" y="1200"/>
                </a:lnTo>
                <a:lnTo>
                  <a:pt x="1589" y="1145"/>
                </a:lnTo>
                <a:lnTo>
                  <a:pt x="1611" y="1157"/>
                </a:lnTo>
                <a:lnTo>
                  <a:pt x="1623" y="1125"/>
                </a:lnTo>
                <a:lnTo>
                  <a:pt x="1662" y="1134"/>
                </a:lnTo>
                <a:lnTo>
                  <a:pt x="1704" y="1091"/>
                </a:lnTo>
                <a:lnTo>
                  <a:pt x="1824" y="1048"/>
                </a:lnTo>
                <a:lnTo>
                  <a:pt x="1865" y="1048"/>
                </a:lnTo>
                <a:lnTo>
                  <a:pt x="1870" y="1034"/>
                </a:lnTo>
                <a:lnTo>
                  <a:pt x="1902" y="1047"/>
                </a:lnTo>
                <a:lnTo>
                  <a:pt x="2001" y="1025"/>
                </a:lnTo>
                <a:lnTo>
                  <a:pt x="2051" y="996"/>
                </a:lnTo>
                <a:lnTo>
                  <a:pt x="2097" y="999"/>
                </a:lnTo>
                <a:lnTo>
                  <a:pt x="2099" y="971"/>
                </a:lnTo>
                <a:lnTo>
                  <a:pt x="2277" y="968"/>
                </a:lnTo>
                <a:lnTo>
                  <a:pt x="2322" y="981"/>
                </a:lnTo>
                <a:lnTo>
                  <a:pt x="2394" y="981"/>
                </a:lnTo>
                <a:lnTo>
                  <a:pt x="2444" y="999"/>
                </a:lnTo>
                <a:lnTo>
                  <a:pt x="2452" y="979"/>
                </a:lnTo>
                <a:lnTo>
                  <a:pt x="2394" y="950"/>
                </a:lnTo>
                <a:lnTo>
                  <a:pt x="2350" y="941"/>
                </a:lnTo>
                <a:lnTo>
                  <a:pt x="2344" y="952"/>
                </a:lnTo>
                <a:lnTo>
                  <a:pt x="2195" y="905"/>
                </a:lnTo>
                <a:lnTo>
                  <a:pt x="2158" y="870"/>
                </a:lnTo>
                <a:lnTo>
                  <a:pt x="2110" y="783"/>
                </a:lnTo>
                <a:lnTo>
                  <a:pt x="2037" y="742"/>
                </a:lnTo>
                <a:lnTo>
                  <a:pt x="2037" y="739"/>
                </a:lnTo>
                <a:lnTo>
                  <a:pt x="2010" y="719"/>
                </a:lnTo>
                <a:lnTo>
                  <a:pt x="1994" y="712"/>
                </a:lnTo>
                <a:lnTo>
                  <a:pt x="1957" y="712"/>
                </a:lnTo>
                <a:lnTo>
                  <a:pt x="1953" y="695"/>
                </a:lnTo>
                <a:lnTo>
                  <a:pt x="1929" y="701"/>
                </a:lnTo>
                <a:lnTo>
                  <a:pt x="1895" y="679"/>
                </a:lnTo>
                <a:lnTo>
                  <a:pt x="1854" y="687"/>
                </a:lnTo>
                <a:lnTo>
                  <a:pt x="1833" y="679"/>
                </a:lnTo>
                <a:lnTo>
                  <a:pt x="1791" y="682"/>
                </a:lnTo>
                <a:lnTo>
                  <a:pt x="1778" y="695"/>
                </a:lnTo>
                <a:lnTo>
                  <a:pt x="1760" y="679"/>
                </a:lnTo>
                <a:lnTo>
                  <a:pt x="1695" y="674"/>
                </a:lnTo>
                <a:lnTo>
                  <a:pt x="1682" y="684"/>
                </a:lnTo>
                <a:lnTo>
                  <a:pt x="1676" y="666"/>
                </a:lnTo>
                <a:lnTo>
                  <a:pt x="1636" y="652"/>
                </a:lnTo>
                <a:lnTo>
                  <a:pt x="1538" y="526"/>
                </a:lnTo>
                <a:lnTo>
                  <a:pt x="1535" y="512"/>
                </a:lnTo>
                <a:lnTo>
                  <a:pt x="1518" y="488"/>
                </a:lnTo>
                <a:lnTo>
                  <a:pt x="1523" y="466"/>
                </a:lnTo>
                <a:lnTo>
                  <a:pt x="1525" y="428"/>
                </a:lnTo>
                <a:lnTo>
                  <a:pt x="1498" y="414"/>
                </a:lnTo>
                <a:lnTo>
                  <a:pt x="1531" y="406"/>
                </a:lnTo>
                <a:lnTo>
                  <a:pt x="1529" y="373"/>
                </a:lnTo>
                <a:lnTo>
                  <a:pt x="1542" y="360"/>
                </a:lnTo>
                <a:lnTo>
                  <a:pt x="1540" y="315"/>
                </a:lnTo>
                <a:lnTo>
                  <a:pt x="1503" y="248"/>
                </a:lnTo>
                <a:lnTo>
                  <a:pt x="1487" y="182"/>
                </a:lnTo>
                <a:lnTo>
                  <a:pt x="1442" y="141"/>
                </a:lnTo>
                <a:lnTo>
                  <a:pt x="1422" y="155"/>
                </a:lnTo>
                <a:lnTo>
                  <a:pt x="1404" y="111"/>
                </a:lnTo>
                <a:lnTo>
                  <a:pt x="1361" y="84"/>
                </a:lnTo>
                <a:lnTo>
                  <a:pt x="1350" y="53"/>
                </a:lnTo>
                <a:lnTo>
                  <a:pt x="1332" y="51"/>
                </a:lnTo>
                <a:lnTo>
                  <a:pt x="1310" y="60"/>
                </a:lnTo>
                <a:lnTo>
                  <a:pt x="1273" y="53"/>
                </a:lnTo>
                <a:lnTo>
                  <a:pt x="1262" y="0"/>
                </a:lnTo>
                <a:lnTo>
                  <a:pt x="1254" y="11"/>
                </a:lnTo>
                <a:lnTo>
                  <a:pt x="1236" y="11"/>
                </a:lnTo>
                <a:lnTo>
                  <a:pt x="1221" y="24"/>
                </a:lnTo>
                <a:lnTo>
                  <a:pt x="1223" y="32"/>
                </a:lnTo>
                <a:lnTo>
                  <a:pt x="1212" y="42"/>
                </a:lnTo>
                <a:lnTo>
                  <a:pt x="1201" y="67"/>
                </a:lnTo>
                <a:lnTo>
                  <a:pt x="1186" y="89"/>
                </a:lnTo>
                <a:lnTo>
                  <a:pt x="1175" y="98"/>
                </a:lnTo>
                <a:lnTo>
                  <a:pt x="1160" y="106"/>
                </a:lnTo>
                <a:lnTo>
                  <a:pt x="1136" y="130"/>
                </a:lnTo>
                <a:lnTo>
                  <a:pt x="1109" y="138"/>
                </a:lnTo>
                <a:lnTo>
                  <a:pt x="1108" y="163"/>
                </a:lnTo>
                <a:lnTo>
                  <a:pt x="1088" y="182"/>
                </a:lnTo>
                <a:lnTo>
                  <a:pt x="1077" y="184"/>
                </a:lnTo>
                <a:lnTo>
                  <a:pt x="1059" y="198"/>
                </a:lnTo>
                <a:lnTo>
                  <a:pt x="1054" y="215"/>
                </a:lnTo>
                <a:lnTo>
                  <a:pt x="1037" y="220"/>
                </a:lnTo>
                <a:lnTo>
                  <a:pt x="1002" y="253"/>
                </a:lnTo>
                <a:lnTo>
                  <a:pt x="1002" y="280"/>
                </a:lnTo>
                <a:lnTo>
                  <a:pt x="985" y="315"/>
                </a:lnTo>
                <a:lnTo>
                  <a:pt x="985" y="327"/>
                </a:lnTo>
                <a:lnTo>
                  <a:pt x="1005" y="346"/>
                </a:lnTo>
                <a:lnTo>
                  <a:pt x="1000" y="359"/>
                </a:lnTo>
                <a:lnTo>
                  <a:pt x="1013" y="368"/>
                </a:lnTo>
                <a:lnTo>
                  <a:pt x="1037" y="435"/>
                </a:lnTo>
                <a:lnTo>
                  <a:pt x="1037" y="457"/>
                </a:lnTo>
                <a:lnTo>
                  <a:pt x="1066" y="493"/>
                </a:lnTo>
                <a:lnTo>
                  <a:pt x="1112" y="512"/>
                </a:lnTo>
                <a:lnTo>
                  <a:pt x="1116" y="523"/>
                </a:lnTo>
                <a:lnTo>
                  <a:pt x="1130" y="521"/>
                </a:lnTo>
                <a:lnTo>
                  <a:pt x="1131" y="508"/>
                </a:lnTo>
                <a:lnTo>
                  <a:pt x="1168" y="542"/>
                </a:lnTo>
                <a:lnTo>
                  <a:pt x="1175" y="564"/>
                </a:lnTo>
                <a:lnTo>
                  <a:pt x="1174" y="592"/>
                </a:lnTo>
                <a:lnTo>
                  <a:pt x="1163" y="600"/>
                </a:lnTo>
                <a:lnTo>
                  <a:pt x="1171" y="611"/>
                </a:lnTo>
                <a:lnTo>
                  <a:pt x="1175" y="628"/>
                </a:lnTo>
                <a:lnTo>
                  <a:pt x="1166" y="635"/>
                </a:lnTo>
                <a:lnTo>
                  <a:pt x="1179" y="644"/>
                </a:lnTo>
                <a:lnTo>
                  <a:pt x="1141" y="663"/>
                </a:lnTo>
                <a:lnTo>
                  <a:pt x="1144" y="682"/>
                </a:lnTo>
                <a:lnTo>
                  <a:pt x="1123" y="698"/>
                </a:lnTo>
                <a:lnTo>
                  <a:pt x="1094" y="688"/>
                </a:lnTo>
                <a:lnTo>
                  <a:pt x="1079" y="676"/>
                </a:lnTo>
                <a:lnTo>
                  <a:pt x="1076" y="676"/>
                </a:lnTo>
                <a:lnTo>
                  <a:pt x="1077" y="701"/>
                </a:lnTo>
                <a:lnTo>
                  <a:pt x="1070" y="717"/>
                </a:lnTo>
                <a:lnTo>
                  <a:pt x="1037" y="739"/>
                </a:lnTo>
                <a:lnTo>
                  <a:pt x="1037" y="750"/>
                </a:lnTo>
                <a:lnTo>
                  <a:pt x="1046" y="763"/>
                </a:lnTo>
                <a:lnTo>
                  <a:pt x="1043" y="766"/>
                </a:lnTo>
                <a:lnTo>
                  <a:pt x="1040" y="788"/>
                </a:lnTo>
                <a:lnTo>
                  <a:pt x="1046" y="805"/>
                </a:lnTo>
                <a:lnTo>
                  <a:pt x="1035" y="826"/>
                </a:lnTo>
                <a:lnTo>
                  <a:pt x="1035" y="835"/>
                </a:lnTo>
                <a:lnTo>
                  <a:pt x="1015" y="862"/>
                </a:lnTo>
                <a:lnTo>
                  <a:pt x="1011" y="859"/>
                </a:lnTo>
                <a:lnTo>
                  <a:pt x="1002" y="861"/>
                </a:lnTo>
                <a:lnTo>
                  <a:pt x="999" y="872"/>
                </a:lnTo>
                <a:lnTo>
                  <a:pt x="1002" y="881"/>
                </a:lnTo>
                <a:lnTo>
                  <a:pt x="1013" y="895"/>
                </a:lnTo>
                <a:lnTo>
                  <a:pt x="1021" y="886"/>
                </a:lnTo>
                <a:lnTo>
                  <a:pt x="1024" y="908"/>
                </a:lnTo>
                <a:lnTo>
                  <a:pt x="996" y="903"/>
                </a:lnTo>
                <a:lnTo>
                  <a:pt x="994" y="936"/>
                </a:lnTo>
                <a:lnTo>
                  <a:pt x="999" y="936"/>
                </a:lnTo>
                <a:lnTo>
                  <a:pt x="1000" y="949"/>
                </a:lnTo>
                <a:lnTo>
                  <a:pt x="989" y="961"/>
                </a:lnTo>
                <a:lnTo>
                  <a:pt x="981" y="963"/>
                </a:lnTo>
                <a:lnTo>
                  <a:pt x="985" y="947"/>
                </a:lnTo>
                <a:lnTo>
                  <a:pt x="966" y="927"/>
                </a:lnTo>
                <a:lnTo>
                  <a:pt x="950" y="928"/>
                </a:lnTo>
                <a:lnTo>
                  <a:pt x="937" y="927"/>
                </a:lnTo>
                <a:lnTo>
                  <a:pt x="908" y="947"/>
                </a:lnTo>
                <a:lnTo>
                  <a:pt x="895" y="939"/>
                </a:lnTo>
                <a:lnTo>
                  <a:pt x="879" y="949"/>
                </a:lnTo>
                <a:lnTo>
                  <a:pt x="879" y="963"/>
                </a:lnTo>
                <a:lnTo>
                  <a:pt x="852" y="1004"/>
                </a:lnTo>
                <a:lnTo>
                  <a:pt x="832" y="1014"/>
                </a:lnTo>
                <a:lnTo>
                  <a:pt x="806" y="1007"/>
                </a:lnTo>
                <a:lnTo>
                  <a:pt x="817" y="990"/>
                </a:lnTo>
                <a:lnTo>
                  <a:pt x="808" y="974"/>
                </a:lnTo>
                <a:lnTo>
                  <a:pt x="810" y="957"/>
                </a:lnTo>
                <a:lnTo>
                  <a:pt x="797" y="968"/>
                </a:lnTo>
                <a:lnTo>
                  <a:pt x="792" y="992"/>
                </a:lnTo>
                <a:lnTo>
                  <a:pt x="775" y="1003"/>
                </a:lnTo>
                <a:lnTo>
                  <a:pt x="764" y="1015"/>
                </a:lnTo>
                <a:lnTo>
                  <a:pt x="751" y="1007"/>
                </a:lnTo>
                <a:lnTo>
                  <a:pt x="760" y="996"/>
                </a:lnTo>
                <a:lnTo>
                  <a:pt x="759" y="971"/>
                </a:lnTo>
                <a:lnTo>
                  <a:pt x="731" y="974"/>
                </a:lnTo>
                <a:lnTo>
                  <a:pt x="718" y="981"/>
                </a:lnTo>
                <a:lnTo>
                  <a:pt x="704" y="981"/>
                </a:lnTo>
                <a:lnTo>
                  <a:pt x="704" y="968"/>
                </a:lnTo>
                <a:lnTo>
                  <a:pt x="721" y="950"/>
                </a:lnTo>
                <a:lnTo>
                  <a:pt x="721" y="923"/>
                </a:lnTo>
                <a:lnTo>
                  <a:pt x="729" y="925"/>
                </a:lnTo>
                <a:lnTo>
                  <a:pt x="731" y="941"/>
                </a:lnTo>
                <a:lnTo>
                  <a:pt x="729" y="961"/>
                </a:lnTo>
                <a:lnTo>
                  <a:pt x="749" y="957"/>
                </a:lnTo>
                <a:lnTo>
                  <a:pt x="762" y="908"/>
                </a:lnTo>
                <a:lnTo>
                  <a:pt x="788" y="892"/>
                </a:lnTo>
                <a:lnTo>
                  <a:pt x="793" y="881"/>
                </a:lnTo>
                <a:lnTo>
                  <a:pt x="777" y="870"/>
                </a:lnTo>
                <a:lnTo>
                  <a:pt x="704" y="884"/>
                </a:lnTo>
                <a:lnTo>
                  <a:pt x="688" y="876"/>
                </a:lnTo>
                <a:lnTo>
                  <a:pt x="664" y="870"/>
                </a:lnTo>
                <a:lnTo>
                  <a:pt x="642" y="859"/>
                </a:lnTo>
                <a:lnTo>
                  <a:pt x="628" y="859"/>
                </a:lnTo>
                <a:lnTo>
                  <a:pt x="628" y="848"/>
                </a:lnTo>
                <a:lnTo>
                  <a:pt x="633" y="840"/>
                </a:lnTo>
                <a:lnTo>
                  <a:pt x="631" y="829"/>
                </a:lnTo>
                <a:lnTo>
                  <a:pt x="585" y="815"/>
                </a:lnTo>
                <a:lnTo>
                  <a:pt x="568" y="824"/>
                </a:lnTo>
                <a:lnTo>
                  <a:pt x="557" y="819"/>
                </a:lnTo>
                <a:lnTo>
                  <a:pt x="544" y="832"/>
                </a:lnTo>
                <a:lnTo>
                  <a:pt x="535" y="824"/>
                </a:lnTo>
                <a:lnTo>
                  <a:pt x="526" y="835"/>
                </a:lnTo>
                <a:lnTo>
                  <a:pt x="515" y="832"/>
                </a:lnTo>
                <a:lnTo>
                  <a:pt x="504" y="805"/>
                </a:lnTo>
                <a:lnTo>
                  <a:pt x="478" y="788"/>
                </a:lnTo>
                <a:lnTo>
                  <a:pt x="476" y="813"/>
                </a:lnTo>
                <a:lnTo>
                  <a:pt x="456" y="810"/>
                </a:lnTo>
                <a:lnTo>
                  <a:pt x="453" y="794"/>
                </a:lnTo>
                <a:lnTo>
                  <a:pt x="382" y="772"/>
                </a:lnTo>
                <a:lnTo>
                  <a:pt x="349" y="770"/>
                </a:lnTo>
                <a:lnTo>
                  <a:pt x="347" y="753"/>
                </a:lnTo>
                <a:lnTo>
                  <a:pt x="323" y="731"/>
                </a:lnTo>
                <a:lnTo>
                  <a:pt x="322" y="719"/>
                </a:lnTo>
                <a:lnTo>
                  <a:pt x="286" y="695"/>
                </a:lnTo>
                <a:lnTo>
                  <a:pt x="253" y="695"/>
                </a:lnTo>
                <a:lnTo>
                  <a:pt x="234" y="684"/>
                </a:lnTo>
                <a:lnTo>
                  <a:pt x="209" y="710"/>
                </a:lnTo>
                <a:lnTo>
                  <a:pt x="161" y="710"/>
                </a:lnTo>
                <a:lnTo>
                  <a:pt x="139" y="731"/>
                </a:lnTo>
                <a:lnTo>
                  <a:pt x="104" y="742"/>
                </a:lnTo>
                <a:lnTo>
                  <a:pt x="65" y="808"/>
                </a:lnTo>
                <a:lnTo>
                  <a:pt x="63" y="854"/>
                </a:lnTo>
                <a:lnTo>
                  <a:pt x="19" y="881"/>
                </a:lnTo>
                <a:lnTo>
                  <a:pt x="17" y="897"/>
                </a:lnTo>
                <a:lnTo>
                  <a:pt x="45" y="9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53" name="Freeform 19">
            <a:extLst>
              <a:ext uri="{FF2B5EF4-FFF2-40B4-BE49-F238E27FC236}">
                <a16:creationId xmlns:a16="http://schemas.microsoft.com/office/drawing/2014/main" id="{71EA1D61-E302-44A7-E63A-633D70984FA9}"/>
              </a:ext>
            </a:extLst>
          </p:cNvPr>
          <p:cNvSpPr>
            <a:spLocks/>
          </p:cNvSpPr>
          <p:nvPr/>
        </p:nvSpPr>
        <p:spPr bwMode="auto">
          <a:xfrm>
            <a:off x="2109736" y="4298681"/>
            <a:ext cx="105403" cy="108038"/>
          </a:xfrm>
          <a:custGeom>
            <a:avLst/>
            <a:gdLst>
              <a:gd name="T0" fmla="*/ 193 w 560"/>
              <a:gd name="T1" fmla="*/ 14 h 573"/>
              <a:gd name="T2" fmla="*/ 160 w 560"/>
              <a:gd name="T3" fmla="*/ 22 h 573"/>
              <a:gd name="T4" fmla="*/ 147 w 560"/>
              <a:gd name="T5" fmla="*/ 33 h 573"/>
              <a:gd name="T6" fmla="*/ 141 w 560"/>
              <a:gd name="T7" fmla="*/ 49 h 573"/>
              <a:gd name="T8" fmla="*/ 116 w 560"/>
              <a:gd name="T9" fmla="*/ 91 h 573"/>
              <a:gd name="T10" fmla="*/ 103 w 560"/>
              <a:gd name="T11" fmla="*/ 93 h 573"/>
              <a:gd name="T12" fmla="*/ 101 w 560"/>
              <a:gd name="T13" fmla="*/ 109 h 573"/>
              <a:gd name="T14" fmla="*/ 103 w 560"/>
              <a:gd name="T15" fmla="*/ 122 h 573"/>
              <a:gd name="T16" fmla="*/ 99 w 560"/>
              <a:gd name="T17" fmla="*/ 131 h 573"/>
              <a:gd name="T18" fmla="*/ 61 w 560"/>
              <a:gd name="T19" fmla="*/ 140 h 573"/>
              <a:gd name="T20" fmla="*/ 59 w 560"/>
              <a:gd name="T21" fmla="*/ 208 h 573"/>
              <a:gd name="T22" fmla="*/ 55 w 560"/>
              <a:gd name="T23" fmla="*/ 238 h 573"/>
              <a:gd name="T24" fmla="*/ 0 w 560"/>
              <a:gd name="T25" fmla="*/ 286 h 573"/>
              <a:gd name="T26" fmla="*/ 5 w 560"/>
              <a:gd name="T27" fmla="*/ 347 h 573"/>
              <a:gd name="T28" fmla="*/ 11 w 560"/>
              <a:gd name="T29" fmla="*/ 353 h 573"/>
              <a:gd name="T30" fmla="*/ 13 w 560"/>
              <a:gd name="T31" fmla="*/ 371 h 573"/>
              <a:gd name="T32" fmla="*/ 29 w 560"/>
              <a:gd name="T33" fmla="*/ 418 h 573"/>
              <a:gd name="T34" fmla="*/ 37 w 560"/>
              <a:gd name="T35" fmla="*/ 428 h 573"/>
              <a:gd name="T36" fmla="*/ 32 w 560"/>
              <a:gd name="T37" fmla="*/ 451 h 573"/>
              <a:gd name="T38" fmla="*/ 65 w 560"/>
              <a:gd name="T39" fmla="*/ 494 h 573"/>
              <a:gd name="T40" fmla="*/ 65 w 560"/>
              <a:gd name="T41" fmla="*/ 513 h 573"/>
              <a:gd name="T42" fmla="*/ 160 w 560"/>
              <a:gd name="T43" fmla="*/ 555 h 573"/>
              <a:gd name="T44" fmla="*/ 179 w 560"/>
              <a:gd name="T45" fmla="*/ 552 h 573"/>
              <a:gd name="T46" fmla="*/ 207 w 560"/>
              <a:gd name="T47" fmla="*/ 566 h 573"/>
              <a:gd name="T48" fmla="*/ 230 w 560"/>
              <a:gd name="T49" fmla="*/ 562 h 573"/>
              <a:gd name="T50" fmla="*/ 240 w 560"/>
              <a:gd name="T51" fmla="*/ 573 h 573"/>
              <a:gd name="T52" fmla="*/ 258 w 560"/>
              <a:gd name="T53" fmla="*/ 568 h 573"/>
              <a:gd name="T54" fmla="*/ 291 w 560"/>
              <a:gd name="T55" fmla="*/ 566 h 573"/>
              <a:gd name="T56" fmla="*/ 306 w 560"/>
              <a:gd name="T57" fmla="*/ 559 h 573"/>
              <a:gd name="T58" fmla="*/ 360 w 560"/>
              <a:gd name="T59" fmla="*/ 546 h 573"/>
              <a:gd name="T60" fmla="*/ 450 w 560"/>
              <a:gd name="T61" fmla="*/ 483 h 573"/>
              <a:gd name="T62" fmla="*/ 494 w 560"/>
              <a:gd name="T63" fmla="*/ 424 h 573"/>
              <a:gd name="T64" fmla="*/ 534 w 560"/>
              <a:gd name="T65" fmla="*/ 413 h 573"/>
              <a:gd name="T66" fmla="*/ 540 w 560"/>
              <a:gd name="T67" fmla="*/ 377 h 573"/>
              <a:gd name="T68" fmla="*/ 556 w 560"/>
              <a:gd name="T69" fmla="*/ 342 h 573"/>
              <a:gd name="T70" fmla="*/ 553 w 560"/>
              <a:gd name="T71" fmla="*/ 295 h 573"/>
              <a:gd name="T72" fmla="*/ 560 w 560"/>
              <a:gd name="T73" fmla="*/ 286 h 573"/>
              <a:gd name="T74" fmla="*/ 545 w 560"/>
              <a:gd name="T75" fmla="*/ 268 h 573"/>
              <a:gd name="T76" fmla="*/ 534 w 560"/>
              <a:gd name="T77" fmla="*/ 235 h 573"/>
              <a:gd name="T78" fmla="*/ 503 w 560"/>
              <a:gd name="T79" fmla="*/ 200 h 573"/>
              <a:gd name="T80" fmla="*/ 469 w 560"/>
              <a:gd name="T81" fmla="*/ 188 h 573"/>
              <a:gd name="T82" fmla="*/ 431 w 560"/>
              <a:gd name="T83" fmla="*/ 155 h 573"/>
              <a:gd name="T84" fmla="*/ 409 w 560"/>
              <a:gd name="T85" fmla="*/ 123 h 573"/>
              <a:gd name="T86" fmla="*/ 400 w 560"/>
              <a:gd name="T87" fmla="*/ 91 h 573"/>
              <a:gd name="T88" fmla="*/ 389 w 560"/>
              <a:gd name="T89" fmla="*/ 74 h 573"/>
              <a:gd name="T90" fmla="*/ 367 w 560"/>
              <a:gd name="T91" fmla="*/ 76 h 573"/>
              <a:gd name="T92" fmla="*/ 343 w 560"/>
              <a:gd name="T93" fmla="*/ 57 h 573"/>
              <a:gd name="T94" fmla="*/ 302 w 560"/>
              <a:gd name="T95" fmla="*/ 47 h 573"/>
              <a:gd name="T96" fmla="*/ 272 w 560"/>
              <a:gd name="T97" fmla="*/ 20 h 573"/>
              <a:gd name="T98" fmla="*/ 240 w 560"/>
              <a:gd name="T99" fmla="*/ 20 h 573"/>
              <a:gd name="T100" fmla="*/ 218 w 560"/>
              <a:gd name="T101" fmla="*/ 0 h 573"/>
              <a:gd name="T102" fmla="*/ 193 w 560"/>
              <a:gd name="T103" fmla="*/ 14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0" h="573">
                <a:moveTo>
                  <a:pt x="193" y="14"/>
                </a:moveTo>
                <a:lnTo>
                  <a:pt x="160" y="22"/>
                </a:lnTo>
                <a:lnTo>
                  <a:pt x="147" y="33"/>
                </a:lnTo>
                <a:lnTo>
                  <a:pt x="141" y="49"/>
                </a:lnTo>
                <a:lnTo>
                  <a:pt x="116" y="91"/>
                </a:lnTo>
                <a:lnTo>
                  <a:pt x="103" y="93"/>
                </a:lnTo>
                <a:lnTo>
                  <a:pt x="101" y="109"/>
                </a:lnTo>
                <a:lnTo>
                  <a:pt x="103" y="122"/>
                </a:lnTo>
                <a:lnTo>
                  <a:pt x="99" y="131"/>
                </a:lnTo>
                <a:lnTo>
                  <a:pt x="61" y="140"/>
                </a:lnTo>
                <a:lnTo>
                  <a:pt x="59" y="208"/>
                </a:lnTo>
                <a:lnTo>
                  <a:pt x="55" y="238"/>
                </a:lnTo>
                <a:lnTo>
                  <a:pt x="0" y="286"/>
                </a:lnTo>
                <a:lnTo>
                  <a:pt x="5" y="347"/>
                </a:lnTo>
                <a:lnTo>
                  <a:pt x="11" y="353"/>
                </a:lnTo>
                <a:lnTo>
                  <a:pt x="13" y="371"/>
                </a:lnTo>
                <a:lnTo>
                  <a:pt x="29" y="418"/>
                </a:lnTo>
                <a:lnTo>
                  <a:pt x="37" y="428"/>
                </a:lnTo>
                <a:lnTo>
                  <a:pt x="32" y="451"/>
                </a:lnTo>
                <a:lnTo>
                  <a:pt x="65" y="494"/>
                </a:lnTo>
                <a:lnTo>
                  <a:pt x="65" y="513"/>
                </a:lnTo>
                <a:lnTo>
                  <a:pt x="160" y="555"/>
                </a:lnTo>
                <a:lnTo>
                  <a:pt x="179" y="552"/>
                </a:lnTo>
                <a:lnTo>
                  <a:pt x="207" y="566"/>
                </a:lnTo>
                <a:lnTo>
                  <a:pt x="230" y="562"/>
                </a:lnTo>
                <a:lnTo>
                  <a:pt x="240" y="573"/>
                </a:lnTo>
                <a:lnTo>
                  <a:pt x="258" y="568"/>
                </a:lnTo>
                <a:lnTo>
                  <a:pt x="291" y="566"/>
                </a:lnTo>
                <a:lnTo>
                  <a:pt x="306" y="559"/>
                </a:lnTo>
                <a:lnTo>
                  <a:pt x="360" y="546"/>
                </a:lnTo>
                <a:lnTo>
                  <a:pt x="450" y="483"/>
                </a:lnTo>
                <a:lnTo>
                  <a:pt x="494" y="424"/>
                </a:lnTo>
                <a:lnTo>
                  <a:pt x="534" y="413"/>
                </a:lnTo>
                <a:lnTo>
                  <a:pt x="540" y="377"/>
                </a:lnTo>
                <a:lnTo>
                  <a:pt x="556" y="342"/>
                </a:lnTo>
                <a:lnTo>
                  <a:pt x="553" y="295"/>
                </a:lnTo>
                <a:lnTo>
                  <a:pt x="560" y="286"/>
                </a:lnTo>
                <a:lnTo>
                  <a:pt x="545" y="268"/>
                </a:lnTo>
                <a:lnTo>
                  <a:pt x="534" y="235"/>
                </a:lnTo>
                <a:lnTo>
                  <a:pt x="503" y="200"/>
                </a:lnTo>
                <a:lnTo>
                  <a:pt x="469" y="188"/>
                </a:lnTo>
                <a:lnTo>
                  <a:pt x="431" y="155"/>
                </a:lnTo>
                <a:lnTo>
                  <a:pt x="409" y="123"/>
                </a:lnTo>
                <a:lnTo>
                  <a:pt x="400" y="91"/>
                </a:lnTo>
                <a:lnTo>
                  <a:pt x="389" y="74"/>
                </a:lnTo>
                <a:lnTo>
                  <a:pt x="367" y="76"/>
                </a:lnTo>
                <a:lnTo>
                  <a:pt x="343" y="57"/>
                </a:lnTo>
                <a:lnTo>
                  <a:pt x="302" y="47"/>
                </a:lnTo>
                <a:lnTo>
                  <a:pt x="272" y="20"/>
                </a:lnTo>
                <a:lnTo>
                  <a:pt x="240" y="20"/>
                </a:lnTo>
                <a:lnTo>
                  <a:pt x="218" y="0"/>
                </a:lnTo>
                <a:lnTo>
                  <a:pt x="193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54" name="Freeform 20">
            <a:extLst>
              <a:ext uri="{FF2B5EF4-FFF2-40B4-BE49-F238E27FC236}">
                <a16:creationId xmlns:a16="http://schemas.microsoft.com/office/drawing/2014/main" id="{73A284EA-9115-5A20-7222-E7696C5A9B7C}"/>
              </a:ext>
            </a:extLst>
          </p:cNvPr>
          <p:cNvSpPr>
            <a:spLocks/>
          </p:cNvSpPr>
          <p:nvPr/>
        </p:nvSpPr>
        <p:spPr bwMode="auto">
          <a:xfrm>
            <a:off x="1934504" y="4093145"/>
            <a:ext cx="10540" cy="6588"/>
          </a:xfrm>
          <a:custGeom>
            <a:avLst/>
            <a:gdLst>
              <a:gd name="T0" fmla="*/ 22 w 62"/>
              <a:gd name="T1" fmla="*/ 28 h 34"/>
              <a:gd name="T2" fmla="*/ 40 w 62"/>
              <a:gd name="T3" fmla="*/ 25 h 34"/>
              <a:gd name="T4" fmla="*/ 49 w 62"/>
              <a:gd name="T5" fmla="*/ 34 h 34"/>
              <a:gd name="T6" fmla="*/ 62 w 62"/>
              <a:gd name="T7" fmla="*/ 31 h 34"/>
              <a:gd name="T8" fmla="*/ 59 w 62"/>
              <a:gd name="T9" fmla="*/ 22 h 34"/>
              <a:gd name="T10" fmla="*/ 53 w 62"/>
              <a:gd name="T11" fmla="*/ 20 h 34"/>
              <a:gd name="T12" fmla="*/ 49 w 62"/>
              <a:gd name="T13" fmla="*/ 0 h 34"/>
              <a:gd name="T14" fmla="*/ 29 w 62"/>
              <a:gd name="T15" fmla="*/ 0 h 34"/>
              <a:gd name="T16" fmla="*/ 15 w 62"/>
              <a:gd name="T17" fmla="*/ 9 h 34"/>
              <a:gd name="T18" fmla="*/ 0 w 62"/>
              <a:gd name="T19" fmla="*/ 9 h 34"/>
              <a:gd name="T20" fmla="*/ 5 w 62"/>
              <a:gd name="T21" fmla="*/ 14 h 34"/>
              <a:gd name="T22" fmla="*/ 9 w 62"/>
              <a:gd name="T23" fmla="*/ 22 h 34"/>
              <a:gd name="T24" fmla="*/ 22 w 62"/>
              <a:gd name="T25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34">
                <a:moveTo>
                  <a:pt x="22" y="28"/>
                </a:moveTo>
                <a:lnTo>
                  <a:pt x="40" y="25"/>
                </a:lnTo>
                <a:lnTo>
                  <a:pt x="49" y="34"/>
                </a:lnTo>
                <a:lnTo>
                  <a:pt x="62" y="31"/>
                </a:lnTo>
                <a:lnTo>
                  <a:pt x="59" y="22"/>
                </a:lnTo>
                <a:lnTo>
                  <a:pt x="53" y="20"/>
                </a:lnTo>
                <a:lnTo>
                  <a:pt x="49" y="0"/>
                </a:lnTo>
                <a:lnTo>
                  <a:pt x="29" y="0"/>
                </a:lnTo>
                <a:lnTo>
                  <a:pt x="15" y="9"/>
                </a:lnTo>
                <a:lnTo>
                  <a:pt x="0" y="9"/>
                </a:lnTo>
                <a:lnTo>
                  <a:pt x="5" y="14"/>
                </a:lnTo>
                <a:lnTo>
                  <a:pt x="9" y="22"/>
                </a:lnTo>
                <a:lnTo>
                  <a:pt x="22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55" name="Freeform 21">
            <a:extLst>
              <a:ext uri="{FF2B5EF4-FFF2-40B4-BE49-F238E27FC236}">
                <a16:creationId xmlns:a16="http://schemas.microsoft.com/office/drawing/2014/main" id="{DE488864-B7D0-40D4-8F1B-5B30A5BCFD4E}"/>
              </a:ext>
            </a:extLst>
          </p:cNvPr>
          <p:cNvSpPr>
            <a:spLocks/>
          </p:cNvSpPr>
          <p:nvPr/>
        </p:nvSpPr>
        <p:spPr bwMode="auto">
          <a:xfrm>
            <a:off x="1905518" y="4094463"/>
            <a:ext cx="23716" cy="6588"/>
          </a:xfrm>
          <a:custGeom>
            <a:avLst/>
            <a:gdLst>
              <a:gd name="T0" fmla="*/ 123 w 125"/>
              <a:gd name="T1" fmla="*/ 33 h 33"/>
              <a:gd name="T2" fmla="*/ 125 w 125"/>
              <a:gd name="T3" fmla="*/ 25 h 33"/>
              <a:gd name="T4" fmla="*/ 114 w 125"/>
              <a:gd name="T5" fmla="*/ 13 h 33"/>
              <a:gd name="T6" fmla="*/ 87 w 125"/>
              <a:gd name="T7" fmla="*/ 0 h 33"/>
              <a:gd name="T8" fmla="*/ 5 w 125"/>
              <a:gd name="T9" fmla="*/ 14 h 33"/>
              <a:gd name="T10" fmla="*/ 0 w 125"/>
              <a:gd name="T11" fmla="*/ 19 h 33"/>
              <a:gd name="T12" fmla="*/ 1 w 125"/>
              <a:gd name="T13" fmla="*/ 25 h 33"/>
              <a:gd name="T14" fmla="*/ 5 w 125"/>
              <a:gd name="T15" fmla="*/ 30 h 33"/>
              <a:gd name="T16" fmla="*/ 43 w 125"/>
              <a:gd name="T17" fmla="*/ 24 h 33"/>
              <a:gd name="T18" fmla="*/ 93 w 125"/>
              <a:gd name="T19" fmla="*/ 25 h 33"/>
              <a:gd name="T20" fmla="*/ 109 w 125"/>
              <a:gd name="T21" fmla="*/ 33 h 33"/>
              <a:gd name="T22" fmla="*/ 123 w 125"/>
              <a:gd name="T2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33">
                <a:moveTo>
                  <a:pt x="123" y="33"/>
                </a:moveTo>
                <a:lnTo>
                  <a:pt x="125" y="25"/>
                </a:lnTo>
                <a:lnTo>
                  <a:pt x="114" y="13"/>
                </a:lnTo>
                <a:lnTo>
                  <a:pt x="87" y="0"/>
                </a:lnTo>
                <a:lnTo>
                  <a:pt x="5" y="14"/>
                </a:lnTo>
                <a:lnTo>
                  <a:pt x="0" y="19"/>
                </a:lnTo>
                <a:lnTo>
                  <a:pt x="1" y="25"/>
                </a:lnTo>
                <a:lnTo>
                  <a:pt x="5" y="30"/>
                </a:lnTo>
                <a:lnTo>
                  <a:pt x="43" y="24"/>
                </a:lnTo>
                <a:lnTo>
                  <a:pt x="93" y="25"/>
                </a:lnTo>
                <a:lnTo>
                  <a:pt x="109" y="33"/>
                </a:lnTo>
                <a:lnTo>
                  <a:pt x="123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56" name="Freeform 22">
            <a:extLst>
              <a:ext uri="{FF2B5EF4-FFF2-40B4-BE49-F238E27FC236}">
                <a16:creationId xmlns:a16="http://schemas.microsoft.com/office/drawing/2014/main" id="{93CC6321-E70C-F15B-4218-3FF56DCB8E62}"/>
              </a:ext>
            </a:extLst>
          </p:cNvPr>
          <p:cNvSpPr>
            <a:spLocks/>
          </p:cNvSpPr>
          <p:nvPr/>
        </p:nvSpPr>
        <p:spPr bwMode="auto">
          <a:xfrm>
            <a:off x="1935822" y="4108956"/>
            <a:ext cx="6588" cy="6588"/>
          </a:xfrm>
          <a:custGeom>
            <a:avLst/>
            <a:gdLst>
              <a:gd name="T0" fmla="*/ 33 w 40"/>
              <a:gd name="T1" fmla="*/ 22 h 34"/>
              <a:gd name="T2" fmla="*/ 20 w 40"/>
              <a:gd name="T3" fmla="*/ 7 h 34"/>
              <a:gd name="T4" fmla="*/ 11 w 40"/>
              <a:gd name="T5" fmla="*/ 0 h 34"/>
              <a:gd name="T6" fmla="*/ 2 w 40"/>
              <a:gd name="T7" fmla="*/ 9 h 34"/>
              <a:gd name="T8" fmla="*/ 0 w 40"/>
              <a:gd name="T9" fmla="*/ 20 h 34"/>
              <a:gd name="T10" fmla="*/ 24 w 40"/>
              <a:gd name="T11" fmla="*/ 34 h 34"/>
              <a:gd name="T12" fmla="*/ 40 w 40"/>
              <a:gd name="T13" fmla="*/ 34 h 34"/>
              <a:gd name="T14" fmla="*/ 33 w 40"/>
              <a:gd name="T15" fmla="*/ 2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34">
                <a:moveTo>
                  <a:pt x="33" y="22"/>
                </a:moveTo>
                <a:lnTo>
                  <a:pt x="20" y="7"/>
                </a:lnTo>
                <a:lnTo>
                  <a:pt x="11" y="0"/>
                </a:lnTo>
                <a:lnTo>
                  <a:pt x="2" y="9"/>
                </a:lnTo>
                <a:lnTo>
                  <a:pt x="0" y="20"/>
                </a:lnTo>
                <a:lnTo>
                  <a:pt x="24" y="34"/>
                </a:lnTo>
                <a:lnTo>
                  <a:pt x="40" y="34"/>
                </a:lnTo>
                <a:lnTo>
                  <a:pt x="33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57" name="Freeform 23">
            <a:extLst>
              <a:ext uri="{FF2B5EF4-FFF2-40B4-BE49-F238E27FC236}">
                <a16:creationId xmlns:a16="http://schemas.microsoft.com/office/drawing/2014/main" id="{6250BD6C-1A70-453B-F373-A7C270E58D80}"/>
              </a:ext>
            </a:extLst>
          </p:cNvPr>
          <p:cNvSpPr>
            <a:spLocks/>
          </p:cNvSpPr>
          <p:nvPr/>
        </p:nvSpPr>
        <p:spPr bwMode="auto">
          <a:xfrm>
            <a:off x="1843594" y="4083923"/>
            <a:ext cx="42161" cy="17128"/>
          </a:xfrm>
          <a:custGeom>
            <a:avLst/>
            <a:gdLst>
              <a:gd name="T0" fmla="*/ 15 w 222"/>
              <a:gd name="T1" fmla="*/ 2 h 90"/>
              <a:gd name="T2" fmla="*/ 0 w 222"/>
              <a:gd name="T3" fmla="*/ 0 h 90"/>
              <a:gd name="T4" fmla="*/ 0 w 222"/>
              <a:gd name="T5" fmla="*/ 13 h 90"/>
              <a:gd name="T6" fmla="*/ 15 w 222"/>
              <a:gd name="T7" fmla="*/ 24 h 90"/>
              <a:gd name="T8" fmla="*/ 54 w 222"/>
              <a:gd name="T9" fmla="*/ 24 h 90"/>
              <a:gd name="T10" fmla="*/ 81 w 222"/>
              <a:gd name="T11" fmla="*/ 38 h 90"/>
              <a:gd name="T12" fmla="*/ 96 w 222"/>
              <a:gd name="T13" fmla="*/ 38 h 90"/>
              <a:gd name="T14" fmla="*/ 105 w 222"/>
              <a:gd name="T15" fmla="*/ 62 h 90"/>
              <a:gd name="T16" fmla="*/ 112 w 222"/>
              <a:gd name="T17" fmla="*/ 70 h 90"/>
              <a:gd name="T18" fmla="*/ 142 w 222"/>
              <a:gd name="T19" fmla="*/ 68 h 90"/>
              <a:gd name="T20" fmla="*/ 145 w 222"/>
              <a:gd name="T21" fmla="*/ 62 h 90"/>
              <a:gd name="T22" fmla="*/ 159 w 222"/>
              <a:gd name="T23" fmla="*/ 62 h 90"/>
              <a:gd name="T24" fmla="*/ 201 w 222"/>
              <a:gd name="T25" fmla="*/ 90 h 90"/>
              <a:gd name="T26" fmla="*/ 222 w 222"/>
              <a:gd name="T27" fmla="*/ 84 h 90"/>
              <a:gd name="T28" fmla="*/ 222 w 222"/>
              <a:gd name="T29" fmla="*/ 79 h 90"/>
              <a:gd name="T30" fmla="*/ 203 w 222"/>
              <a:gd name="T31" fmla="*/ 71 h 90"/>
              <a:gd name="T32" fmla="*/ 201 w 222"/>
              <a:gd name="T33" fmla="*/ 62 h 90"/>
              <a:gd name="T34" fmla="*/ 172 w 222"/>
              <a:gd name="T35" fmla="*/ 48 h 90"/>
              <a:gd name="T36" fmla="*/ 157 w 222"/>
              <a:gd name="T37" fmla="*/ 49 h 90"/>
              <a:gd name="T38" fmla="*/ 145 w 222"/>
              <a:gd name="T39" fmla="*/ 40 h 90"/>
              <a:gd name="T40" fmla="*/ 129 w 222"/>
              <a:gd name="T41" fmla="*/ 37 h 90"/>
              <a:gd name="T42" fmla="*/ 118 w 222"/>
              <a:gd name="T43" fmla="*/ 27 h 90"/>
              <a:gd name="T44" fmla="*/ 90 w 222"/>
              <a:gd name="T45" fmla="*/ 16 h 90"/>
              <a:gd name="T46" fmla="*/ 58 w 222"/>
              <a:gd name="T47" fmla="*/ 8 h 90"/>
              <a:gd name="T48" fmla="*/ 39 w 222"/>
              <a:gd name="T49" fmla="*/ 11 h 90"/>
              <a:gd name="T50" fmla="*/ 15 w 222"/>
              <a:gd name="T51" fmla="*/ 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2" h="90">
                <a:moveTo>
                  <a:pt x="15" y="2"/>
                </a:moveTo>
                <a:lnTo>
                  <a:pt x="0" y="0"/>
                </a:lnTo>
                <a:lnTo>
                  <a:pt x="0" y="13"/>
                </a:lnTo>
                <a:lnTo>
                  <a:pt x="15" y="24"/>
                </a:lnTo>
                <a:lnTo>
                  <a:pt x="54" y="24"/>
                </a:lnTo>
                <a:lnTo>
                  <a:pt x="81" y="38"/>
                </a:lnTo>
                <a:lnTo>
                  <a:pt x="96" y="38"/>
                </a:lnTo>
                <a:lnTo>
                  <a:pt x="105" y="62"/>
                </a:lnTo>
                <a:lnTo>
                  <a:pt x="112" y="70"/>
                </a:lnTo>
                <a:lnTo>
                  <a:pt x="142" y="68"/>
                </a:lnTo>
                <a:lnTo>
                  <a:pt x="145" y="62"/>
                </a:lnTo>
                <a:lnTo>
                  <a:pt x="159" y="62"/>
                </a:lnTo>
                <a:lnTo>
                  <a:pt x="201" y="90"/>
                </a:lnTo>
                <a:lnTo>
                  <a:pt x="222" y="84"/>
                </a:lnTo>
                <a:lnTo>
                  <a:pt x="222" y="79"/>
                </a:lnTo>
                <a:lnTo>
                  <a:pt x="203" y="71"/>
                </a:lnTo>
                <a:lnTo>
                  <a:pt x="201" y="62"/>
                </a:lnTo>
                <a:lnTo>
                  <a:pt x="172" y="48"/>
                </a:lnTo>
                <a:lnTo>
                  <a:pt x="157" y="49"/>
                </a:lnTo>
                <a:lnTo>
                  <a:pt x="145" y="40"/>
                </a:lnTo>
                <a:lnTo>
                  <a:pt x="129" y="37"/>
                </a:lnTo>
                <a:lnTo>
                  <a:pt x="118" y="27"/>
                </a:lnTo>
                <a:lnTo>
                  <a:pt x="90" y="16"/>
                </a:lnTo>
                <a:lnTo>
                  <a:pt x="58" y="8"/>
                </a:lnTo>
                <a:lnTo>
                  <a:pt x="39" y="11"/>
                </a:lnTo>
                <a:lnTo>
                  <a:pt x="15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58" name="Freeform 24">
            <a:extLst>
              <a:ext uri="{FF2B5EF4-FFF2-40B4-BE49-F238E27FC236}">
                <a16:creationId xmlns:a16="http://schemas.microsoft.com/office/drawing/2014/main" id="{C8F4A5F1-BFD1-8BC7-EC58-269C74C0FC78}"/>
              </a:ext>
            </a:extLst>
          </p:cNvPr>
          <p:cNvSpPr>
            <a:spLocks/>
          </p:cNvSpPr>
          <p:nvPr/>
        </p:nvSpPr>
        <p:spPr bwMode="auto">
          <a:xfrm>
            <a:off x="1838324" y="4098415"/>
            <a:ext cx="21081" cy="9223"/>
          </a:xfrm>
          <a:custGeom>
            <a:avLst/>
            <a:gdLst>
              <a:gd name="T0" fmla="*/ 7 w 113"/>
              <a:gd name="T1" fmla="*/ 9 h 55"/>
              <a:gd name="T2" fmla="*/ 0 w 113"/>
              <a:gd name="T3" fmla="*/ 31 h 55"/>
              <a:gd name="T4" fmla="*/ 21 w 113"/>
              <a:gd name="T5" fmla="*/ 55 h 55"/>
              <a:gd name="T6" fmla="*/ 26 w 113"/>
              <a:gd name="T7" fmla="*/ 49 h 55"/>
              <a:gd name="T8" fmla="*/ 43 w 113"/>
              <a:gd name="T9" fmla="*/ 38 h 55"/>
              <a:gd name="T10" fmla="*/ 69 w 113"/>
              <a:gd name="T11" fmla="*/ 49 h 55"/>
              <a:gd name="T12" fmla="*/ 102 w 113"/>
              <a:gd name="T13" fmla="*/ 53 h 55"/>
              <a:gd name="T14" fmla="*/ 106 w 113"/>
              <a:gd name="T15" fmla="*/ 42 h 55"/>
              <a:gd name="T16" fmla="*/ 113 w 113"/>
              <a:gd name="T17" fmla="*/ 36 h 55"/>
              <a:gd name="T18" fmla="*/ 41 w 113"/>
              <a:gd name="T19" fmla="*/ 3 h 55"/>
              <a:gd name="T20" fmla="*/ 15 w 113"/>
              <a:gd name="T21" fmla="*/ 0 h 55"/>
              <a:gd name="T22" fmla="*/ 7 w 113"/>
              <a:gd name="T23" fmla="*/ 9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" h="55">
                <a:moveTo>
                  <a:pt x="7" y="9"/>
                </a:moveTo>
                <a:lnTo>
                  <a:pt x="0" y="31"/>
                </a:lnTo>
                <a:lnTo>
                  <a:pt x="21" y="55"/>
                </a:lnTo>
                <a:lnTo>
                  <a:pt x="26" y="49"/>
                </a:lnTo>
                <a:lnTo>
                  <a:pt x="43" y="38"/>
                </a:lnTo>
                <a:lnTo>
                  <a:pt x="69" y="49"/>
                </a:lnTo>
                <a:lnTo>
                  <a:pt x="102" y="53"/>
                </a:lnTo>
                <a:lnTo>
                  <a:pt x="106" y="42"/>
                </a:lnTo>
                <a:lnTo>
                  <a:pt x="113" y="36"/>
                </a:lnTo>
                <a:lnTo>
                  <a:pt x="41" y="3"/>
                </a:lnTo>
                <a:lnTo>
                  <a:pt x="15" y="0"/>
                </a:lnTo>
                <a:lnTo>
                  <a:pt x="7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59" name="Freeform 25">
            <a:extLst>
              <a:ext uri="{FF2B5EF4-FFF2-40B4-BE49-F238E27FC236}">
                <a16:creationId xmlns:a16="http://schemas.microsoft.com/office/drawing/2014/main" id="{68151812-D56F-B480-5BAD-63323C52A033}"/>
              </a:ext>
            </a:extLst>
          </p:cNvPr>
          <p:cNvSpPr>
            <a:spLocks/>
          </p:cNvSpPr>
          <p:nvPr/>
        </p:nvSpPr>
        <p:spPr bwMode="auto">
          <a:xfrm>
            <a:off x="1777717" y="4099733"/>
            <a:ext cx="3953" cy="5270"/>
          </a:xfrm>
          <a:custGeom>
            <a:avLst/>
            <a:gdLst>
              <a:gd name="T0" fmla="*/ 20 w 20"/>
              <a:gd name="T1" fmla="*/ 24 h 32"/>
              <a:gd name="T2" fmla="*/ 18 w 20"/>
              <a:gd name="T3" fmla="*/ 10 h 32"/>
              <a:gd name="T4" fmla="*/ 5 w 20"/>
              <a:gd name="T5" fmla="*/ 0 h 32"/>
              <a:gd name="T6" fmla="*/ 0 w 20"/>
              <a:gd name="T7" fmla="*/ 11 h 32"/>
              <a:gd name="T8" fmla="*/ 0 w 20"/>
              <a:gd name="T9" fmla="*/ 27 h 32"/>
              <a:gd name="T10" fmla="*/ 11 w 20"/>
              <a:gd name="T11" fmla="*/ 32 h 32"/>
              <a:gd name="T12" fmla="*/ 20 w 20"/>
              <a:gd name="T13" fmla="*/ 2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32">
                <a:moveTo>
                  <a:pt x="20" y="24"/>
                </a:moveTo>
                <a:lnTo>
                  <a:pt x="18" y="10"/>
                </a:lnTo>
                <a:lnTo>
                  <a:pt x="5" y="0"/>
                </a:lnTo>
                <a:lnTo>
                  <a:pt x="0" y="11"/>
                </a:lnTo>
                <a:lnTo>
                  <a:pt x="0" y="27"/>
                </a:lnTo>
                <a:lnTo>
                  <a:pt x="11" y="32"/>
                </a:lnTo>
                <a:lnTo>
                  <a:pt x="2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60" name="Freeform 26">
            <a:extLst>
              <a:ext uri="{FF2B5EF4-FFF2-40B4-BE49-F238E27FC236}">
                <a16:creationId xmlns:a16="http://schemas.microsoft.com/office/drawing/2014/main" id="{ADAAF0B0-E363-9A5E-1FEB-B7BDF236B90A}"/>
              </a:ext>
            </a:extLst>
          </p:cNvPr>
          <p:cNvSpPr>
            <a:spLocks/>
          </p:cNvSpPr>
          <p:nvPr/>
        </p:nvSpPr>
        <p:spPr bwMode="auto">
          <a:xfrm>
            <a:off x="1913423" y="4102368"/>
            <a:ext cx="11858" cy="9223"/>
          </a:xfrm>
          <a:custGeom>
            <a:avLst/>
            <a:gdLst>
              <a:gd name="T0" fmla="*/ 27 w 66"/>
              <a:gd name="T1" fmla="*/ 0 h 49"/>
              <a:gd name="T2" fmla="*/ 27 w 66"/>
              <a:gd name="T3" fmla="*/ 9 h 49"/>
              <a:gd name="T4" fmla="*/ 17 w 66"/>
              <a:gd name="T5" fmla="*/ 8 h 49"/>
              <a:gd name="T6" fmla="*/ 16 w 66"/>
              <a:gd name="T7" fmla="*/ 20 h 49"/>
              <a:gd name="T8" fmla="*/ 5 w 66"/>
              <a:gd name="T9" fmla="*/ 31 h 49"/>
              <a:gd name="T10" fmla="*/ 0 w 66"/>
              <a:gd name="T11" fmla="*/ 49 h 49"/>
              <a:gd name="T12" fmla="*/ 22 w 66"/>
              <a:gd name="T13" fmla="*/ 33 h 49"/>
              <a:gd name="T14" fmla="*/ 38 w 66"/>
              <a:gd name="T15" fmla="*/ 42 h 49"/>
              <a:gd name="T16" fmla="*/ 55 w 66"/>
              <a:gd name="T17" fmla="*/ 38 h 49"/>
              <a:gd name="T18" fmla="*/ 66 w 66"/>
              <a:gd name="T19" fmla="*/ 20 h 49"/>
              <a:gd name="T20" fmla="*/ 61 w 66"/>
              <a:gd name="T21" fmla="*/ 11 h 49"/>
              <a:gd name="T22" fmla="*/ 52 w 66"/>
              <a:gd name="T23" fmla="*/ 0 h 49"/>
              <a:gd name="T24" fmla="*/ 39 w 66"/>
              <a:gd name="T25" fmla="*/ 8 h 49"/>
              <a:gd name="T26" fmla="*/ 27 w 66"/>
              <a:gd name="T2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49">
                <a:moveTo>
                  <a:pt x="27" y="0"/>
                </a:moveTo>
                <a:lnTo>
                  <a:pt x="27" y="9"/>
                </a:lnTo>
                <a:lnTo>
                  <a:pt x="17" y="8"/>
                </a:lnTo>
                <a:lnTo>
                  <a:pt x="16" y="20"/>
                </a:lnTo>
                <a:lnTo>
                  <a:pt x="5" y="31"/>
                </a:lnTo>
                <a:lnTo>
                  <a:pt x="0" y="49"/>
                </a:lnTo>
                <a:lnTo>
                  <a:pt x="22" y="33"/>
                </a:lnTo>
                <a:lnTo>
                  <a:pt x="38" y="42"/>
                </a:lnTo>
                <a:lnTo>
                  <a:pt x="55" y="38"/>
                </a:lnTo>
                <a:lnTo>
                  <a:pt x="66" y="20"/>
                </a:lnTo>
                <a:lnTo>
                  <a:pt x="61" y="11"/>
                </a:lnTo>
                <a:lnTo>
                  <a:pt x="52" y="0"/>
                </a:lnTo>
                <a:lnTo>
                  <a:pt x="39" y="8"/>
                </a:lnTo>
                <a:lnTo>
                  <a:pt x="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61" name="Freeform 27">
            <a:extLst>
              <a:ext uri="{FF2B5EF4-FFF2-40B4-BE49-F238E27FC236}">
                <a16:creationId xmlns:a16="http://schemas.microsoft.com/office/drawing/2014/main" id="{4608FD5A-73AC-C5C3-8279-5A76C385802A}"/>
              </a:ext>
            </a:extLst>
          </p:cNvPr>
          <p:cNvSpPr>
            <a:spLocks/>
          </p:cNvSpPr>
          <p:nvPr/>
        </p:nvSpPr>
        <p:spPr bwMode="auto">
          <a:xfrm>
            <a:off x="1991158" y="4389591"/>
            <a:ext cx="32938" cy="27668"/>
          </a:xfrm>
          <a:custGeom>
            <a:avLst/>
            <a:gdLst>
              <a:gd name="T0" fmla="*/ 25 w 173"/>
              <a:gd name="T1" fmla="*/ 93 h 147"/>
              <a:gd name="T2" fmla="*/ 25 w 173"/>
              <a:gd name="T3" fmla="*/ 109 h 147"/>
              <a:gd name="T4" fmla="*/ 18 w 173"/>
              <a:gd name="T5" fmla="*/ 119 h 147"/>
              <a:gd name="T6" fmla="*/ 7 w 173"/>
              <a:gd name="T7" fmla="*/ 120 h 147"/>
              <a:gd name="T8" fmla="*/ 0 w 173"/>
              <a:gd name="T9" fmla="*/ 128 h 147"/>
              <a:gd name="T10" fmla="*/ 0 w 173"/>
              <a:gd name="T11" fmla="*/ 136 h 147"/>
              <a:gd name="T12" fmla="*/ 18 w 173"/>
              <a:gd name="T13" fmla="*/ 130 h 147"/>
              <a:gd name="T14" fmla="*/ 37 w 173"/>
              <a:gd name="T15" fmla="*/ 147 h 147"/>
              <a:gd name="T16" fmla="*/ 69 w 173"/>
              <a:gd name="T17" fmla="*/ 144 h 147"/>
              <a:gd name="T18" fmla="*/ 80 w 173"/>
              <a:gd name="T19" fmla="*/ 119 h 147"/>
              <a:gd name="T20" fmla="*/ 99 w 173"/>
              <a:gd name="T21" fmla="*/ 128 h 147"/>
              <a:gd name="T22" fmla="*/ 129 w 173"/>
              <a:gd name="T23" fmla="*/ 131 h 147"/>
              <a:gd name="T24" fmla="*/ 136 w 173"/>
              <a:gd name="T25" fmla="*/ 119 h 147"/>
              <a:gd name="T26" fmla="*/ 124 w 173"/>
              <a:gd name="T27" fmla="*/ 108 h 147"/>
              <a:gd name="T28" fmla="*/ 131 w 173"/>
              <a:gd name="T29" fmla="*/ 76 h 147"/>
              <a:gd name="T30" fmla="*/ 149 w 173"/>
              <a:gd name="T31" fmla="*/ 76 h 147"/>
              <a:gd name="T32" fmla="*/ 153 w 173"/>
              <a:gd name="T33" fmla="*/ 68 h 147"/>
              <a:gd name="T34" fmla="*/ 167 w 173"/>
              <a:gd name="T35" fmla="*/ 68 h 147"/>
              <a:gd name="T36" fmla="*/ 173 w 173"/>
              <a:gd name="T37" fmla="*/ 53 h 147"/>
              <a:gd name="T38" fmla="*/ 149 w 173"/>
              <a:gd name="T39" fmla="*/ 51 h 147"/>
              <a:gd name="T40" fmla="*/ 158 w 173"/>
              <a:gd name="T41" fmla="*/ 16 h 147"/>
              <a:gd name="T42" fmla="*/ 149 w 173"/>
              <a:gd name="T43" fmla="*/ 0 h 147"/>
              <a:gd name="T44" fmla="*/ 129 w 173"/>
              <a:gd name="T45" fmla="*/ 7 h 147"/>
              <a:gd name="T46" fmla="*/ 131 w 173"/>
              <a:gd name="T47" fmla="*/ 40 h 147"/>
              <a:gd name="T48" fmla="*/ 125 w 173"/>
              <a:gd name="T49" fmla="*/ 57 h 147"/>
              <a:gd name="T50" fmla="*/ 102 w 173"/>
              <a:gd name="T51" fmla="*/ 18 h 147"/>
              <a:gd name="T52" fmla="*/ 88 w 173"/>
              <a:gd name="T53" fmla="*/ 42 h 147"/>
              <a:gd name="T54" fmla="*/ 102 w 173"/>
              <a:gd name="T55" fmla="*/ 71 h 147"/>
              <a:gd name="T56" fmla="*/ 88 w 173"/>
              <a:gd name="T57" fmla="*/ 95 h 147"/>
              <a:gd name="T58" fmla="*/ 42 w 173"/>
              <a:gd name="T59" fmla="*/ 98 h 147"/>
              <a:gd name="T60" fmla="*/ 25 w 173"/>
              <a:gd name="T61" fmla="*/ 9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3" h="147">
                <a:moveTo>
                  <a:pt x="25" y="93"/>
                </a:moveTo>
                <a:lnTo>
                  <a:pt x="25" y="109"/>
                </a:lnTo>
                <a:lnTo>
                  <a:pt x="18" y="119"/>
                </a:lnTo>
                <a:lnTo>
                  <a:pt x="7" y="120"/>
                </a:lnTo>
                <a:lnTo>
                  <a:pt x="0" y="128"/>
                </a:lnTo>
                <a:lnTo>
                  <a:pt x="0" y="136"/>
                </a:lnTo>
                <a:lnTo>
                  <a:pt x="18" y="130"/>
                </a:lnTo>
                <a:lnTo>
                  <a:pt x="37" y="147"/>
                </a:lnTo>
                <a:lnTo>
                  <a:pt x="69" y="144"/>
                </a:lnTo>
                <a:lnTo>
                  <a:pt x="80" y="119"/>
                </a:lnTo>
                <a:lnTo>
                  <a:pt x="99" y="128"/>
                </a:lnTo>
                <a:lnTo>
                  <a:pt x="129" y="131"/>
                </a:lnTo>
                <a:lnTo>
                  <a:pt x="136" y="119"/>
                </a:lnTo>
                <a:lnTo>
                  <a:pt x="124" y="108"/>
                </a:lnTo>
                <a:lnTo>
                  <a:pt x="131" y="76"/>
                </a:lnTo>
                <a:lnTo>
                  <a:pt x="149" y="76"/>
                </a:lnTo>
                <a:lnTo>
                  <a:pt x="153" y="68"/>
                </a:lnTo>
                <a:lnTo>
                  <a:pt x="167" y="68"/>
                </a:lnTo>
                <a:lnTo>
                  <a:pt x="173" y="53"/>
                </a:lnTo>
                <a:lnTo>
                  <a:pt x="149" y="51"/>
                </a:lnTo>
                <a:lnTo>
                  <a:pt x="158" y="16"/>
                </a:lnTo>
                <a:lnTo>
                  <a:pt x="149" y="0"/>
                </a:lnTo>
                <a:lnTo>
                  <a:pt x="129" y="7"/>
                </a:lnTo>
                <a:lnTo>
                  <a:pt x="131" y="40"/>
                </a:lnTo>
                <a:lnTo>
                  <a:pt x="125" y="57"/>
                </a:lnTo>
                <a:lnTo>
                  <a:pt x="102" y="18"/>
                </a:lnTo>
                <a:lnTo>
                  <a:pt x="88" y="42"/>
                </a:lnTo>
                <a:lnTo>
                  <a:pt x="102" y="71"/>
                </a:lnTo>
                <a:lnTo>
                  <a:pt x="88" y="95"/>
                </a:lnTo>
                <a:lnTo>
                  <a:pt x="42" y="98"/>
                </a:lnTo>
                <a:lnTo>
                  <a:pt x="25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62" name="Freeform 28">
            <a:extLst>
              <a:ext uri="{FF2B5EF4-FFF2-40B4-BE49-F238E27FC236}">
                <a16:creationId xmlns:a16="http://schemas.microsoft.com/office/drawing/2014/main" id="{B2271F9D-21B3-7EE9-7BEB-00D007A24F92}"/>
              </a:ext>
            </a:extLst>
          </p:cNvPr>
          <p:cNvSpPr>
            <a:spLocks/>
          </p:cNvSpPr>
          <p:nvPr/>
        </p:nvSpPr>
        <p:spPr bwMode="auto">
          <a:xfrm>
            <a:off x="2000381" y="4426482"/>
            <a:ext cx="10540" cy="7905"/>
          </a:xfrm>
          <a:custGeom>
            <a:avLst/>
            <a:gdLst>
              <a:gd name="T0" fmla="*/ 4 w 55"/>
              <a:gd name="T1" fmla="*/ 36 h 47"/>
              <a:gd name="T2" fmla="*/ 19 w 55"/>
              <a:gd name="T3" fmla="*/ 29 h 47"/>
              <a:gd name="T4" fmla="*/ 36 w 55"/>
              <a:gd name="T5" fmla="*/ 42 h 47"/>
              <a:gd name="T6" fmla="*/ 55 w 55"/>
              <a:gd name="T7" fmla="*/ 47 h 47"/>
              <a:gd name="T8" fmla="*/ 55 w 55"/>
              <a:gd name="T9" fmla="*/ 25 h 47"/>
              <a:gd name="T10" fmla="*/ 41 w 55"/>
              <a:gd name="T11" fmla="*/ 12 h 47"/>
              <a:gd name="T12" fmla="*/ 36 w 55"/>
              <a:gd name="T13" fmla="*/ 22 h 47"/>
              <a:gd name="T14" fmla="*/ 33 w 55"/>
              <a:gd name="T15" fmla="*/ 4 h 47"/>
              <a:gd name="T16" fmla="*/ 22 w 55"/>
              <a:gd name="T17" fmla="*/ 0 h 47"/>
              <a:gd name="T18" fmla="*/ 12 w 55"/>
              <a:gd name="T19" fmla="*/ 12 h 47"/>
              <a:gd name="T20" fmla="*/ 0 w 55"/>
              <a:gd name="T21" fmla="*/ 23 h 47"/>
              <a:gd name="T22" fmla="*/ 4 w 55"/>
              <a:gd name="T23" fmla="*/ 3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" h="47">
                <a:moveTo>
                  <a:pt x="4" y="36"/>
                </a:moveTo>
                <a:lnTo>
                  <a:pt x="19" y="29"/>
                </a:lnTo>
                <a:lnTo>
                  <a:pt x="36" y="42"/>
                </a:lnTo>
                <a:lnTo>
                  <a:pt x="55" y="47"/>
                </a:lnTo>
                <a:lnTo>
                  <a:pt x="55" y="25"/>
                </a:lnTo>
                <a:lnTo>
                  <a:pt x="41" y="12"/>
                </a:lnTo>
                <a:lnTo>
                  <a:pt x="36" y="22"/>
                </a:lnTo>
                <a:lnTo>
                  <a:pt x="33" y="4"/>
                </a:lnTo>
                <a:lnTo>
                  <a:pt x="22" y="0"/>
                </a:lnTo>
                <a:lnTo>
                  <a:pt x="12" y="12"/>
                </a:lnTo>
                <a:lnTo>
                  <a:pt x="0" y="23"/>
                </a:lnTo>
                <a:lnTo>
                  <a:pt x="4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63" name="Freeform 29">
            <a:extLst>
              <a:ext uri="{FF2B5EF4-FFF2-40B4-BE49-F238E27FC236}">
                <a16:creationId xmlns:a16="http://schemas.microsoft.com/office/drawing/2014/main" id="{E4120D05-1167-8D20-BF12-5DFB3EAE7B4C}"/>
              </a:ext>
            </a:extLst>
          </p:cNvPr>
          <p:cNvSpPr>
            <a:spLocks/>
          </p:cNvSpPr>
          <p:nvPr/>
        </p:nvSpPr>
        <p:spPr bwMode="auto">
          <a:xfrm>
            <a:off x="1954267" y="4405401"/>
            <a:ext cx="30303" cy="25033"/>
          </a:xfrm>
          <a:custGeom>
            <a:avLst/>
            <a:gdLst>
              <a:gd name="T0" fmla="*/ 62 w 160"/>
              <a:gd name="T1" fmla="*/ 0 h 135"/>
              <a:gd name="T2" fmla="*/ 50 w 160"/>
              <a:gd name="T3" fmla="*/ 27 h 135"/>
              <a:gd name="T4" fmla="*/ 28 w 160"/>
              <a:gd name="T5" fmla="*/ 49 h 135"/>
              <a:gd name="T6" fmla="*/ 9 w 160"/>
              <a:gd name="T7" fmla="*/ 49 h 135"/>
              <a:gd name="T8" fmla="*/ 0 w 160"/>
              <a:gd name="T9" fmla="*/ 104 h 135"/>
              <a:gd name="T10" fmla="*/ 61 w 160"/>
              <a:gd name="T11" fmla="*/ 131 h 135"/>
              <a:gd name="T12" fmla="*/ 94 w 160"/>
              <a:gd name="T13" fmla="*/ 135 h 135"/>
              <a:gd name="T14" fmla="*/ 126 w 160"/>
              <a:gd name="T15" fmla="*/ 87 h 135"/>
              <a:gd name="T16" fmla="*/ 127 w 160"/>
              <a:gd name="T17" fmla="*/ 70 h 135"/>
              <a:gd name="T18" fmla="*/ 151 w 160"/>
              <a:gd name="T19" fmla="*/ 78 h 135"/>
              <a:gd name="T20" fmla="*/ 160 w 160"/>
              <a:gd name="T21" fmla="*/ 67 h 135"/>
              <a:gd name="T22" fmla="*/ 160 w 160"/>
              <a:gd name="T23" fmla="*/ 57 h 135"/>
              <a:gd name="T24" fmla="*/ 137 w 160"/>
              <a:gd name="T25" fmla="*/ 46 h 135"/>
              <a:gd name="T26" fmla="*/ 112 w 160"/>
              <a:gd name="T27" fmla="*/ 51 h 135"/>
              <a:gd name="T28" fmla="*/ 110 w 160"/>
              <a:gd name="T29" fmla="*/ 33 h 135"/>
              <a:gd name="T30" fmla="*/ 121 w 160"/>
              <a:gd name="T31" fmla="*/ 22 h 135"/>
              <a:gd name="T32" fmla="*/ 66 w 160"/>
              <a:gd name="T33" fmla="*/ 7 h 135"/>
              <a:gd name="T34" fmla="*/ 62 w 160"/>
              <a:gd name="T35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135">
                <a:moveTo>
                  <a:pt x="62" y="0"/>
                </a:moveTo>
                <a:lnTo>
                  <a:pt x="50" y="27"/>
                </a:lnTo>
                <a:lnTo>
                  <a:pt x="28" y="49"/>
                </a:lnTo>
                <a:lnTo>
                  <a:pt x="9" y="49"/>
                </a:lnTo>
                <a:lnTo>
                  <a:pt x="0" y="104"/>
                </a:lnTo>
                <a:lnTo>
                  <a:pt x="61" y="131"/>
                </a:lnTo>
                <a:lnTo>
                  <a:pt x="94" y="135"/>
                </a:lnTo>
                <a:lnTo>
                  <a:pt x="126" y="87"/>
                </a:lnTo>
                <a:lnTo>
                  <a:pt x="127" y="70"/>
                </a:lnTo>
                <a:lnTo>
                  <a:pt x="151" y="78"/>
                </a:lnTo>
                <a:lnTo>
                  <a:pt x="160" y="67"/>
                </a:lnTo>
                <a:lnTo>
                  <a:pt x="160" y="57"/>
                </a:lnTo>
                <a:lnTo>
                  <a:pt x="137" y="46"/>
                </a:lnTo>
                <a:lnTo>
                  <a:pt x="112" y="51"/>
                </a:lnTo>
                <a:lnTo>
                  <a:pt x="110" y="33"/>
                </a:lnTo>
                <a:lnTo>
                  <a:pt x="121" y="22"/>
                </a:lnTo>
                <a:lnTo>
                  <a:pt x="66" y="7"/>
                </a:lnTo>
                <a:lnTo>
                  <a:pt x="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64" name="Freeform 30">
            <a:extLst>
              <a:ext uri="{FF2B5EF4-FFF2-40B4-BE49-F238E27FC236}">
                <a16:creationId xmlns:a16="http://schemas.microsoft.com/office/drawing/2014/main" id="{03B3C39D-836A-7791-8EE2-9E7531047CD1}"/>
              </a:ext>
            </a:extLst>
          </p:cNvPr>
          <p:cNvSpPr>
            <a:spLocks/>
          </p:cNvSpPr>
          <p:nvPr/>
        </p:nvSpPr>
        <p:spPr bwMode="auto">
          <a:xfrm>
            <a:off x="1992476" y="4394861"/>
            <a:ext cx="10540" cy="6588"/>
          </a:xfrm>
          <a:custGeom>
            <a:avLst/>
            <a:gdLst>
              <a:gd name="T0" fmla="*/ 44 w 54"/>
              <a:gd name="T1" fmla="*/ 0 h 32"/>
              <a:gd name="T2" fmla="*/ 20 w 54"/>
              <a:gd name="T3" fmla="*/ 1 h 32"/>
              <a:gd name="T4" fmla="*/ 0 w 54"/>
              <a:gd name="T5" fmla="*/ 10 h 32"/>
              <a:gd name="T6" fmla="*/ 35 w 54"/>
              <a:gd name="T7" fmla="*/ 32 h 32"/>
              <a:gd name="T8" fmla="*/ 54 w 54"/>
              <a:gd name="T9" fmla="*/ 6 h 32"/>
              <a:gd name="T10" fmla="*/ 44 w 54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" h="32">
                <a:moveTo>
                  <a:pt x="44" y="0"/>
                </a:moveTo>
                <a:lnTo>
                  <a:pt x="20" y="1"/>
                </a:lnTo>
                <a:lnTo>
                  <a:pt x="0" y="10"/>
                </a:lnTo>
                <a:lnTo>
                  <a:pt x="35" y="32"/>
                </a:lnTo>
                <a:lnTo>
                  <a:pt x="54" y="6"/>
                </a:lnTo>
                <a:lnTo>
                  <a:pt x="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65" name="Freeform 31">
            <a:extLst>
              <a:ext uri="{FF2B5EF4-FFF2-40B4-BE49-F238E27FC236}">
                <a16:creationId xmlns:a16="http://schemas.microsoft.com/office/drawing/2014/main" id="{C5FBD5EA-705F-F83C-C03A-E6EED279FB44}"/>
              </a:ext>
            </a:extLst>
          </p:cNvPr>
          <p:cNvSpPr>
            <a:spLocks/>
          </p:cNvSpPr>
          <p:nvPr/>
        </p:nvSpPr>
        <p:spPr bwMode="auto">
          <a:xfrm>
            <a:off x="2180883" y="3970615"/>
            <a:ext cx="48749" cy="39526"/>
          </a:xfrm>
          <a:custGeom>
            <a:avLst/>
            <a:gdLst>
              <a:gd name="T0" fmla="*/ 227 w 264"/>
              <a:gd name="T1" fmla="*/ 0 h 208"/>
              <a:gd name="T2" fmla="*/ 243 w 264"/>
              <a:gd name="T3" fmla="*/ 22 h 208"/>
              <a:gd name="T4" fmla="*/ 243 w 264"/>
              <a:gd name="T5" fmla="*/ 40 h 208"/>
              <a:gd name="T6" fmla="*/ 264 w 264"/>
              <a:gd name="T7" fmla="*/ 66 h 208"/>
              <a:gd name="T8" fmla="*/ 240 w 264"/>
              <a:gd name="T9" fmla="*/ 74 h 208"/>
              <a:gd name="T10" fmla="*/ 232 w 264"/>
              <a:gd name="T11" fmla="*/ 84 h 208"/>
              <a:gd name="T12" fmla="*/ 214 w 264"/>
              <a:gd name="T13" fmla="*/ 91 h 208"/>
              <a:gd name="T14" fmla="*/ 195 w 264"/>
              <a:gd name="T15" fmla="*/ 93 h 208"/>
              <a:gd name="T16" fmla="*/ 129 w 264"/>
              <a:gd name="T17" fmla="*/ 142 h 208"/>
              <a:gd name="T18" fmla="*/ 112 w 264"/>
              <a:gd name="T19" fmla="*/ 162 h 208"/>
              <a:gd name="T20" fmla="*/ 83 w 264"/>
              <a:gd name="T21" fmla="*/ 186 h 208"/>
              <a:gd name="T22" fmla="*/ 18 w 264"/>
              <a:gd name="T23" fmla="*/ 205 h 208"/>
              <a:gd name="T24" fmla="*/ 0 w 264"/>
              <a:gd name="T25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4" h="208">
                <a:moveTo>
                  <a:pt x="227" y="0"/>
                </a:moveTo>
                <a:lnTo>
                  <a:pt x="243" y="22"/>
                </a:lnTo>
                <a:lnTo>
                  <a:pt x="243" y="40"/>
                </a:lnTo>
                <a:lnTo>
                  <a:pt x="264" y="66"/>
                </a:lnTo>
                <a:lnTo>
                  <a:pt x="240" y="74"/>
                </a:lnTo>
                <a:lnTo>
                  <a:pt x="232" y="84"/>
                </a:lnTo>
                <a:lnTo>
                  <a:pt x="214" y="91"/>
                </a:lnTo>
                <a:lnTo>
                  <a:pt x="195" y="93"/>
                </a:lnTo>
                <a:lnTo>
                  <a:pt x="129" y="142"/>
                </a:lnTo>
                <a:lnTo>
                  <a:pt x="112" y="162"/>
                </a:lnTo>
                <a:lnTo>
                  <a:pt x="83" y="186"/>
                </a:lnTo>
                <a:lnTo>
                  <a:pt x="18" y="205"/>
                </a:lnTo>
                <a:lnTo>
                  <a:pt x="0" y="208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66" name="Freeform 32">
            <a:extLst>
              <a:ext uri="{FF2B5EF4-FFF2-40B4-BE49-F238E27FC236}">
                <a16:creationId xmlns:a16="http://schemas.microsoft.com/office/drawing/2014/main" id="{A1DC63D5-B30F-BEC7-FF0E-BA5D315D2360}"/>
              </a:ext>
            </a:extLst>
          </p:cNvPr>
          <p:cNvSpPr>
            <a:spLocks/>
          </p:cNvSpPr>
          <p:nvPr/>
        </p:nvSpPr>
        <p:spPr bwMode="auto">
          <a:xfrm>
            <a:off x="2162438" y="3970615"/>
            <a:ext cx="60607" cy="48749"/>
          </a:xfrm>
          <a:custGeom>
            <a:avLst/>
            <a:gdLst>
              <a:gd name="T0" fmla="*/ 96 w 323"/>
              <a:gd name="T1" fmla="*/ 208 h 262"/>
              <a:gd name="T2" fmla="*/ 66 w 323"/>
              <a:gd name="T3" fmla="*/ 229 h 262"/>
              <a:gd name="T4" fmla="*/ 28 w 323"/>
              <a:gd name="T5" fmla="*/ 246 h 262"/>
              <a:gd name="T6" fmla="*/ 9 w 323"/>
              <a:gd name="T7" fmla="*/ 262 h 262"/>
              <a:gd name="T8" fmla="*/ 3 w 323"/>
              <a:gd name="T9" fmla="*/ 240 h 262"/>
              <a:gd name="T10" fmla="*/ 7 w 323"/>
              <a:gd name="T11" fmla="*/ 233 h 262"/>
              <a:gd name="T12" fmla="*/ 0 w 323"/>
              <a:gd name="T13" fmla="*/ 208 h 262"/>
              <a:gd name="T14" fmla="*/ 20 w 323"/>
              <a:gd name="T15" fmla="*/ 197 h 262"/>
              <a:gd name="T16" fmla="*/ 26 w 323"/>
              <a:gd name="T17" fmla="*/ 182 h 262"/>
              <a:gd name="T18" fmla="*/ 44 w 323"/>
              <a:gd name="T19" fmla="*/ 172 h 262"/>
              <a:gd name="T20" fmla="*/ 69 w 323"/>
              <a:gd name="T21" fmla="*/ 164 h 262"/>
              <a:gd name="T22" fmla="*/ 70 w 323"/>
              <a:gd name="T23" fmla="*/ 153 h 262"/>
              <a:gd name="T24" fmla="*/ 81 w 323"/>
              <a:gd name="T25" fmla="*/ 142 h 262"/>
              <a:gd name="T26" fmla="*/ 116 w 323"/>
              <a:gd name="T27" fmla="*/ 140 h 262"/>
              <a:gd name="T28" fmla="*/ 123 w 323"/>
              <a:gd name="T29" fmla="*/ 129 h 262"/>
              <a:gd name="T30" fmla="*/ 156 w 323"/>
              <a:gd name="T31" fmla="*/ 106 h 262"/>
              <a:gd name="T32" fmla="*/ 179 w 323"/>
              <a:gd name="T33" fmla="*/ 84 h 262"/>
              <a:gd name="T34" fmla="*/ 192 w 323"/>
              <a:gd name="T35" fmla="*/ 91 h 262"/>
              <a:gd name="T36" fmla="*/ 200 w 323"/>
              <a:gd name="T37" fmla="*/ 74 h 262"/>
              <a:gd name="T38" fmla="*/ 223 w 323"/>
              <a:gd name="T39" fmla="*/ 55 h 262"/>
              <a:gd name="T40" fmla="*/ 240 w 323"/>
              <a:gd name="T41" fmla="*/ 58 h 262"/>
              <a:gd name="T42" fmla="*/ 273 w 323"/>
              <a:gd name="T43" fmla="*/ 27 h 262"/>
              <a:gd name="T44" fmla="*/ 288 w 323"/>
              <a:gd name="T45" fmla="*/ 27 h 262"/>
              <a:gd name="T46" fmla="*/ 295 w 323"/>
              <a:gd name="T47" fmla="*/ 8 h 262"/>
              <a:gd name="T48" fmla="*/ 323 w 323"/>
              <a:gd name="T4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3" h="262">
                <a:moveTo>
                  <a:pt x="96" y="208"/>
                </a:moveTo>
                <a:lnTo>
                  <a:pt x="66" y="229"/>
                </a:lnTo>
                <a:lnTo>
                  <a:pt x="28" y="246"/>
                </a:lnTo>
                <a:lnTo>
                  <a:pt x="9" y="262"/>
                </a:lnTo>
                <a:lnTo>
                  <a:pt x="3" y="240"/>
                </a:lnTo>
                <a:lnTo>
                  <a:pt x="7" y="233"/>
                </a:lnTo>
                <a:lnTo>
                  <a:pt x="0" y="208"/>
                </a:lnTo>
                <a:lnTo>
                  <a:pt x="20" y="197"/>
                </a:lnTo>
                <a:lnTo>
                  <a:pt x="26" y="182"/>
                </a:lnTo>
                <a:lnTo>
                  <a:pt x="44" y="172"/>
                </a:lnTo>
                <a:lnTo>
                  <a:pt x="69" y="164"/>
                </a:lnTo>
                <a:lnTo>
                  <a:pt x="70" y="153"/>
                </a:lnTo>
                <a:lnTo>
                  <a:pt x="81" y="142"/>
                </a:lnTo>
                <a:lnTo>
                  <a:pt x="116" y="140"/>
                </a:lnTo>
                <a:lnTo>
                  <a:pt x="123" y="129"/>
                </a:lnTo>
                <a:lnTo>
                  <a:pt x="156" y="106"/>
                </a:lnTo>
                <a:lnTo>
                  <a:pt x="179" y="84"/>
                </a:lnTo>
                <a:lnTo>
                  <a:pt x="192" y="91"/>
                </a:lnTo>
                <a:lnTo>
                  <a:pt x="200" y="74"/>
                </a:lnTo>
                <a:lnTo>
                  <a:pt x="223" y="55"/>
                </a:lnTo>
                <a:lnTo>
                  <a:pt x="240" y="58"/>
                </a:lnTo>
                <a:lnTo>
                  <a:pt x="273" y="27"/>
                </a:lnTo>
                <a:lnTo>
                  <a:pt x="288" y="27"/>
                </a:lnTo>
                <a:lnTo>
                  <a:pt x="295" y="8"/>
                </a:lnTo>
                <a:lnTo>
                  <a:pt x="323" y="0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67" name="Freeform 33">
            <a:extLst>
              <a:ext uri="{FF2B5EF4-FFF2-40B4-BE49-F238E27FC236}">
                <a16:creationId xmlns:a16="http://schemas.microsoft.com/office/drawing/2014/main" id="{6C190B51-7577-F08D-D3BA-1B0D90B38DEB}"/>
              </a:ext>
            </a:extLst>
          </p:cNvPr>
          <p:cNvSpPr>
            <a:spLocks/>
          </p:cNvSpPr>
          <p:nvPr/>
        </p:nvSpPr>
        <p:spPr bwMode="auto">
          <a:xfrm>
            <a:off x="2141357" y="4090510"/>
            <a:ext cx="18445" cy="5270"/>
          </a:xfrm>
          <a:custGeom>
            <a:avLst/>
            <a:gdLst>
              <a:gd name="T0" fmla="*/ 99 w 99"/>
              <a:gd name="T1" fmla="*/ 2 h 26"/>
              <a:gd name="T2" fmla="*/ 99 w 99"/>
              <a:gd name="T3" fmla="*/ 15 h 26"/>
              <a:gd name="T4" fmla="*/ 66 w 99"/>
              <a:gd name="T5" fmla="*/ 26 h 26"/>
              <a:gd name="T6" fmla="*/ 13 w 99"/>
              <a:gd name="T7" fmla="*/ 18 h 26"/>
              <a:gd name="T8" fmla="*/ 0 w 99"/>
              <a:gd name="T9" fmla="*/ 5 h 26"/>
              <a:gd name="T10" fmla="*/ 79 w 99"/>
              <a:gd name="T11" fmla="*/ 0 h 26"/>
              <a:gd name="T12" fmla="*/ 99 w 99"/>
              <a:gd name="T13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26">
                <a:moveTo>
                  <a:pt x="99" y="2"/>
                </a:moveTo>
                <a:lnTo>
                  <a:pt x="99" y="15"/>
                </a:lnTo>
                <a:lnTo>
                  <a:pt x="66" y="26"/>
                </a:lnTo>
                <a:lnTo>
                  <a:pt x="13" y="18"/>
                </a:lnTo>
                <a:lnTo>
                  <a:pt x="0" y="5"/>
                </a:lnTo>
                <a:lnTo>
                  <a:pt x="79" y="0"/>
                </a:lnTo>
                <a:lnTo>
                  <a:pt x="99" y="2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68" name="Freeform 34">
            <a:extLst>
              <a:ext uri="{FF2B5EF4-FFF2-40B4-BE49-F238E27FC236}">
                <a16:creationId xmlns:a16="http://schemas.microsoft.com/office/drawing/2014/main" id="{28A2FF92-6879-EA09-2B1D-F1E710F8466B}"/>
              </a:ext>
            </a:extLst>
          </p:cNvPr>
          <p:cNvSpPr>
            <a:spLocks/>
          </p:cNvSpPr>
          <p:nvPr/>
        </p:nvSpPr>
        <p:spPr bwMode="auto">
          <a:xfrm>
            <a:off x="1763225" y="3975885"/>
            <a:ext cx="461137" cy="433469"/>
          </a:xfrm>
          <a:custGeom>
            <a:avLst/>
            <a:gdLst>
              <a:gd name="T0" fmla="*/ 45 w 2452"/>
              <a:gd name="T1" fmla="*/ 916 h 2303"/>
              <a:gd name="T2" fmla="*/ 0 w 2452"/>
              <a:gd name="T3" fmla="*/ 1045 h 2303"/>
              <a:gd name="T4" fmla="*/ 125 w 2452"/>
              <a:gd name="T5" fmla="*/ 1372 h 2303"/>
              <a:gd name="T6" fmla="*/ 144 w 2452"/>
              <a:gd name="T7" fmla="*/ 1561 h 2303"/>
              <a:gd name="T8" fmla="*/ 205 w 2452"/>
              <a:gd name="T9" fmla="*/ 1895 h 2303"/>
              <a:gd name="T10" fmla="*/ 423 w 2452"/>
              <a:gd name="T11" fmla="*/ 2170 h 2303"/>
              <a:gd name="T12" fmla="*/ 585 w 2452"/>
              <a:gd name="T13" fmla="*/ 2277 h 2303"/>
              <a:gd name="T14" fmla="*/ 775 w 2452"/>
              <a:gd name="T15" fmla="*/ 2184 h 2303"/>
              <a:gd name="T16" fmla="*/ 977 w 2452"/>
              <a:gd name="T17" fmla="*/ 1973 h 2303"/>
              <a:gd name="T18" fmla="*/ 988 w 2452"/>
              <a:gd name="T19" fmla="*/ 1635 h 2303"/>
              <a:gd name="T20" fmla="*/ 988 w 2452"/>
              <a:gd name="T21" fmla="*/ 1531 h 2303"/>
              <a:gd name="T22" fmla="*/ 912 w 2452"/>
              <a:gd name="T23" fmla="*/ 1378 h 2303"/>
              <a:gd name="T24" fmla="*/ 884 w 2452"/>
              <a:gd name="T25" fmla="*/ 1265 h 2303"/>
              <a:gd name="T26" fmla="*/ 880 w 2452"/>
              <a:gd name="T27" fmla="*/ 1149 h 2303"/>
              <a:gd name="T28" fmla="*/ 1007 w 2452"/>
              <a:gd name="T29" fmla="*/ 1154 h 2303"/>
              <a:gd name="T30" fmla="*/ 1037 w 2452"/>
              <a:gd name="T31" fmla="*/ 1102 h 2303"/>
              <a:gd name="T32" fmla="*/ 1157 w 2452"/>
              <a:gd name="T33" fmla="*/ 1192 h 2303"/>
              <a:gd name="T34" fmla="*/ 1447 w 2452"/>
              <a:gd name="T35" fmla="*/ 1200 h 2303"/>
              <a:gd name="T36" fmla="*/ 1662 w 2452"/>
              <a:gd name="T37" fmla="*/ 1134 h 2303"/>
              <a:gd name="T38" fmla="*/ 1902 w 2452"/>
              <a:gd name="T39" fmla="*/ 1047 h 2303"/>
              <a:gd name="T40" fmla="*/ 2277 w 2452"/>
              <a:gd name="T41" fmla="*/ 968 h 2303"/>
              <a:gd name="T42" fmla="*/ 2394 w 2452"/>
              <a:gd name="T43" fmla="*/ 950 h 2303"/>
              <a:gd name="T44" fmla="*/ 2110 w 2452"/>
              <a:gd name="T45" fmla="*/ 783 h 2303"/>
              <a:gd name="T46" fmla="*/ 1957 w 2452"/>
              <a:gd name="T47" fmla="*/ 712 h 2303"/>
              <a:gd name="T48" fmla="*/ 1833 w 2452"/>
              <a:gd name="T49" fmla="*/ 679 h 2303"/>
              <a:gd name="T50" fmla="*/ 1682 w 2452"/>
              <a:gd name="T51" fmla="*/ 684 h 2303"/>
              <a:gd name="T52" fmla="*/ 1518 w 2452"/>
              <a:gd name="T53" fmla="*/ 488 h 2303"/>
              <a:gd name="T54" fmla="*/ 1529 w 2452"/>
              <a:gd name="T55" fmla="*/ 373 h 2303"/>
              <a:gd name="T56" fmla="*/ 1442 w 2452"/>
              <a:gd name="T57" fmla="*/ 141 h 2303"/>
              <a:gd name="T58" fmla="*/ 1332 w 2452"/>
              <a:gd name="T59" fmla="*/ 51 h 2303"/>
              <a:gd name="T60" fmla="*/ 1236 w 2452"/>
              <a:gd name="T61" fmla="*/ 11 h 2303"/>
              <a:gd name="T62" fmla="*/ 1186 w 2452"/>
              <a:gd name="T63" fmla="*/ 89 h 2303"/>
              <a:gd name="T64" fmla="*/ 1108 w 2452"/>
              <a:gd name="T65" fmla="*/ 163 h 2303"/>
              <a:gd name="T66" fmla="*/ 1037 w 2452"/>
              <a:gd name="T67" fmla="*/ 220 h 2303"/>
              <a:gd name="T68" fmla="*/ 1005 w 2452"/>
              <a:gd name="T69" fmla="*/ 346 h 2303"/>
              <a:gd name="T70" fmla="*/ 1066 w 2452"/>
              <a:gd name="T71" fmla="*/ 493 h 2303"/>
              <a:gd name="T72" fmla="*/ 1168 w 2452"/>
              <a:gd name="T73" fmla="*/ 542 h 2303"/>
              <a:gd name="T74" fmla="*/ 1175 w 2452"/>
              <a:gd name="T75" fmla="*/ 628 h 2303"/>
              <a:gd name="T76" fmla="*/ 1123 w 2452"/>
              <a:gd name="T77" fmla="*/ 698 h 2303"/>
              <a:gd name="T78" fmla="*/ 1070 w 2452"/>
              <a:gd name="T79" fmla="*/ 717 h 2303"/>
              <a:gd name="T80" fmla="*/ 1040 w 2452"/>
              <a:gd name="T81" fmla="*/ 788 h 2303"/>
              <a:gd name="T82" fmla="*/ 1011 w 2452"/>
              <a:gd name="T83" fmla="*/ 859 h 2303"/>
              <a:gd name="T84" fmla="*/ 1021 w 2452"/>
              <a:gd name="T85" fmla="*/ 886 h 2303"/>
              <a:gd name="T86" fmla="*/ 1000 w 2452"/>
              <a:gd name="T87" fmla="*/ 949 h 2303"/>
              <a:gd name="T88" fmla="*/ 950 w 2452"/>
              <a:gd name="T89" fmla="*/ 928 h 2303"/>
              <a:gd name="T90" fmla="*/ 879 w 2452"/>
              <a:gd name="T91" fmla="*/ 963 h 2303"/>
              <a:gd name="T92" fmla="*/ 808 w 2452"/>
              <a:gd name="T93" fmla="*/ 974 h 2303"/>
              <a:gd name="T94" fmla="*/ 764 w 2452"/>
              <a:gd name="T95" fmla="*/ 1015 h 2303"/>
              <a:gd name="T96" fmla="*/ 718 w 2452"/>
              <a:gd name="T97" fmla="*/ 981 h 2303"/>
              <a:gd name="T98" fmla="*/ 729 w 2452"/>
              <a:gd name="T99" fmla="*/ 925 h 2303"/>
              <a:gd name="T100" fmla="*/ 788 w 2452"/>
              <a:gd name="T101" fmla="*/ 892 h 2303"/>
              <a:gd name="T102" fmla="*/ 664 w 2452"/>
              <a:gd name="T103" fmla="*/ 870 h 2303"/>
              <a:gd name="T104" fmla="*/ 631 w 2452"/>
              <a:gd name="T105" fmla="*/ 829 h 2303"/>
              <a:gd name="T106" fmla="*/ 535 w 2452"/>
              <a:gd name="T107" fmla="*/ 824 h 2303"/>
              <a:gd name="T108" fmla="*/ 476 w 2452"/>
              <a:gd name="T109" fmla="*/ 813 h 2303"/>
              <a:gd name="T110" fmla="*/ 347 w 2452"/>
              <a:gd name="T111" fmla="*/ 753 h 2303"/>
              <a:gd name="T112" fmla="*/ 234 w 2452"/>
              <a:gd name="T113" fmla="*/ 684 h 2303"/>
              <a:gd name="T114" fmla="*/ 65 w 2452"/>
              <a:gd name="T115" fmla="*/ 808 h 2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52" h="2303">
                <a:moveTo>
                  <a:pt x="65" y="808"/>
                </a:moveTo>
                <a:lnTo>
                  <a:pt x="63" y="854"/>
                </a:lnTo>
                <a:lnTo>
                  <a:pt x="19" y="881"/>
                </a:lnTo>
                <a:lnTo>
                  <a:pt x="17" y="897"/>
                </a:lnTo>
                <a:lnTo>
                  <a:pt x="45" y="916"/>
                </a:lnTo>
                <a:lnTo>
                  <a:pt x="21" y="938"/>
                </a:lnTo>
                <a:lnTo>
                  <a:pt x="13" y="957"/>
                </a:lnTo>
                <a:lnTo>
                  <a:pt x="24" y="1001"/>
                </a:lnTo>
                <a:lnTo>
                  <a:pt x="17" y="1039"/>
                </a:lnTo>
                <a:lnTo>
                  <a:pt x="0" y="1045"/>
                </a:lnTo>
                <a:lnTo>
                  <a:pt x="43" y="1176"/>
                </a:lnTo>
                <a:lnTo>
                  <a:pt x="104" y="1236"/>
                </a:lnTo>
                <a:lnTo>
                  <a:pt x="109" y="1280"/>
                </a:lnTo>
                <a:lnTo>
                  <a:pt x="100" y="1323"/>
                </a:lnTo>
                <a:lnTo>
                  <a:pt x="125" y="1372"/>
                </a:lnTo>
                <a:lnTo>
                  <a:pt x="120" y="1409"/>
                </a:lnTo>
                <a:lnTo>
                  <a:pt x="147" y="1438"/>
                </a:lnTo>
                <a:lnTo>
                  <a:pt x="159" y="1525"/>
                </a:lnTo>
                <a:lnTo>
                  <a:pt x="144" y="1538"/>
                </a:lnTo>
                <a:lnTo>
                  <a:pt x="144" y="1561"/>
                </a:lnTo>
                <a:lnTo>
                  <a:pt x="203" y="1583"/>
                </a:lnTo>
                <a:lnTo>
                  <a:pt x="172" y="1607"/>
                </a:lnTo>
                <a:lnTo>
                  <a:pt x="181" y="1749"/>
                </a:lnTo>
                <a:lnTo>
                  <a:pt x="202" y="1766"/>
                </a:lnTo>
                <a:lnTo>
                  <a:pt x="205" y="1895"/>
                </a:lnTo>
                <a:lnTo>
                  <a:pt x="275" y="1973"/>
                </a:lnTo>
                <a:lnTo>
                  <a:pt x="312" y="2074"/>
                </a:lnTo>
                <a:lnTo>
                  <a:pt x="366" y="2115"/>
                </a:lnTo>
                <a:lnTo>
                  <a:pt x="404" y="2159"/>
                </a:lnTo>
                <a:lnTo>
                  <a:pt x="423" y="2170"/>
                </a:lnTo>
                <a:lnTo>
                  <a:pt x="456" y="2217"/>
                </a:lnTo>
                <a:lnTo>
                  <a:pt x="454" y="2259"/>
                </a:lnTo>
                <a:lnTo>
                  <a:pt x="471" y="2301"/>
                </a:lnTo>
                <a:lnTo>
                  <a:pt x="513" y="2303"/>
                </a:lnTo>
                <a:lnTo>
                  <a:pt x="585" y="2277"/>
                </a:lnTo>
                <a:lnTo>
                  <a:pt x="631" y="2219"/>
                </a:lnTo>
                <a:lnTo>
                  <a:pt x="651" y="2235"/>
                </a:lnTo>
                <a:lnTo>
                  <a:pt x="694" y="2205"/>
                </a:lnTo>
                <a:lnTo>
                  <a:pt x="759" y="2202"/>
                </a:lnTo>
                <a:lnTo>
                  <a:pt x="775" y="2184"/>
                </a:lnTo>
                <a:lnTo>
                  <a:pt x="810" y="2178"/>
                </a:lnTo>
                <a:lnTo>
                  <a:pt x="806" y="2161"/>
                </a:lnTo>
                <a:lnTo>
                  <a:pt x="819" y="2117"/>
                </a:lnTo>
                <a:lnTo>
                  <a:pt x="917" y="2017"/>
                </a:lnTo>
                <a:lnTo>
                  <a:pt x="977" y="1973"/>
                </a:lnTo>
                <a:lnTo>
                  <a:pt x="1011" y="1878"/>
                </a:lnTo>
                <a:lnTo>
                  <a:pt x="1033" y="1842"/>
                </a:lnTo>
                <a:lnTo>
                  <a:pt x="1005" y="1807"/>
                </a:lnTo>
                <a:lnTo>
                  <a:pt x="1002" y="1678"/>
                </a:lnTo>
                <a:lnTo>
                  <a:pt x="988" y="1635"/>
                </a:lnTo>
                <a:lnTo>
                  <a:pt x="966" y="1624"/>
                </a:lnTo>
                <a:lnTo>
                  <a:pt x="955" y="1593"/>
                </a:lnTo>
                <a:lnTo>
                  <a:pt x="974" y="1560"/>
                </a:lnTo>
                <a:lnTo>
                  <a:pt x="988" y="1550"/>
                </a:lnTo>
                <a:lnTo>
                  <a:pt x="988" y="1531"/>
                </a:lnTo>
                <a:lnTo>
                  <a:pt x="928" y="1498"/>
                </a:lnTo>
                <a:lnTo>
                  <a:pt x="934" y="1454"/>
                </a:lnTo>
                <a:lnTo>
                  <a:pt x="915" y="1451"/>
                </a:lnTo>
                <a:lnTo>
                  <a:pt x="902" y="1409"/>
                </a:lnTo>
                <a:lnTo>
                  <a:pt x="912" y="1378"/>
                </a:lnTo>
                <a:lnTo>
                  <a:pt x="906" y="1348"/>
                </a:lnTo>
                <a:lnTo>
                  <a:pt x="887" y="1348"/>
                </a:lnTo>
                <a:lnTo>
                  <a:pt x="863" y="1316"/>
                </a:lnTo>
                <a:lnTo>
                  <a:pt x="869" y="1285"/>
                </a:lnTo>
                <a:lnTo>
                  <a:pt x="884" y="1265"/>
                </a:lnTo>
                <a:lnTo>
                  <a:pt x="887" y="1256"/>
                </a:lnTo>
                <a:lnTo>
                  <a:pt x="860" y="1236"/>
                </a:lnTo>
                <a:lnTo>
                  <a:pt x="879" y="1225"/>
                </a:lnTo>
                <a:lnTo>
                  <a:pt x="873" y="1206"/>
                </a:lnTo>
                <a:lnTo>
                  <a:pt x="880" y="1149"/>
                </a:lnTo>
                <a:lnTo>
                  <a:pt x="895" y="1132"/>
                </a:lnTo>
                <a:lnTo>
                  <a:pt x="939" y="1125"/>
                </a:lnTo>
                <a:lnTo>
                  <a:pt x="963" y="1143"/>
                </a:lnTo>
                <a:lnTo>
                  <a:pt x="966" y="1127"/>
                </a:lnTo>
                <a:lnTo>
                  <a:pt x="1007" y="1154"/>
                </a:lnTo>
                <a:lnTo>
                  <a:pt x="1026" y="1149"/>
                </a:lnTo>
                <a:lnTo>
                  <a:pt x="1024" y="1134"/>
                </a:lnTo>
                <a:lnTo>
                  <a:pt x="1002" y="1123"/>
                </a:lnTo>
                <a:lnTo>
                  <a:pt x="994" y="1067"/>
                </a:lnTo>
                <a:lnTo>
                  <a:pt x="1037" y="1102"/>
                </a:lnTo>
                <a:lnTo>
                  <a:pt x="1068" y="1138"/>
                </a:lnTo>
                <a:lnTo>
                  <a:pt x="1079" y="1176"/>
                </a:lnTo>
                <a:lnTo>
                  <a:pt x="1077" y="1187"/>
                </a:lnTo>
                <a:lnTo>
                  <a:pt x="1116" y="1209"/>
                </a:lnTo>
                <a:lnTo>
                  <a:pt x="1157" y="1192"/>
                </a:lnTo>
                <a:lnTo>
                  <a:pt x="1175" y="1231"/>
                </a:lnTo>
                <a:lnTo>
                  <a:pt x="1343" y="1256"/>
                </a:lnTo>
                <a:lnTo>
                  <a:pt x="1371" y="1236"/>
                </a:lnTo>
                <a:lnTo>
                  <a:pt x="1425" y="1225"/>
                </a:lnTo>
                <a:lnTo>
                  <a:pt x="1447" y="1200"/>
                </a:lnTo>
                <a:lnTo>
                  <a:pt x="1514" y="1200"/>
                </a:lnTo>
                <a:lnTo>
                  <a:pt x="1589" y="1145"/>
                </a:lnTo>
                <a:lnTo>
                  <a:pt x="1611" y="1157"/>
                </a:lnTo>
                <a:lnTo>
                  <a:pt x="1623" y="1125"/>
                </a:lnTo>
                <a:lnTo>
                  <a:pt x="1662" y="1134"/>
                </a:lnTo>
                <a:lnTo>
                  <a:pt x="1704" y="1091"/>
                </a:lnTo>
                <a:lnTo>
                  <a:pt x="1824" y="1048"/>
                </a:lnTo>
                <a:lnTo>
                  <a:pt x="1865" y="1048"/>
                </a:lnTo>
                <a:lnTo>
                  <a:pt x="1870" y="1034"/>
                </a:lnTo>
                <a:lnTo>
                  <a:pt x="1902" y="1047"/>
                </a:lnTo>
                <a:lnTo>
                  <a:pt x="2001" y="1025"/>
                </a:lnTo>
                <a:lnTo>
                  <a:pt x="2051" y="996"/>
                </a:lnTo>
                <a:lnTo>
                  <a:pt x="2097" y="999"/>
                </a:lnTo>
                <a:lnTo>
                  <a:pt x="2099" y="971"/>
                </a:lnTo>
                <a:lnTo>
                  <a:pt x="2277" y="968"/>
                </a:lnTo>
                <a:lnTo>
                  <a:pt x="2322" y="981"/>
                </a:lnTo>
                <a:lnTo>
                  <a:pt x="2394" y="981"/>
                </a:lnTo>
                <a:lnTo>
                  <a:pt x="2444" y="999"/>
                </a:lnTo>
                <a:lnTo>
                  <a:pt x="2452" y="979"/>
                </a:lnTo>
                <a:lnTo>
                  <a:pt x="2394" y="950"/>
                </a:lnTo>
                <a:lnTo>
                  <a:pt x="2350" y="941"/>
                </a:lnTo>
                <a:lnTo>
                  <a:pt x="2344" y="952"/>
                </a:lnTo>
                <a:lnTo>
                  <a:pt x="2195" y="905"/>
                </a:lnTo>
                <a:lnTo>
                  <a:pt x="2158" y="870"/>
                </a:lnTo>
                <a:lnTo>
                  <a:pt x="2110" y="783"/>
                </a:lnTo>
                <a:lnTo>
                  <a:pt x="2037" y="742"/>
                </a:lnTo>
                <a:lnTo>
                  <a:pt x="2037" y="739"/>
                </a:lnTo>
                <a:lnTo>
                  <a:pt x="2010" y="719"/>
                </a:lnTo>
                <a:lnTo>
                  <a:pt x="1994" y="712"/>
                </a:lnTo>
                <a:lnTo>
                  <a:pt x="1957" y="712"/>
                </a:lnTo>
                <a:lnTo>
                  <a:pt x="1953" y="695"/>
                </a:lnTo>
                <a:lnTo>
                  <a:pt x="1929" y="701"/>
                </a:lnTo>
                <a:lnTo>
                  <a:pt x="1895" y="679"/>
                </a:lnTo>
                <a:lnTo>
                  <a:pt x="1854" y="687"/>
                </a:lnTo>
                <a:lnTo>
                  <a:pt x="1833" y="679"/>
                </a:lnTo>
                <a:lnTo>
                  <a:pt x="1791" y="682"/>
                </a:lnTo>
                <a:lnTo>
                  <a:pt x="1778" y="695"/>
                </a:lnTo>
                <a:lnTo>
                  <a:pt x="1760" y="679"/>
                </a:lnTo>
                <a:lnTo>
                  <a:pt x="1695" y="674"/>
                </a:lnTo>
                <a:lnTo>
                  <a:pt x="1682" y="684"/>
                </a:lnTo>
                <a:lnTo>
                  <a:pt x="1676" y="666"/>
                </a:lnTo>
                <a:lnTo>
                  <a:pt x="1636" y="652"/>
                </a:lnTo>
                <a:lnTo>
                  <a:pt x="1538" y="526"/>
                </a:lnTo>
                <a:lnTo>
                  <a:pt x="1535" y="512"/>
                </a:lnTo>
                <a:lnTo>
                  <a:pt x="1518" y="488"/>
                </a:lnTo>
                <a:lnTo>
                  <a:pt x="1523" y="466"/>
                </a:lnTo>
                <a:lnTo>
                  <a:pt x="1525" y="428"/>
                </a:lnTo>
                <a:lnTo>
                  <a:pt x="1498" y="414"/>
                </a:lnTo>
                <a:lnTo>
                  <a:pt x="1531" y="406"/>
                </a:lnTo>
                <a:lnTo>
                  <a:pt x="1529" y="373"/>
                </a:lnTo>
                <a:lnTo>
                  <a:pt x="1542" y="360"/>
                </a:lnTo>
                <a:lnTo>
                  <a:pt x="1540" y="315"/>
                </a:lnTo>
                <a:lnTo>
                  <a:pt x="1503" y="248"/>
                </a:lnTo>
                <a:lnTo>
                  <a:pt x="1487" y="182"/>
                </a:lnTo>
                <a:lnTo>
                  <a:pt x="1442" y="141"/>
                </a:lnTo>
                <a:lnTo>
                  <a:pt x="1422" y="155"/>
                </a:lnTo>
                <a:lnTo>
                  <a:pt x="1404" y="111"/>
                </a:lnTo>
                <a:lnTo>
                  <a:pt x="1361" y="84"/>
                </a:lnTo>
                <a:lnTo>
                  <a:pt x="1350" y="53"/>
                </a:lnTo>
                <a:lnTo>
                  <a:pt x="1332" y="51"/>
                </a:lnTo>
                <a:lnTo>
                  <a:pt x="1310" y="60"/>
                </a:lnTo>
                <a:lnTo>
                  <a:pt x="1273" y="53"/>
                </a:lnTo>
                <a:lnTo>
                  <a:pt x="1262" y="0"/>
                </a:lnTo>
                <a:lnTo>
                  <a:pt x="1254" y="11"/>
                </a:lnTo>
                <a:lnTo>
                  <a:pt x="1236" y="11"/>
                </a:lnTo>
                <a:lnTo>
                  <a:pt x="1221" y="24"/>
                </a:lnTo>
                <a:lnTo>
                  <a:pt x="1223" y="32"/>
                </a:lnTo>
                <a:lnTo>
                  <a:pt x="1212" y="42"/>
                </a:lnTo>
                <a:lnTo>
                  <a:pt x="1201" y="67"/>
                </a:lnTo>
                <a:lnTo>
                  <a:pt x="1186" y="89"/>
                </a:lnTo>
                <a:lnTo>
                  <a:pt x="1175" y="98"/>
                </a:lnTo>
                <a:lnTo>
                  <a:pt x="1160" y="106"/>
                </a:lnTo>
                <a:lnTo>
                  <a:pt x="1136" y="130"/>
                </a:lnTo>
                <a:lnTo>
                  <a:pt x="1109" y="138"/>
                </a:lnTo>
                <a:lnTo>
                  <a:pt x="1108" y="163"/>
                </a:lnTo>
                <a:lnTo>
                  <a:pt x="1088" y="182"/>
                </a:lnTo>
                <a:lnTo>
                  <a:pt x="1077" y="184"/>
                </a:lnTo>
                <a:lnTo>
                  <a:pt x="1059" y="198"/>
                </a:lnTo>
                <a:lnTo>
                  <a:pt x="1054" y="215"/>
                </a:lnTo>
                <a:lnTo>
                  <a:pt x="1037" y="220"/>
                </a:lnTo>
                <a:lnTo>
                  <a:pt x="1002" y="253"/>
                </a:lnTo>
                <a:lnTo>
                  <a:pt x="1002" y="280"/>
                </a:lnTo>
                <a:lnTo>
                  <a:pt x="985" y="315"/>
                </a:lnTo>
                <a:lnTo>
                  <a:pt x="985" y="327"/>
                </a:lnTo>
                <a:lnTo>
                  <a:pt x="1005" y="346"/>
                </a:lnTo>
                <a:lnTo>
                  <a:pt x="1000" y="359"/>
                </a:lnTo>
                <a:lnTo>
                  <a:pt x="1013" y="368"/>
                </a:lnTo>
                <a:lnTo>
                  <a:pt x="1037" y="435"/>
                </a:lnTo>
                <a:lnTo>
                  <a:pt x="1037" y="457"/>
                </a:lnTo>
                <a:lnTo>
                  <a:pt x="1066" y="493"/>
                </a:lnTo>
                <a:lnTo>
                  <a:pt x="1112" y="512"/>
                </a:lnTo>
                <a:lnTo>
                  <a:pt x="1116" y="523"/>
                </a:lnTo>
                <a:lnTo>
                  <a:pt x="1130" y="521"/>
                </a:lnTo>
                <a:lnTo>
                  <a:pt x="1131" y="508"/>
                </a:lnTo>
                <a:lnTo>
                  <a:pt x="1168" y="542"/>
                </a:lnTo>
                <a:lnTo>
                  <a:pt x="1175" y="564"/>
                </a:lnTo>
                <a:lnTo>
                  <a:pt x="1174" y="592"/>
                </a:lnTo>
                <a:lnTo>
                  <a:pt x="1163" y="600"/>
                </a:lnTo>
                <a:lnTo>
                  <a:pt x="1171" y="611"/>
                </a:lnTo>
                <a:lnTo>
                  <a:pt x="1175" y="628"/>
                </a:lnTo>
                <a:lnTo>
                  <a:pt x="1166" y="635"/>
                </a:lnTo>
                <a:lnTo>
                  <a:pt x="1179" y="644"/>
                </a:lnTo>
                <a:lnTo>
                  <a:pt x="1141" y="663"/>
                </a:lnTo>
                <a:lnTo>
                  <a:pt x="1144" y="682"/>
                </a:lnTo>
                <a:lnTo>
                  <a:pt x="1123" y="698"/>
                </a:lnTo>
                <a:lnTo>
                  <a:pt x="1094" y="688"/>
                </a:lnTo>
                <a:lnTo>
                  <a:pt x="1079" y="676"/>
                </a:lnTo>
                <a:lnTo>
                  <a:pt x="1076" y="676"/>
                </a:lnTo>
                <a:lnTo>
                  <a:pt x="1077" y="701"/>
                </a:lnTo>
                <a:lnTo>
                  <a:pt x="1070" y="717"/>
                </a:lnTo>
                <a:lnTo>
                  <a:pt x="1037" y="739"/>
                </a:lnTo>
                <a:lnTo>
                  <a:pt x="1037" y="750"/>
                </a:lnTo>
                <a:lnTo>
                  <a:pt x="1046" y="763"/>
                </a:lnTo>
                <a:lnTo>
                  <a:pt x="1043" y="766"/>
                </a:lnTo>
                <a:lnTo>
                  <a:pt x="1040" y="788"/>
                </a:lnTo>
                <a:lnTo>
                  <a:pt x="1046" y="805"/>
                </a:lnTo>
                <a:lnTo>
                  <a:pt x="1035" y="826"/>
                </a:lnTo>
                <a:lnTo>
                  <a:pt x="1035" y="835"/>
                </a:lnTo>
                <a:lnTo>
                  <a:pt x="1015" y="862"/>
                </a:lnTo>
                <a:lnTo>
                  <a:pt x="1011" y="859"/>
                </a:lnTo>
                <a:lnTo>
                  <a:pt x="1002" y="861"/>
                </a:lnTo>
                <a:lnTo>
                  <a:pt x="999" y="872"/>
                </a:lnTo>
                <a:lnTo>
                  <a:pt x="1002" y="881"/>
                </a:lnTo>
                <a:lnTo>
                  <a:pt x="1013" y="895"/>
                </a:lnTo>
                <a:lnTo>
                  <a:pt x="1021" y="886"/>
                </a:lnTo>
                <a:lnTo>
                  <a:pt x="1024" y="908"/>
                </a:lnTo>
                <a:lnTo>
                  <a:pt x="996" y="903"/>
                </a:lnTo>
                <a:lnTo>
                  <a:pt x="994" y="936"/>
                </a:lnTo>
                <a:lnTo>
                  <a:pt x="999" y="936"/>
                </a:lnTo>
                <a:lnTo>
                  <a:pt x="1000" y="949"/>
                </a:lnTo>
                <a:lnTo>
                  <a:pt x="989" y="961"/>
                </a:lnTo>
                <a:lnTo>
                  <a:pt x="981" y="963"/>
                </a:lnTo>
                <a:lnTo>
                  <a:pt x="985" y="947"/>
                </a:lnTo>
                <a:lnTo>
                  <a:pt x="966" y="927"/>
                </a:lnTo>
                <a:lnTo>
                  <a:pt x="950" y="928"/>
                </a:lnTo>
                <a:lnTo>
                  <a:pt x="937" y="927"/>
                </a:lnTo>
                <a:lnTo>
                  <a:pt x="908" y="947"/>
                </a:lnTo>
                <a:lnTo>
                  <a:pt x="895" y="939"/>
                </a:lnTo>
                <a:lnTo>
                  <a:pt x="879" y="949"/>
                </a:lnTo>
                <a:lnTo>
                  <a:pt x="879" y="963"/>
                </a:lnTo>
                <a:lnTo>
                  <a:pt x="852" y="1004"/>
                </a:lnTo>
                <a:lnTo>
                  <a:pt x="832" y="1014"/>
                </a:lnTo>
                <a:lnTo>
                  <a:pt x="806" y="1007"/>
                </a:lnTo>
                <a:lnTo>
                  <a:pt x="817" y="990"/>
                </a:lnTo>
                <a:lnTo>
                  <a:pt x="808" y="974"/>
                </a:lnTo>
                <a:lnTo>
                  <a:pt x="810" y="957"/>
                </a:lnTo>
                <a:lnTo>
                  <a:pt x="797" y="968"/>
                </a:lnTo>
                <a:lnTo>
                  <a:pt x="792" y="992"/>
                </a:lnTo>
                <a:lnTo>
                  <a:pt x="775" y="1003"/>
                </a:lnTo>
                <a:lnTo>
                  <a:pt x="764" y="1015"/>
                </a:lnTo>
                <a:lnTo>
                  <a:pt x="751" y="1007"/>
                </a:lnTo>
                <a:lnTo>
                  <a:pt x="760" y="996"/>
                </a:lnTo>
                <a:lnTo>
                  <a:pt x="759" y="971"/>
                </a:lnTo>
                <a:lnTo>
                  <a:pt x="731" y="974"/>
                </a:lnTo>
                <a:lnTo>
                  <a:pt x="718" y="981"/>
                </a:lnTo>
                <a:lnTo>
                  <a:pt x="704" y="981"/>
                </a:lnTo>
                <a:lnTo>
                  <a:pt x="704" y="968"/>
                </a:lnTo>
                <a:lnTo>
                  <a:pt x="721" y="950"/>
                </a:lnTo>
                <a:lnTo>
                  <a:pt x="721" y="923"/>
                </a:lnTo>
                <a:lnTo>
                  <a:pt x="729" y="925"/>
                </a:lnTo>
                <a:lnTo>
                  <a:pt x="731" y="941"/>
                </a:lnTo>
                <a:lnTo>
                  <a:pt x="729" y="961"/>
                </a:lnTo>
                <a:lnTo>
                  <a:pt x="749" y="957"/>
                </a:lnTo>
                <a:lnTo>
                  <a:pt x="762" y="908"/>
                </a:lnTo>
                <a:lnTo>
                  <a:pt x="788" y="892"/>
                </a:lnTo>
                <a:lnTo>
                  <a:pt x="793" y="881"/>
                </a:lnTo>
                <a:lnTo>
                  <a:pt x="777" y="870"/>
                </a:lnTo>
                <a:lnTo>
                  <a:pt x="704" y="884"/>
                </a:lnTo>
                <a:lnTo>
                  <a:pt x="688" y="876"/>
                </a:lnTo>
                <a:lnTo>
                  <a:pt x="664" y="870"/>
                </a:lnTo>
                <a:lnTo>
                  <a:pt x="642" y="859"/>
                </a:lnTo>
                <a:lnTo>
                  <a:pt x="628" y="859"/>
                </a:lnTo>
                <a:lnTo>
                  <a:pt x="628" y="848"/>
                </a:lnTo>
                <a:lnTo>
                  <a:pt x="633" y="840"/>
                </a:lnTo>
                <a:lnTo>
                  <a:pt x="631" y="829"/>
                </a:lnTo>
                <a:lnTo>
                  <a:pt x="585" y="815"/>
                </a:lnTo>
                <a:lnTo>
                  <a:pt x="568" y="824"/>
                </a:lnTo>
                <a:lnTo>
                  <a:pt x="557" y="819"/>
                </a:lnTo>
                <a:lnTo>
                  <a:pt x="544" y="832"/>
                </a:lnTo>
                <a:lnTo>
                  <a:pt x="535" y="824"/>
                </a:lnTo>
                <a:lnTo>
                  <a:pt x="526" y="835"/>
                </a:lnTo>
                <a:lnTo>
                  <a:pt x="515" y="832"/>
                </a:lnTo>
                <a:lnTo>
                  <a:pt x="504" y="805"/>
                </a:lnTo>
                <a:lnTo>
                  <a:pt x="478" y="788"/>
                </a:lnTo>
                <a:lnTo>
                  <a:pt x="476" y="813"/>
                </a:lnTo>
                <a:lnTo>
                  <a:pt x="456" y="810"/>
                </a:lnTo>
                <a:lnTo>
                  <a:pt x="453" y="794"/>
                </a:lnTo>
                <a:lnTo>
                  <a:pt x="382" y="772"/>
                </a:lnTo>
                <a:lnTo>
                  <a:pt x="349" y="770"/>
                </a:lnTo>
                <a:lnTo>
                  <a:pt x="347" y="753"/>
                </a:lnTo>
                <a:lnTo>
                  <a:pt x="323" y="731"/>
                </a:lnTo>
                <a:lnTo>
                  <a:pt x="322" y="719"/>
                </a:lnTo>
                <a:lnTo>
                  <a:pt x="286" y="695"/>
                </a:lnTo>
                <a:lnTo>
                  <a:pt x="253" y="695"/>
                </a:lnTo>
                <a:lnTo>
                  <a:pt x="234" y="684"/>
                </a:lnTo>
                <a:lnTo>
                  <a:pt x="209" y="710"/>
                </a:lnTo>
                <a:lnTo>
                  <a:pt x="161" y="710"/>
                </a:lnTo>
                <a:lnTo>
                  <a:pt x="139" y="731"/>
                </a:lnTo>
                <a:lnTo>
                  <a:pt x="104" y="742"/>
                </a:lnTo>
                <a:lnTo>
                  <a:pt x="65" y="808"/>
                </a:lnTo>
              </a:path>
            </a:pathLst>
          </a:custGeom>
          <a:solidFill>
            <a:srgbClr val="F2F2F2"/>
          </a:solidFill>
          <a:ln w="0">
            <a:solidFill>
              <a:srgbClr val="79797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69" name="Freeform 35">
            <a:extLst>
              <a:ext uri="{FF2B5EF4-FFF2-40B4-BE49-F238E27FC236}">
                <a16:creationId xmlns:a16="http://schemas.microsoft.com/office/drawing/2014/main" id="{3D88C04A-A7AF-A1E9-16F8-DEDAD17B7F46}"/>
              </a:ext>
            </a:extLst>
          </p:cNvPr>
          <p:cNvSpPr>
            <a:spLocks/>
          </p:cNvSpPr>
          <p:nvPr/>
        </p:nvSpPr>
        <p:spPr bwMode="auto">
          <a:xfrm>
            <a:off x="2109736" y="4298681"/>
            <a:ext cx="105403" cy="108038"/>
          </a:xfrm>
          <a:custGeom>
            <a:avLst/>
            <a:gdLst>
              <a:gd name="T0" fmla="*/ 147 w 560"/>
              <a:gd name="T1" fmla="*/ 33 h 573"/>
              <a:gd name="T2" fmla="*/ 141 w 560"/>
              <a:gd name="T3" fmla="*/ 49 h 573"/>
              <a:gd name="T4" fmla="*/ 116 w 560"/>
              <a:gd name="T5" fmla="*/ 91 h 573"/>
              <a:gd name="T6" fmla="*/ 103 w 560"/>
              <a:gd name="T7" fmla="*/ 93 h 573"/>
              <a:gd name="T8" fmla="*/ 101 w 560"/>
              <a:gd name="T9" fmla="*/ 109 h 573"/>
              <a:gd name="T10" fmla="*/ 103 w 560"/>
              <a:gd name="T11" fmla="*/ 122 h 573"/>
              <a:gd name="T12" fmla="*/ 99 w 560"/>
              <a:gd name="T13" fmla="*/ 131 h 573"/>
              <a:gd name="T14" fmla="*/ 61 w 560"/>
              <a:gd name="T15" fmla="*/ 140 h 573"/>
              <a:gd name="T16" fmla="*/ 59 w 560"/>
              <a:gd name="T17" fmla="*/ 208 h 573"/>
              <a:gd name="T18" fmla="*/ 55 w 560"/>
              <a:gd name="T19" fmla="*/ 238 h 573"/>
              <a:gd name="T20" fmla="*/ 0 w 560"/>
              <a:gd name="T21" fmla="*/ 286 h 573"/>
              <a:gd name="T22" fmla="*/ 5 w 560"/>
              <a:gd name="T23" fmla="*/ 347 h 573"/>
              <a:gd name="T24" fmla="*/ 11 w 560"/>
              <a:gd name="T25" fmla="*/ 353 h 573"/>
              <a:gd name="T26" fmla="*/ 13 w 560"/>
              <a:gd name="T27" fmla="*/ 371 h 573"/>
              <a:gd name="T28" fmla="*/ 29 w 560"/>
              <a:gd name="T29" fmla="*/ 418 h 573"/>
              <a:gd name="T30" fmla="*/ 37 w 560"/>
              <a:gd name="T31" fmla="*/ 428 h 573"/>
              <a:gd name="T32" fmla="*/ 32 w 560"/>
              <a:gd name="T33" fmla="*/ 451 h 573"/>
              <a:gd name="T34" fmla="*/ 65 w 560"/>
              <a:gd name="T35" fmla="*/ 494 h 573"/>
              <a:gd name="T36" fmla="*/ 65 w 560"/>
              <a:gd name="T37" fmla="*/ 513 h 573"/>
              <a:gd name="T38" fmla="*/ 160 w 560"/>
              <a:gd name="T39" fmla="*/ 555 h 573"/>
              <a:gd name="T40" fmla="*/ 179 w 560"/>
              <a:gd name="T41" fmla="*/ 552 h 573"/>
              <a:gd name="T42" fmla="*/ 207 w 560"/>
              <a:gd name="T43" fmla="*/ 566 h 573"/>
              <a:gd name="T44" fmla="*/ 230 w 560"/>
              <a:gd name="T45" fmla="*/ 562 h 573"/>
              <a:gd name="T46" fmla="*/ 240 w 560"/>
              <a:gd name="T47" fmla="*/ 573 h 573"/>
              <a:gd name="T48" fmla="*/ 258 w 560"/>
              <a:gd name="T49" fmla="*/ 568 h 573"/>
              <a:gd name="T50" fmla="*/ 291 w 560"/>
              <a:gd name="T51" fmla="*/ 566 h 573"/>
              <a:gd name="T52" fmla="*/ 306 w 560"/>
              <a:gd name="T53" fmla="*/ 559 h 573"/>
              <a:gd name="T54" fmla="*/ 360 w 560"/>
              <a:gd name="T55" fmla="*/ 546 h 573"/>
              <a:gd name="T56" fmla="*/ 450 w 560"/>
              <a:gd name="T57" fmla="*/ 483 h 573"/>
              <a:gd name="T58" fmla="*/ 494 w 560"/>
              <a:gd name="T59" fmla="*/ 424 h 573"/>
              <a:gd name="T60" fmla="*/ 534 w 560"/>
              <a:gd name="T61" fmla="*/ 413 h 573"/>
              <a:gd name="T62" fmla="*/ 540 w 560"/>
              <a:gd name="T63" fmla="*/ 377 h 573"/>
              <a:gd name="T64" fmla="*/ 556 w 560"/>
              <a:gd name="T65" fmla="*/ 342 h 573"/>
              <a:gd name="T66" fmla="*/ 553 w 560"/>
              <a:gd name="T67" fmla="*/ 295 h 573"/>
              <a:gd name="T68" fmla="*/ 560 w 560"/>
              <a:gd name="T69" fmla="*/ 286 h 573"/>
              <a:gd name="T70" fmla="*/ 545 w 560"/>
              <a:gd name="T71" fmla="*/ 268 h 573"/>
              <a:gd name="T72" fmla="*/ 534 w 560"/>
              <a:gd name="T73" fmla="*/ 235 h 573"/>
              <a:gd name="T74" fmla="*/ 503 w 560"/>
              <a:gd name="T75" fmla="*/ 200 h 573"/>
              <a:gd name="T76" fmla="*/ 469 w 560"/>
              <a:gd name="T77" fmla="*/ 188 h 573"/>
              <a:gd name="T78" fmla="*/ 431 w 560"/>
              <a:gd name="T79" fmla="*/ 155 h 573"/>
              <a:gd name="T80" fmla="*/ 409 w 560"/>
              <a:gd name="T81" fmla="*/ 123 h 573"/>
              <a:gd name="T82" fmla="*/ 400 w 560"/>
              <a:gd name="T83" fmla="*/ 91 h 573"/>
              <a:gd name="T84" fmla="*/ 389 w 560"/>
              <a:gd name="T85" fmla="*/ 74 h 573"/>
              <a:gd name="T86" fmla="*/ 367 w 560"/>
              <a:gd name="T87" fmla="*/ 76 h 573"/>
              <a:gd name="T88" fmla="*/ 343 w 560"/>
              <a:gd name="T89" fmla="*/ 57 h 573"/>
              <a:gd name="T90" fmla="*/ 302 w 560"/>
              <a:gd name="T91" fmla="*/ 47 h 573"/>
              <a:gd name="T92" fmla="*/ 272 w 560"/>
              <a:gd name="T93" fmla="*/ 20 h 573"/>
              <a:gd name="T94" fmla="*/ 240 w 560"/>
              <a:gd name="T95" fmla="*/ 20 h 573"/>
              <a:gd name="T96" fmla="*/ 218 w 560"/>
              <a:gd name="T97" fmla="*/ 0 h 573"/>
              <a:gd name="T98" fmla="*/ 193 w 560"/>
              <a:gd name="T99" fmla="*/ 14 h 573"/>
              <a:gd name="T100" fmla="*/ 160 w 560"/>
              <a:gd name="T101" fmla="*/ 22 h 573"/>
              <a:gd name="T102" fmla="*/ 147 w 560"/>
              <a:gd name="T103" fmla="*/ 33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0" h="573">
                <a:moveTo>
                  <a:pt x="147" y="33"/>
                </a:moveTo>
                <a:lnTo>
                  <a:pt x="141" y="49"/>
                </a:lnTo>
                <a:lnTo>
                  <a:pt x="116" y="91"/>
                </a:lnTo>
                <a:lnTo>
                  <a:pt x="103" y="93"/>
                </a:lnTo>
                <a:lnTo>
                  <a:pt x="101" y="109"/>
                </a:lnTo>
                <a:lnTo>
                  <a:pt x="103" y="122"/>
                </a:lnTo>
                <a:lnTo>
                  <a:pt x="99" y="131"/>
                </a:lnTo>
                <a:lnTo>
                  <a:pt x="61" y="140"/>
                </a:lnTo>
                <a:lnTo>
                  <a:pt x="59" y="208"/>
                </a:lnTo>
                <a:lnTo>
                  <a:pt x="55" y="238"/>
                </a:lnTo>
                <a:lnTo>
                  <a:pt x="0" y="286"/>
                </a:lnTo>
                <a:lnTo>
                  <a:pt x="5" y="347"/>
                </a:lnTo>
                <a:lnTo>
                  <a:pt x="11" y="353"/>
                </a:lnTo>
                <a:lnTo>
                  <a:pt x="13" y="371"/>
                </a:lnTo>
                <a:lnTo>
                  <a:pt x="29" y="418"/>
                </a:lnTo>
                <a:lnTo>
                  <a:pt x="37" y="428"/>
                </a:lnTo>
                <a:lnTo>
                  <a:pt x="32" y="451"/>
                </a:lnTo>
                <a:lnTo>
                  <a:pt x="65" y="494"/>
                </a:lnTo>
                <a:lnTo>
                  <a:pt x="65" y="513"/>
                </a:lnTo>
                <a:lnTo>
                  <a:pt x="160" y="555"/>
                </a:lnTo>
                <a:lnTo>
                  <a:pt x="179" y="552"/>
                </a:lnTo>
                <a:lnTo>
                  <a:pt x="207" y="566"/>
                </a:lnTo>
                <a:lnTo>
                  <a:pt x="230" y="562"/>
                </a:lnTo>
                <a:lnTo>
                  <a:pt x="240" y="573"/>
                </a:lnTo>
                <a:lnTo>
                  <a:pt x="258" y="568"/>
                </a:lnTo>
                <a:lnTo>
                  <a:pt x="291" y="566"/>
                </a:lnTo>
                <a:lnTo>
                  <a:pt x="306" y="559"/>
                </a:lnTo>
                <a:lnTo>
                  <a:pt x="360" y="546"/>
                </a:lnTo>
                <a:lnTo>
                  <a:pt x="450" y="483"/>
                </a:lnTo>
                <a:lnTo>
                  <a:pt x="494" y="424"/>
                </a:lnTo>
                <a:lnTo>
                  <a:pt x="534" y="413"/>
                </a:lnTo>
                <a:lnTo>
                  <a:pt x="540" y="377"/>
                </a:lnTo>
                <a:lnTo>
                  <a:pt x="556" y="342"/>
                </a:lnTo>
                <a:lnTo>
                  <a:pt x="553" y="295"/>
                </a:lnTo>
                <a:lnTo>
                  <a:pt x="560" y="286"/>
                </a:lnTo>
                <a:lnTo>
                  <a:pt x="545" y="268"/>
                </a:lnTo>
                <a:lnTo>
                  <a:pt x="534" y="235"/>
                </a:lnTo>
                <a:lnTo>
                  <a:pt x="503" y="200"/>
                </a:lnTo>
                <a:lnTo>
                  <a:pt x="469" y="188"/>
                </a:lnTo>
                <a:lnTo>
                  <a:pt x="431" y="155"/>
                </a:lnTo>
                <a:lnTo>
                  <a:pt x="409" y="123"/>
                </a:lnTo>
                <a:lnTo>
                  <a:pt x="400" y="91"/>
                </a:lnTo>
                <a:lnTo>
                  <a:pt x="389" y="74"/>
                </a:lnTo>
                <a:lnTo>
                  <a:pt x="367" y="76"/>
                </a:lnTo>
                <a:lnTo>
                  <a:pt x="343" y="57"/>
                </a:lnTo>
                <a:lnTo>
                  <a:pt x="302" y="47"/>
                </a:lnTo>
                <a:lnTo>
                  <a:pt x="272" y="20"/>
                </a:lnTo>
                <a:lnTo>
                  <a:pt x="240" y="20"/>
                </a:lnTo>
                <a:lnTo>
                  <a:pt x="218" y="0"/>
                </a:lnTo>
                <a:lnTo>
                  <a:pt x="193" y="14"/>
                </a:lnTo>
                <a:lnTo>
                  <a:pt x="160" y="22"/>
                </a:lnTo>
                <a:lnTo>
                  <a:pt x="147" y="33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70" name="Freeform 36">
            <a:extLst>
              <a:ext uri="{FF2B5EF4-FFF2-40B4-BE49-F238E27FC236}">
                <a16:creationId xmlns:a16="http://schemas.microsoft.com/office/drawing/2014/main" id="{16BF0B29-52FC-E453-0CA7-62FF061263E5}"/>
              </a:ext>
            </a:extLst>
          </p:cNvPr>
          <p:cNvSpPr>
            <a:spLocks/>
          </p:cNvSpPr>
          <p:nvPr/>
        </p:nvSpPr>
        <p:spPr bwMode="auto">
          <a:xfrm>
            <a:off x="1934504" y="4093145"/>
            <a:ext cx="10540" cy="6588"/>
          </a:xfrm>
          <a:custGeom>
            <a:avLst/>
            <a:gdLst>
              <a:gd name="T0" fmla="*/ 15 w 62"/>
              <a:gd name="T1" fmla="*/ 9 h 34"/>
              <a:gd name="T2" fmla="*/ 0 w 62"/>
              <a:gd name="T3" fmla="*/ 9 h 34"/>
              <a:gd name="T4" fmla="*/ 5 w 62"/>
              <a:gd name="T5" fmla="*/ 14 h 34"/>
              <a:gd name="T6" fmla="*/ 9 w 62"/>
              <a:gd name="T7" fmla="*/ 22 h 34"/>
              <a:gd name="T8" fmla="*/ 22 w 62"/>
              <a:gd name="T9" fmla="*/ 28 h 34"/>
              <a:gd name="T10" fmla="*/ 40 w 62"/>
              <a:gd name="T11" fmla="*/ 25 h 34"/>
              <a:gd name="T12" fmla="*/ 49 w 62"/>
              <a:gd name="T13" fmla="*/ 34 h 34"/>
              <a:gd name="T14" fmla="*/ 62 w 62"/>
              <a:gd name="T15" fmla="*/ 31 h 34"/>
              <a:gd name="T16" fmla="*/ 59 w 62"/>
              <a:gd name="T17" fmla="*/ 22 h 34"/>
              <a:gd name="T18" fmla="*/ 53 w 62"/>
              <a:gd name="T19" fmla="*/ 20 h 34"/>
              <a:gd name="T20" fmla="*/ 49 w 62"/>
              <a:gd name="T21" fmla="*/ 0 h 34"/>
              <a:gd name="T22" fmla="*/ 29 w 62"/>
              <a:gd name="T23" fmla="*/ 0 h 34"/>
              <a:gd name="T24" fmla="*/ 15 w 62"/>
              <a:gd name="T25" fmla="*/ 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34">
                <a:moveTo>
                  <a:pt x="15" y="9"/>
                </a:moveTo>
                <a:lnTo>
                  <a:pt x="0" y="9"/>
                </a:lnTo>
                <a:lnTo>
                  <a:pt x="5" y="14"/>
                </a:lnTo>
                <a:lnTo>
                  <a:pt x="9" y="22"/>
                </a:lnTo>
                <a:lnTo>
                  <a:pt x="22" y="28"/>
                </a:lnTo>
                <a:lnTo>
                  <a:pt x="40" y="25"/>
                </a:lnTo>
                <a:lnTo>
                  <a:pt x="49" y="34"/>
                </a:lnTo>
                <a:lnTo>
                  <a:pt x="62" y="31"/>
                </a:lnTo>
                <a:lnTo>
                  <a:pt x="59" y="22"/>
                </a:lnTo>
                <a:lnTo>
                  <a:pt x="53" y="20"/>
                </a:lnTo>
                <a:lnTo>
                  <a:pt x="49" y="0"/>
                </a:lnTo>
                <a:lnTo>
                  <a:pt x="29" y="0"/>
                </a:lnTo>
                <a:lnTo>
                  <a:pt x="15" y="9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71" name="Freeform 37">
            <a:extLst>
              <a:ext uri="{FF2B5EF4-FFF2-40B4-BE49-F238E27FC236}">
                <a16:creationId xmlns:a16="http://schemas.microsoft.com/office/drawing/2014/main" id="{DE1E8B5A-2138-0B09-8AC0-563ADDCE8CD1}"/>
              </a:ext>
            </a:extLst>
          </p:cNvPr>
          <p:cNvSpPr>
            <a:spLocks/>
          </p:cNvSpPr>
          <p:nvPr/>
        </p:nvSpPr>
        <p:spPr bwMode="auto">
          <a:xfrm>
            <a:off x="1905518" y="4094463"/>
            <a:ext cx="23716" cy="6588"/>
          </a:xfrm>
          <a:custGeom>
            <a:avLst/>
            <a:gdLst>
              <a:gd name="T0" fmla="*/ 125 w 125"/>
              <a:gd name="T1" fmla="*/ 25 h 33"/>
              <a:gd name="T2" fmla="*/ 123 w 125"/>
              <a:gd name="T3" fmla="*/ 33 h 33"/>
              <a:gd name="T4" fmla="*/ 109 w 125"/>
              <a:gd name="T5" fmla="*/ 33 h 33"/>
              <a:gd name="T6" fmla="*/ 93 w 125"/>
              <a:gd name="T7" fmla="*/ 25 h 33"/>
              <a:gd name="T8" fmla="*/ 43 w 125"/>
              <a:gd name="T9" fmla="*/ 24 h 33"/>
              <a:gd name="T10" fmla="*/ 5 w 125"/>
              <a:gd name="T11" fmla="*/ 30 h 33"/>
              <a:gd name="T12" fmla="*/ 1 w 125"/>
              <a:gd name="T13" fmla="*/ 25 h 33"/>
              <a:gd name="T14" fmla="*/ 0 w 125"/>
              <a:gd name="T15" fmla="*/ 19 h 33"/>
              <a:gd name="T16" fmla="*/ 5 w 125"/>
              <a:gd name="T17" fmla="*/ 14 h 33"/>
              <a:gd name="T18" fmla="*/ 87 w 125"/>
              <a:gd name="T19" fmla="*/ 0 h 33"/>
              <a:gd name="T20" fmla="*/ 114 w 125"/>
              <a:gd name="T21" fmla="*/ 13 h 33"/>
              <a:gd name="T22" fmla="*/ 125 w 125"/>
              <a:gd name="T23" fmla="*/ 2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33">
                <a:moveTo>
                  <a:pt x="125" y="25"/>
                </a:moveTo>
                <a:lnTo>
                  <a:pt x="123" y="33"/>
                </a:lnTo>
                <a:lnTo>
                  <a:pt x="109" y="33"/>
                </a:lnTo>
                <a:lnTo>
                  <a:pt x="93" y="25"/>
                </a:lnTo>
                <a:lnTo>
                  <a:pt x="43" y="24"/>
                </a:lnTo>
                <a:lnTo>
                  <a:pt x="5" y="30"/>
                </a:lnTo>
                <a:lnTo>
                  <a:pt x="1" y="25"/>
                </a:lnTo>
                <a:lnTo>
                  <a:pt x="0" y="19"/>
                </a:lnTo>
                <a:lnTo>
                  <a:pt x="5" y="14"/>
                </a:lnTo>
                <a:lnTo>
                  <a:pt x="87" y="0"/>
                </a:lnTo>
                <a:lnTo>
                  <a:pt x="114" y="13"/>
                </a:lnTo>
                <a:lnTo>
                  <a:pt x="125" y="25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72" name="Freeform 38">
            <a:extLst>
              <a:ext uri="{FF2B5EF4-FFF2-40B4-BE49-F238E27FC236}">
                <a16:creationId xmlns:a16="http://schemas.microsoft.com/office/drawing/2014/main" id="{54CBB58E-2CC8-28D2-ACC5-F7B690DFB2F4}"/>
              </a:ext>
            </a:extLst>
          </p:cNvPr>
          <p:cNvSpPr>
            <a:spLocks/>
          </p:cNvSpPr>
          <p:nvPr/>
        </p:nvSpPr>
        <p:spPr bwMode="auto">
          <a:xfrm>
            <a:off x="1935822" y="4108956"/>
            <a:ext cx="6588" cy="6588"/>
          </a:xfrm>
          <a:custGeom>
            <a:avLst/>
            <a:gdLst>
              <a:gd name="T0" fmla="*/ 11 w 40"/>
              <a:gd name="T1" fmla="*/ 0 h 34"/>
              <a:gd name="T2" fmla="*/ 2 w 40"/>
              <a:gd name="T3" fmla="*/ 9 h 34"/>
              <a:gd name="T4" fmla="*/ 0 w 40"/>
              <a:gd name="T5" fmla="*/ 20 h 34"/>
              <a:gd name="T6" fmla="*/ 24 w 40"/>
              <a:gd name="T7" fmla="*/ 34 h 34"/>
              <a:gd name="T8" fmla="*/ 40 w 40"/>
              <a:gd name="T9" fmla="*/ 34 h 34"/>
              <a:gd name="T10" fmla="*/ 33 w 40"/>
              <a:gd name="T11" fmla="*/ 22 h 34"/>
              <a:gd name="T12" fmla="*/ 20 w 40"/>
              <a:gd name="T13" fmla="*/ 7 h 34"/>
              <a:gd name="T14" fmla="*/ 11 w 40"/>
              <a:gd name="T1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34">
                <a:moveTo>
                  <a:pt x="11" y="0"/>
                </a:moveTo>
                <a:lnTo>
                  <a:pt x="2" y="9"/>
                </a:lnTo>
                <a:lnTo>
                  <a:pt x="0" y="20"/>
                </a:lnTo>
                <a:lnTo>
                  <a:pt x="24" y="34"/>
                </a:lnTo>
                <a:lnTo>
                  <a:pt x="40" y="34"/>
                </a:lnTo>
                <a:lnTo>
                  <a:pt x="33" y="22"/>
                </a:lnTo>
                <a:lnTo>
                  <a:pt x="20" y="7"/>
                </a:lnTo>
                <a:lnTo>
                  <a:pt x="11" y="0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73" name="Freeform 39">
            <a:extLst>
              <a:ext uri="{FF2B5EF4-FFF2-40B4-BE49-F238E27FC236}">
                <a16:creationId xmlns:a16="http://schemas.microsoft.com/office/drawing/2014/main" id="{0091DC7D-8DE5-8E08-2AEE-D77F136876E5}"/>
              </a:ext>
            </a:extLst>
          </p:cNvPr>
          <p:cNvSpPr>
            <a:spLocks/>
          </p:cNvSpPr>
          <p:nvPr/>
        </p:nvSpPr>
        <p:spPr bwMode="auto">
          <a:xfrm>
            <a:off x="1843594" y="4083923"/>
            <a:ext cx="42161" cy="17128"/>
          </a:xfrm>
          <a:custGeom>
            <a:avLst/>
            <a:gdLst>
              <a:gd name="T0" fmla="*/ 0 w 222"/>
              <a:gd name="T1" fmla="*/ 13 h 90"/>
              <a:gd name="T2" fmla="*/ 15 w 222"/>
              <a:gd name="T3" fmla="*/ 24 h 90"/>
              <a:gd name="T4" fmla="*/ 54 w 222"/>
              <a:gd name="T5" fmla="*/ 24 h 90"/>
              <a:gd name="T6" fmla="*/ 81 w 222"/>
              <a:gd name="T7" fmla="*/ 38 h 90"/>
              <a:gd name="T8" fmla="*/ 96 w 222"/>
              <a:gd name="T9" fmla="*/ 38 h 90"/>
              <a:gd name="T10" fmla="*/ 105 w 222"/>
              <a:gd name="T11" fmla="*/ 62 h 90"/>
              <a:gd name="T12" fmla="*/ 112 w 222"/>
              <a:gd name="T13" fmla="*/ 70 h 90"/>
              <a:gd name="T14" fmla="*/ 142 w 222"/>
              <a:gd name="T15" fmla="*/ 68 h 90"/>
              <a:gd name="T16" fmla="*/ 145 w 222"/>
              <a:gd name="T17" fmla="*/ 62 h 90"/>
              <a:gd name="T18" fmla="*/ 159 w 222"/>
              <a:gd name="T19" fmla="*/ 62 h 90"/>
              <a:gd name="T20" fmla="*/ 201 w 222"/>
              <a:gd name="T21" fmla="*/ 90 h 90"/>
              <a:gd name="T22" fmla="*/ 222 w 222"/>
              <a:gd name="T23" fmla="*/ 84 h 90"/>
              <a:gd name="T24" fmla="*/ 222 w 222"/>
              <a:gd name="T25" fmla="*/ 79 h 90"/>
              <a:gd name="T26" fmla="*/ 203 w 222"/>
              <a:gd name="T27" fmla="*/ 71 h 90"/>
              <a:gd name="T28" fmla="*/ 201 w 222"/>
              <a:gd name="T29" fmla="*/ 62 h 90"/>
              <a:gd name="T30" fmla="*/ 172 w 222"/>
              <a:gd name="T31" fmla="*/ 48 h 90"/>
              <a:gd name="T32" fmla="*/ 157 w 222"/>
              <a:gd name="T33" fmla="*/ 49 h 90"/>
              <a:gd name="T34" fmla="*/ 145 w 222"/>
              <a:gd name="T35" fmla="*/ 40 h 90"/>
              <a:gd name="T36" fmla="*/ 129 w 222"/>
              <a:gd name="T37" fmla="*/ 37 h 90"/>
              <a:gd name="T38" fmla="*/ 118 w 222"/>
              <a:gd name="T39" fmla="*/ 27 h 90"/>
              <a:gd name="T40" fmla="*/ 90 w 222"/>
              <a:gd name="T41" fmla="*/ 16 h 90"/>
              <a:gd name="T42" fmla="*/ 58 w 222"/>
              <a:gd name="T43" fmla="*/ 8 h 90"/>
              <a:gd name="T44" fmla="*/ 39 w 222"/>
              <a:gd name="T45" fmla="*/ 11 h 90"/>
              <a:gd name="T46" fmla="*/ 15 w 222"/>
              <a:gd name="T47" fmla="*/ 2 h 90"/>
              <a:gd name="T48" fmla="*/ 0 w 222"/>
              <a:gd name="T49" fmla="*/ 0 h 90"/>
              <a:gd name="T50" fmla="*/ 0 w 222"/>
              <a:gd name="T51" fmla="*/ 1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2" h="90">
                <a:moveTo>
                  <a:pt x="0" y="13"/>
                </a:moveTo>
                <a:lnTo>
                  <a:pt x="15" y="24"/>
                </a:lnTo>
                <a:lnTo>
                  <a:pt x="54" y="24"/>
                </a:lnTo>
                <a:lnTo>
                  <a:pt x="81" y="38"/>
                </a:lnTo>
                <a:lnTo>
                  <a:pt x="96" y="38"/>
                </a:lnTo>
                <a:lnTo>
                  <a:pt x="105" y="62"/>
                </a:lnTo>
                <a:lnTo>
                  <a:pt x="112" y="70"/>
                </a:lnTo>
                <a:lnTo>
                  <a:pt x="142" y="68"/>
                </a:lnTo>
                <a:lnTo>
                  <a:pt x="145" y="62"/>
                </a:lnTo>
                <a:lnTo>
                  <a:pt x="159" y="62"/>
                </a:lnTo>
                <a:lnTo>
                  <a:pt x="201" y="90"/>
                </a:lnTo>
                <a:lnTo>
                  <a:pt x="222" y="84"/>
                </a:lnTo>
                <a:lnTo>
                  <a:pt x="222" y="79"/>
                </a:lnTo>
                <a:lnTo>
                  <a:pt x="203" y="71"/>
                </a:lnTo>
                <a:lnTo>
                  <a:pt x="201" y="62"/>
                </a:lnTo>
                <a:lnTo>
                  <a:pt x="172" y="48"/>
                </a:lnTo>
                <a:lnTo>
                  <a:pt x="157" y="49"/>
                </a:lnTo>
                <a:lnTo>
                  <a:pt x="145" y="40"/>
                </a:lnTo>
                <a:lnTo>
                  <a:pt x="129" y="37"/>
                </a:lnTo>
                <a:lnTo>
                  <a:pt x="118" y="27"/>
                </a:lnTo>
                <a:lnTo>
                  <a:pt x="90" y="16"/>
                </a:lnTo>
                <a:lnTo>
                  <a:pt x="58" y="8"/>
                </a:lnTo>
                <a:lnTo>
                  <a:pt x="39" y="11"/>
                </a:lnTo>
                <a:lnTo>
                  <a:pt x="15" y="2"/>
                </a:lnTo>
                <a:lnTo>
                  <a:pt x="0" y="0"/>
                </a:lnTo>
                <a:lnTo>
                  <a:pt x="0" y="13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74" name="Freeform 40">
            <a:extLst>
              <a:ext uri="{FF2B5EF4-FFF2-40B4-BE49-F238E27FC236}">
                <a16:creationId xmlns:a16="http://schemas.microsoft.com/office/drawing/2014/main" id="{8DB82B4C-77D4-CAD7-4F36-391D6BA36818}"/>
              </a:ext>
            </a:extLst>
          </p:cNvPr>
          <p:cNvSpPr>
            <a:spLocks/>
          </p:cNvSpPr>
          <p:nvPr/>
        </p:nvSpPr>
        <p:spPr bwMode="auto">
          <a:xfrm>
            <a:off x="1838324" y="4098415"/>
            <a:ext cx="21081" cy="9223"/>
          </a:xfrm>
          <a:custGeom>
            <a:avLst/>
            <a:gdLst>
              <a:gd name="T0" fmla="*/ 41 w 113"/>
              <a:gd name="T1" fmla="*/ 3 h 55"/>
              <a:gd name="T2" fmla="*/ 15 w 113"/>
              <a:gd name="T3" fmla="*/ 0 h 55"/>
              <a:gd name="T4" fmla="*/ 7 w 113"/>
              <a:gd name="T5" fmla="*/ 9 h 55"/>
              <a:gd name="T6" fmla="*/ 0 w 113"/>
              <a:gd name="T7" fmla="*/ 31 h 55"/>
              <a:gd name="T8" fmla="*/ 21 w 113"/>
              <a:gd name="T9" fmla="*/ 55 h 55"/>
              <a:gd name="T10" fmla="*/ 26 w 113"/>
              <a:gd name="T11" fmla="*/ 49 h 55"/>
              <a:gd name="T12" fmla="*/ 43 w 113"/>
              <a:gd name="T13" fmla="*/ 38 h 55"/>
              <a:gd name="T14" fmla="*/ 69 w 113"/>
              <a:gd name="T15" fmla="*/ 49 h 55"/>
              <a:gd name="T16" fmla="*/ 102 w 113"/>
              <a:gd name="T17" fmla="*/ 53 h 55"/>
              <a:gd name="T18" fmla="*/ 106 w 113"/>
              <a:gd name="T19" fmla="*/ 42 h 55"/>
              <a:gd name="T20" fmla="*/ 113 w 113"/>
              <a:gd name="T21" fmla="*/ 36 h 55"/>
              <a:gd name="T22" fmla="*/ 41 w 113"/>
              <a:gd name="T23" fmla="*/ 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" h="55">
                <a:moveTo>
                  <a:pt x="41" y="3"/>
                </a:moveTo>
                <a:lnTo>
                  <a:pt x="15" y="0"/>
                </a:lnTo>
                <a:lnTo>
                  <a:pt x="7" y="9"/>
                </a:lnTo>
                <a:lnTo>
                  <a:pt x="0" y="31"/>
                </a:lnTo>
                <a:lnTo>
                  <a:pt x="21" y="55"/>
                </a:lnTo>
                <a:lnTo>
                  <a:pt x="26" y="49"/>
                </a:lnTo>
                <a:lnTo>
                  <a:pt x="43" y="38"/>
                </a:lnTo>
                <a:lnTo>
                  <a:pt x="69" y="49"/>
                </a:lnTo>
                <a:lnTo>
                  <a:pt x="102" y="53"/>
                </a:lnTo>
                <a:lnTo>
                  <a:pt x="106" y="42"/>
                </a:lnTo>
                <a:lnTo>
                  <a:pt x="113" y="36"/>
                </a:lnTo>
                <a:lnTo>
                  <a:pt x="41" y="3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75" name="Freeform 41">
            <a:extLst>
              <a:ext uri="{FF2B5EF4-FFF2-40B4-BE49-F238E27FC236}">
                <a16:creationId xmlns:a16="http://schemas.microsoft.com/office/drawing/2014/main" id="{7E0AB11D-D2EB-A1E2-64AD-E7C4F2E19893}"/>
              </a:ext>
            </a:extLst>
          </p:cNvPr>
          <p:cNvSpPr>
            <a:spLocks/>
          </p:cNvSpPr>
          <p:nvPr/>
        </p:nvSpPr>
        <p:spPr bwMode="auto">
          <a:xfrm>
            <a:off x="1777717" y="4099733"/>
            <a:ext cx="3953" cy="5270"/>
          </a:xfrm>
          <a:custGeom>
            <a:avLst/>
            <a:gdLst>
              <a:gd name="T0" fmla="*/ 5 w 20"/>
              <a:gd name="T1" fmla="*/ 0 h 32"/>
              <a:gd name="T2" fmla="*/ 0 w 20"/>
              <a:gd name="T3" fmla="*/ 11 h 32"/>
              <a:gd name="T4" fmla="*/ 0 w 20"/>
              <a:gd name="T5" fmla="*/ 27 h 32"/>
              <a:gd name="T6" fmla="*/ 11 w 20"/>
              <a:gd name="T7" fmla="*/ 32 h 32"/>
              <a:gd name="T8" fmla="*/ 20 w 20"/>
              <a:gd name="T9" fmla="*/ 24 h 32"/>
              <a:gd name="T10" fmla="*/ 18 w 20"/>
              <a:gd name="T11" fmla="*/ 10 h 32"/>
              <a:gd name="T12" fmla="*/ 5 w 20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32">
                <a:moveTo>
                  <a:pt x="5" y="0"/>
                </a:moveTo>
                <a:lnTo>
                  <a:pt x="0" y="11"/>
                </a:lnTo>
                <a:lnTo>
                  <a:pt x="0" y="27"/>
                </a:lnTo>
                <a:lnTo>
                  <a:pt x="11" y="32"/>
                </a:lnTo>
                <a:lnTo>
                  <a:pt x="20" y="24"/>
                </a:lnTo>
                <a:lnTo>
                  <a:pt x="18" y="10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76" name="Freeform 42">
            <a:extLst>
              <a:ext uri="{FF2B5EF4-FFF2-40B4-BE49-F238E27FC236}">
                <a16:creationId xmlns:a16="http://schemas.microsoft.com/office/drawing/2014/main" id="{EF501CAB-EC73-763C-36CA-894805D7DFF8}"/>
              </a:ext>
            </a:extLst>
          </p:cNvPr>
          <p:cNvSpPr>
            <a:spLocks/>
          </p:cNvSpPr>
          <p:nvPr/>
        </p:nvSpPr>
        <p:spPr bwMode="auto">
          <a:xfrm>
            <a:off x="1913423" y="4102368"/>
            <a:ext cx="11858" cy="9223"/>
          </a:xfrm>
          <a:custGeom>
            <a:avLst/>
            <a:gdLst>
              <a:gd name="T0" fmla="*/ 17 w 66"/>
              <a:gd name="T1" fmla="*/ 8 h 49"/>
              <a:gd name="T2" fmla="*/ 16 w 66"/>
              <a:gd name="T3" fmla="*/ 20 h 49"/>
              <a:gd name="T4" fmla="*/ 5 w 66"/>
              <a:gd name="T5" fmla="*/ 31 h 49"/>
              <a:gd name="T6" fmla="*/ 0 w 66"/>
              <a:gd name="T7" fmla="*/ 49 h 49"/>
              <a:gd name="T8" fmla="*/ 22 w 66"/>
              <a:gd name="T9" fmla="*/ 33 h 49"/>
              <a:gd name="T10" fmla="*/ 38 w 66"/>
              <a:gd name="T11" fmla="*/ 42 h 49"/>
              <a:gd name="T12" fmla="*/ 55 w 66"/>
              <a:gd name="T13" fmla="*/ 38 h 49"/>
              <a:gd name="T14" fmla="*/ 66 w 66"/>
              <a:gd name="T15" fmla="*/ 20 h 49"/>
              <a:gd name="T16" fmla="*/ 61 w 66"/>
              <a:gd name="T17" fmla="*/ 11 h 49"/>
              <a:gd name="T18" fmla="*/ 52 w 66"/>
              <a:gd name="T19" fmla="*/ 0 h 49"/>
              <a:gd name="T20" fmla="*/ 39 w 66"/>
              <a:gd name="T21" fmla="*/ 8 h 49"/>
              <a:gd name="T22" fmla="*/ 27 w 66"/>
              <a:gd name="T23" fmla="*/ 0 h 49"/>
              <a:gd name="T24" fmla="*/ 27 w 66"/>
              <a:gd name="T25" fmla="*/ 9 h 49"/>
              <a:gd name="T26" fmla="*/ 17 w 66"/>
              <a:gd name="T27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49">
                <a:moveTo>
                  <a:pt x="17" y="8"/>
                </a:moveTo>
                <a:lnTo>
                  <a:pt x="16" y="20"/>
                </a:lnTo>
                <a:lnTo>
                  <a:pt x="5" y="31"/>
                </a:lnTo>
                <a:lnTo>
                  <a:pt x="0" y="49"/>
                </a:lnTo>
                <a:lnTo>
                  <a:pt x="22" y="33"/>
                </a:lnTo>
                <a:lnTo>
                  <a:pt x="38" y="42"/>
                </a:lnTo>
                <a:lnTo>
                  <a:pt x="55" y="38"/>
                </a:lnTo>
                <a:lnTo>
                  <a:pt x="66" y="20"/>
                </a:lnTo>
                <a:lnTo>
                  <a:pt x="61" y="11"/>
                </a:lnTo>
                <a:lnTo>
                  <a:pt x="52" y="0"/>
                </a:lnTo>
                <a:lnTo>
                  <a:pt x="39" y="8"/>
                </a:lnTo>
                <a:lnTo>
                  <a:pt x="27" y="0"/>
                </a:lnTo>
                <a:lnTo>
                  <a:pt x="27" y="9"/>
                </a:lnTo>
                <a:lnTo>
                  <a:pt x="17" y="8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77" name="Freeform 43">
            <a:extLst>
              <a:ext uri="{FF2B5EF4-FFF2-40B4-BE49-F238E27FC236}">
                <a16:creationId xmlns:a16="http://schemas.microsoft.com/office/drawing/2014/main" id="{E6F2A612-9816-0B18-0B95-C7FB7843AE6C}"/>
              </a:ext>
            </a:extLst>
          </p:cNvPr>
          <p:cNvSpPr>
            <a:spLocks/>
          </p:cNvSpPr>
          <p:nvPr/>
        </p:nvSpPr>
        <p:spPr bwMode="auto">
          <a:xfrm>
            <a:off x="1991158" y="4389591"/>
            <a:ext cx="32938" cy="27668"/>
          </a:xfrm>
          <a:custGeom>
            <a:avLst/>
            <a:gdLst>
              <a:gd name="T0" fmla="*/ 125 w 173"/>
              <a:gd name="T1" fmla="*/ 57 h 147"/>
              <a:gd name="T2" fmla="*/ 131 w 173"/>
              <a:gd name="T3" fmla="*/ 40 h 147"/>
              <a:gd name="T4" fmla="*/ 129 w 173"/>
              <a:gd name="T5" fmla="*/ 7 h 147"/>
              <a:gd name="T6" fmla="*/ 149 w 173"/>
              <a:gd name="T7" fmla="*/ 0 h 147"/>
              <a:gd name="T8" fmla="*/ 158 w 173"/>
              <a:gd name="T9" fmla="*/ 16 h 147"/>
              <a:gd name="T10" fmla="*/ 149 w 173"/>
              <a:gd name="T11" fmla="*/ 51 h 147"/>
              <a:gd name="T12" fmla="*/ 173 w 173"/>
              <a:gd name="T13" fmla="*/ 53 h 147"/>
              <a:gd name="T14" fmla="*/ 167 w 173"/>
              <a:gd name="T15" fmla="*/ 68 h 147"/>
              <a:gd name="T16" fmla="*/ 153 w 173"/>
              <a:gd name="T17" fmla="*/ 68 h 147"/>
              <a:gd name="T18" fmla="*/ 149 w 173"/>
              <a:gd name="T19" fmla="*/ 76 h 147"/>
              <a:gd name="T20" fmla="*/ 131 w 173"/>
              <a:gd name="T21" fmla="*/ 76 h 147"/>
              <a:gd name="T22" fmla="*/ 124 w 173"/>
              <a:gd name="T23" fmla="*/ 108 h 147"/>
              <a:gd name="T24" fmla="*/ 136 w 173"/>
              <a:gd name="T25" fmla="*/ 119 h 147"/>
              <a:gd name="T26" fmla="*/ 129 w 173"/>
              <a:gd name="T27" fmla="*/ 131 h 147"/>
              <a:gd name="T28" fmla="*/ 99 w 173"/>
              <a:gd name="T29" fmla="*/ 128 h 147"/>
              <a:gd name="T30" fmla="*/ 80 w 173"/>
              <a:gd name="T31" fmla="*/ 119 h 147"/>
              <a:gd name="T32" fmla="*/ 69 w 173"/>
              <a:gd name="T33" fmla="*/ 144 h 147"/>
              <a:gd name="T34" fmla="*/ 37 w 173"/>
              <a:gd name="T35" fmla="*/ 147 h 147"/>
              <a:gd name="T36" fmla="*/ 18 w 173"/>
              <a:gd name="T37" fmla="*/ 130 h 147"/>
              <a:gd name="T38" fmla="*/ 0 w 173"/>
              <a:gd name="T39" fmla="*/ 136 h 147"/>
              <a:gd name="T40" fmla="*/ 0 w 173"/>
              <a:gd name="T41" fmla="*/ 128 h 147"/>
              <a:gd name="T42" fmla="*/ 7 w 173"/>
              <a:gd name="T43" fmla="*/ 120 h 147"/>
              <a:gd name="T44" fmla="*/ 18 w 173"/>
              <a:gd name="T45" fmla="*/ 119 h 147"/>
              <a:gd name="T46" fmla="*/ 25 w 173"/>
              <a:gd name="T47" fmla="*/ 109 h 147"/>
              <a:gd name="T48" fmla="*/ 25 w 173"/>
              <a:gd name="T49" fmla="*/ 93 h 147"/>
              <a:gd name="T50" fmla="*/ 42 w 173"/>
              <a:gd name="T51" fmla="*/ 98 h 147"/>
              <a:gd name="T52" fmla="*/ 88 w 173"/>
              <a:gd name="T53" fmla="*/ 95 h 147"/>
              <a:gd name="T54" fmla="*/ 102 w 173"/>
              <a:gd name="T55" fmla="*/ 71 h 147"/>
              <a:gd name="T56" fmla="*/ 88 w 173"/>
              <a:gd name="T57" fmla="*/ 42 h 147"/>
              <a:gd name="T58" fmla="*/ 102 w 173"/>
              <a:gd name="T59" fmla="*/ 18 h 147"/>
              <a:gd name="T60" fmla="*/ 125 w 173"/>
              <a:gd name="T61" fmla="*/ 5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3" h="147">
                <a:moveTo>
                  <a:pt x="125" y="57"/>
                </a:moveTo>
                <a:lnTo>
                  <a:pt x="131" y="40"/>
                </a:lnTo>
                <a:lnTo>
                  <a:pt x="129" y="7"/>
                </a:lnTo>
                <a:lnTo>
                  <a:pt x="149" y="0"/>
                </a:lnTo>
                <a:lnTo>
                  <a:pt x="158" y="16"/>
                </a:lnTo>
                <a:lnTo>
                  <a:pt x="149" y="51"/>
                </a:lnTo>
                <a:lnTo>
                  <a:pt x="173" y="53"/>
                </a:lnTo>
                <a:lnTo>
                  <a:pt x="167" y="68"/>
                </a:lnTo>
                <a:lnTo>
                  <a:pt x="153" y="68"/>
                </a:lnTo>
                <a:lnTo>
                  <a:pt x="149" y="76"/>
                </a:lnTo>
                <a:lnTo>
                  <a:pt x="131" y="76"/>
                </a:lnTo>
                <a:lnTo>
                  <a:pt x="124" y="108"/>
                </a:lnTo>
                <a:lnTo>
                  <a:pt x="136" y="119"/>
                </a:lnTo>
                <a:lnTo>
                  <a:pt x="129" y="131"/>
                </a:lnTo>
                <a:lnTo>
                  <a:pt x="99" y="128"/>
                </a:lnTo>
                <a:lnTo>
                  <a:pt x="80" y="119"/>
                </a:lnTo>
                <a:lnTo>
                  <a:pt x="69" y="144"/>
                </a:lnTo>
                <a:lnTo>
                  <a:pt x="37" y="147"/>
                </a:lnTo>
                <a:lnTo>
                  <a:pt x="18" y="130"/>
                </a:lnTo>
                <a:lnTo>
                  <a:pt x="0" y="136"/>
                </a:lnTo>
                <a:lnTo>
                  <a:pt x="0" y="128"/>
                </a:lnTo>
                <a:lnTo>
                  <a:pt x="7" y="120"/>
                </a:lnTo>
                <a:lnTo>
                  <a:pt x="18" y="119"/>
                </a:lnTo>
                <a:lnTo>
                  <a:pt x="25" y="109"/>
                </a:lnTo>
                <a:lnTo>
                  <a:pt x="25" y="93"/>
                </a:lnTo>
                <a:lnTo>
                  <a:pt x="42" y="98"/>
                </a:lnTo>
                <a:lnTo>
                  <a:pt x="88" y="95"/>
                </a:lnTo>
                <a:lnTo>
                  <a:pt x="102" y="71"/>
                </a:lnTo>
                <a:lnTo>
                  <a:pt x="88" y="42"/>
                </a:lnTo>
                <a:lnTo>
                  <a:pt x="102" y="18"/>
                </a:lnTo>
                <a:lnTo>
                  <a:pt x="125" y="57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78" name="Freeform 44">
            <a:extLst>
              <a:ext uri="{FF2B5EF4-FFF2-40B4-BE49-F238E27FC236}">
                <a16:creationId xmlns:a16="http://schemas.microsoft.com/office/drawing/2014/main" id="{F8338C39-5E2E-75D3-9835-3D952EF4211D}"/>
              </a:ext>
            </a:extLst>
          </p:cNvPr>
          <p:cNvSpPr>
            <a:spLocks/>
          </p:cNvSpPr>
          <p:nvPr/>
        </p:nvSpPr>
        <p:spPr bwMode="auto">
          <a:xfrm>
            <a:off x="2000381" y="4426482"/>
            <a:ext cx="10540" cy="7905"/>
          </a:xfrm>
          <a:custGeom>
            <a:avLst/>
            <a:gdLst>
              <a:gd name="T0" fmla="*/ 12 w 55"/>
              <a:gd name="T1" fmla="*/ 12 h 47"/>
              <a:gd name="T2" fmla="*/ 0 w 55"/>
              <a:gd name="T3" fmla="*/ 23 h 47"/>
              <a:gd name="T4" fmla="*/ 4 w 55"/>
              <a:gd name="T5" fmla="*/ 36 h 47"/>
              <a:gd name="T6" fmla="*/ 19 w 55"/>
              <a:gd name="T7" fmla="*/ 29 h 47"/>
              <a:gd name="T8" fmla="*/ 36 w 55"/>
              <a:gd name="T9" fmla="*/ 42 h 47"/>
              <a:gd name="T10" fmla="*/ 55 w 55"/>
              <a:gd name="T11" fmla="*/ 47 h 47"/>
              <a:gd name="T12" fmla="*/ 55 w 55"/>
              <a:gd name="T13" fmla="*/ 25 h 47"/>
              <a:gd name="T14" fmla="*/ 41 w 55"/>
              <a:gd name="T15" fmla="*/ 12 h 47"/>
              <a:gd name="T16" fmla="*/ 36 w 55"/>
              <a:gd name="T17" fmla="*/ 22 h 47"/>
              <a:gd name="T18" fmla="*/ 33 w 55"/>
              <a:gd name="T19" fmla="*/ 4 h 47"/>
              <a:gd name="T20" fmla="*/ 22 w 55"/>
              <a:gd name="T21" fmla="*/ 0 h 47"/>
              <a:gd name="T22" fmla="*/ 12 w 55"/>
              <a:gd name="T23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" h="47">
                <a:moveTo>
                  <a:pt x="12" y="12"/>
                </a:moveTo>
                <a:lnTo>
                  <a:pt x="0" y="23"/>
                </a:lnTo>
                <a:lnTo>
                  <a:pt x="4" y="36"/>
                </a:lnTo>
                <a:lnTo>
                  <a:pt x="19" y="29"/>
                </a:lnTo>
                <a:lnTo>
                  <a:pt x="36" y="42"/>
                </a:lnTo>
                <a:lnTo>
                  <a:pt x="55" y="47"/>
                </a:lnTo>
                <a:lnTo>
                  <a:pt x="55" y="25"/>
                </a:lnTo>
                <a:lnTo>
                  <a:pt x="41" y="12"/>
                </a:lnTo>
                <a:lnTo>
                  <a:pt x="36" y="22"/>
                </a:lnTo>
                <a:lnTo>
                  <a:pt x="33" y="4"/>
                </a:lnTo>
                <a:lnTo>
                  <a:pt x="22" y="0"/>
                </a:lnTo>
                <a:lnTo>
                  <a:pt x="12" y="12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79" name="Freeform 45">
            <a:extLst>
              <a:ext uri="{FF2B5EF4-FFF2-40B4-BE49-F238E27FC236}">
                <a16:creationId xmlns:a16="http://schemas.microsoft.com/office/drawing/2014/main" id="{6E7DD240-96DE-5F98-C6AA-EEB332FA0CB3}"/>
              </a:ext>
            </a:extLst>
          </p:cNvPr>
          <p:cNvSpPr>
            <a:spLocks/>
          </p:cNvSpPr>
          <p:nvPr/>
        </p:nvSpPr>
        <p:spPr bwMode="auto">
          <a:xfrm>
            <a:off x="1954267" y="4405401"/>
            <a:ext cx="30303" cy="25033"/>
          </a:xfrm>
          <a:custGeom>
            <a:avLst/>
            <a:gdLst>
              <a:gd name="T0" fmla="*/ 66 w 160"/>
              <a:gd name="T1" fmla="*/ 7 h 135"/>
              <a:gd name="T2" fmla="*/ 62 w 160"/>
              <a:gd name="T3" fmla="*/ 0 h 135"/>
              <a:gd name="T4" fmla="*/ 50 w 160"/>
              <a:gd name="T5" fmla="*/ 27 h 135"/>
              <a:gd name="T6" fmla="*/ 28 w 160"/>
              <a:gd name="T7" fmla="*/ 49 h 135"/>
              <a:gd name="T8" fmla="*/ 9 w 160"/>
              <a:gd name="T9" fmla="*/ 49 h 135"/>
              <a:gd name="T10" fmla="*/ 0 w 160"/>
              <a:gd name="T11" fmla="*/ 104 h 135"/>
              <a:gd name="T12" fmla="*/ 61 w 160"/>
              <a:gd name="T13" fmla="*/ 131 h 135"/>
              <a:gd name="T14" fmla="*/ 94 w 160"/>
              <a:gd name="T15" fmla="*/ 135 h 135"/>
              <a:gd name="T16" fmla="*/ 126 w 160"/>
              <a:gd name="T17" fmla="*/ 87 h 135"/>
              <a:gd name="T18" fmla="*/ 127 w 160"/>
              <a:gd name="T19" fmla="*/ 70 h 135"/>
              <a:gd name="T20" fmla="*/ 151 w 160"/>
              <a:gd name="T21" fmla="*/ 78 h 135"/>
              <a:gd name="T22" fmla="*/ 160 w 160"/>
              <a:gd name="T23" fmla="*/ 67 h 135"/>
              <a:gd name="T24" fmla="*/ 160 w 160"/>
              <a:gd name="T25" fmla="*/ 57 h 135"/>
              <a:gd name="T26" fmla="*/ 137 w 160"/>
              <a:gd name="T27" fmla="*/ 46 h 135"/>
              <a:gd name="T28" fmla="*/ 112 w 160"/>
              <a:gd name="T29" fmla="*/ 51 h 135"/>
              <a:gd name="T30" fmla="*/ 110 w 160"/>
              <a:gd name="T31" fmla="*/ 33 h 135"/>
              <a:gd name="T32" fmla="*/ 121 w 160"/>
              <a:gd name="T33" fmla="*/ 22 h 135"/>
              <a:gd name="T34" fmla="*/ 66 w 160"/>
              <a:gd name="T35" fmla="*/ 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135">
                <a:moveTo>
                  <a:pt x="66" y="7"/>
                </a:moveTo>
                <a:lnTo>
                  <a:pt x="62" y="0"/>
                </a:lnTo>
                <a:lnTo>
                  <a:pt x="50" y="27"/>
                </a:lnTo>
                <a:lnTo>
                  <a:pt x="28" y="49"/>
                </a:lnTo>
                <a:lnTo>
                  <a:pt x="9" y="49"/>
                </a:lnTo>
                <a:lnTo>
                  <a:pt x="0" y="104"/>
                </a:lnTo>
                <a:lnTo>
                  <a:pt x="61" y="131"/>
                </a:lnTo>
                <a:lnTo>
                  <a:pt x="94" y="135"/>
                </a:lnTo>
                <a:lnTo>
                  <a:pt x="126" y="87"/>
                </a:lnTo>
                <a:lnTo>
                  <a:pt x="127" y="70"/>
                </a:lnTo>
                <a:lnTo>
                  <a:pt x="151" y="78"/>
                </a:lnTo>
                <a:lnTo>
                  <a:pt x="160" y="67"/>
                </a:lnTo>
                <a:lnTo>
                  <a:pt x="160" y="57"/>
                </a:lnTo>
                <a:lnTo>
                  <a:pt x="137" y="46"/>
                </a:lnTo>
                <a:lnTo>
                  <a:pt x="112" y="51"/>
                </a:lnTo>
                <a:lnTo>
                  <a:pt x="110" y="33"/>
                </a:lnTo>
                <a:lnTo>
                  <a:pt x="121" y="22"/>
                </a:lnTo>
                <a:lnTo>
                  <a:pt x="66" y="7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80" name="Freeform 46">
            <a:extLst>
              <a:ext uri="{FF2B5EF4-FFF2-40B4-BE49-F238E27FC236}">
                <a16:creationId xmlns:a16="http://schemas.microsoft.com/office/drawing/2014/main" id="{4BB5F86F-22DE-D6CB-97EB-48042007B51D}"/>
              </a:ext>
            </a:extLst>
          </p:cNvPr>
          <p:cNvSpPr>
            <a:spLocks/>
          </p:cNvSpPr>
          <p:nvPr/>
        </p:nvSpPr>
        <p:spPr bwMode="auto">
          <a:xfrm>
            <a:off x="1992476" y="4394861"/>
            <a:ext cx="10540" cy="6588"/>
          </a:xfrm>
          <a:custGeom>
            <a:avLst/>
            <a:gdLst>
              <a:gd name="T0" fmla="*/ 20 w 54"/>
              <a:gd name="T1" fmla="*/ 1 h 32"/>
              <a:gd name="T2" fmla="*/ 0 w 54"/>
              <a:gd name="T3" fmla="*/ 10 h 32"/>
              <a:gd name="T4" fmla="*/ 35 w 54"/>
              <a:gd name="T5" fmla="*/ 32 h 32"/>
              <a:gd name="T6" fmla="*/ 54 w 54"/>
              <a:gd name="T7" fmla="*/ 6 h 32"/>
              <a:gd name="T8" fmla="*/ 44 w 54"/>
              <a:gd name="T9" fmla="*/ 0 h 32"/>
              <a:gd name="T10" fmla="*/ 20 w 54"/>
              <a:gd name="T11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" h="32">
                <a:moveTo>
                  <a:pt x="20" y="1"/>
                </a:moveTo>
                <a:lnTo>
                  <a:pt x="0" y="10"/>
                </a:lnTo>
                <a:lnTo>
                  <a:pt x="35" y="32"/>
                </a:lnTo>
                <a:lnTo>
                  <a:pt x="54" y="6"/>
                </a:lnTo>
                <a:lnTo>
                  <a:pt x="44" y="0"/>
                </a:lnTo>
                <a:lnTo>
                  <a:pt x="20" y="1"/>
                </a:lnTo>
              </a:path>
            </a:pathLst>
          </a:custGeom>
          <a:noFill/>
          <a:ln w="0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81" name="Freeform 47">
            <a:extLst>
              <a:ext uri="{FF2B5EF4-FFF2-40B4-BE49-F238E27FC236}">
                <a16:creationId xmlns:a16="http://schemas.microsoft.com/office/drawing/2014/main" id="{B450A0F6-BCC7-5E87-374A-E3B7AC6EE97A}"/>
              </a:ext>
            </a:extLst>
          </p:cNvPr>
          <p:cNvSpPr>
            <a:spLocks/>
          </p:cNvSpPr>
          <p:nvPr/>
        </p:nvSpPr>
        <p:spPr bwMode="auto">
          <a:xfrm>
            <a:off x="1777717" y="4780490"/>
            <a:ext cx="393943" cy="469042"/>
          </a:xfrm>
          <a:custGeom>
            <a:avLst/>
            <a:gdLst>
              <a:gd name="T0" fmla="*/ 81 w 2094"/>
              <a:gd name="T1" fmla="*/ 133 h 2492"/>
              <a:gd name="T2" fmla="*/ 13 w 2094"/>
              <a:gd name="T3" fmla="*/ 368 h 2492"/>
              <a:gd name="T4" fmla="*/ 188 w 2094"/>
              <a:gd name="T5" fmla="*/ 603 h 2492"/>
              <a:gd name="T6" fmla="*/ 306 w 2094"/>
              <a:gd name="T7" fmla="*/ 1047 h 2492"/>
              <a:gd name="T8" fmla="*/ 467 w 2094"/>
              <a:gd name="T9" fmla="*/ 1269 h 2492"/>
              <a:gd name="T10" fmla="*/ 780 w 2094"/>
              <a:gd name="T11" fmla="*/ 1444 h 2492"/>
              <a:gd name="T12" fmla="*/ 896 w 2094"/>
              <a:gd name="T13" fmla="*/ 1455 h 2492"/>
              <a:gd name="T14" fmla="*/ 1027 w 2094"/>
              <a:gd name="T15" fmla="*/ 1376 h 2492"/>
              <a:gd name="T16" fmla="*/ 1046 w 2094"/>
              <a:gd name="T17" fmla="*/ 1524 h 2492"/>
              <a:gd name="T18" fmla="*/ 1134 w 2094"/>
              <a:gd name="T19" fmla="*/ 1648 h 2492"/>
              <a:gd name="T20" fmla="*/ 1070 w 2094"/>
              <a:gd name="T21" fmla="*/ 1771 h 2492"/>
              <a:gd name="T22" fmla="*/ 972 w 2094"/>
              <a:gd name="T23" fmla="*/ 1733 h 2492"/>
              <a:gd name="T24" fmla="*/ 889 w 2094"/>
              <a:gd name="T25" fmla="*/ 1687 h 2492"/>
              <a:gd name="T26" fmla="*/ 816 w 2094"/>
              <a:gd name="T27" fmla="*/ 1742 h 2492"/>
              <a:gd name="T28" fmla="*/ 686 w 2094"/>
              <a:gd name="T29" fmla="*/ 1911 h 2492"/>
              <a:gd name="T30" fmla="*/ 732 w 2094"/>
              <a:gd name="T31" fmla="*/ 2074 h 2492"/>
              <a:gd name="T32" fmla="*/ 909 w 2094"/>
              <a:gd name="T33" fmla="*/ 2121 h 2492"/>
              <a:gd name="T34" fmla="*/ 1195 w 2094"/>
              <a:gd name="T35" fmla="*/ 2118 h 2492"/>
              <a:gd name="T36" fmla="*/ 1319 w 2094"/>
              <a:gd name="T37" fmla="*/ 2096 h 2492"/>
              <a:gd name="T38" fmla="*/ 1586 w 2094"/>
              <a:gd name="T39" fmla="*/ 2159 h 2492"/>
              <a:gd name="T40" fmla="*/ 1755 w 2094"/>
              <a:gd name="T41" fmla="*/ 2132 h 2492"/>
              <a:gd name="T42" fmla="*/ 1778 w 2094"/>
              <a:gd name="T43" fmla="*/ 2168 h 2492"/>
              <a:gd name="T44" fmla="*/ 1671 w 2094"/>
              <a:gd name="T45" fmla="*/ 2361 h 2492"/>
              <a:gd name="T46" fmla="*/ 1859 w 2094"/>
              <a:gd name="T47" fmla="*/ 2485 h 2492"/>
              <a:gd name="T48" fmla="*/ 1925 w 2094"/>
              <a:gd name="T49" fmla="*/ 2361 h 2492"/>
              <a:gd name="T50" fmla="*/ 2006 w 2094"/>
              <a:gd name="T51" fmla="*/ 2285 h 2492"/>
              <a:gd name="T52" fmla="*/ 2028 w 2094"/>
              <a:gd name="T53" fmla="*/ 2096 h 2492"/>
              <a:gd name="T54" fmla="*/ 2025 w 2094"/>
              <a:gd name="T55" fmla="*/ 1910 h 2492"/>
              <a:gd name="T56" fmla="*/ 2017 w 2094"/>
              <a:gd name="T57" fmla="*/ 1788 h 2492"/>
              <a:gd name="T58" fmla="*/ 1985 w 2094"/>
              <a:gd name="T59" fmla="*/ 1648 h 2492"/>
              <a:gd name="T60" fmla="*/ 1876 w 2094"/>
              <a:gd name="T61" fmla="*/ 1595 h 2492"/>
              <a:gd name="T62" fmla="*/ 1800 w 2094"/>
              <a:gd name="T63" fmla="*/ 1484 h 2492"/>
              <a:gd name="T64" fmla="*/ 1756 w 2094"/>
              <a:gd name="T65" fmla="*/ 1329 h 2492"/>
              <a:gd name="T66" fmla="*/ 1669 w 2094"/>
              <a:gd name="T67" fmla="*/ 1242 h 2492"/>
              <a:gd name="T68" fmla="*/ 1657 w 2094"/>
              <a:gd name="T69" fmla="*/ 1189 h 2492"/>
              <a:gd name="T70" fmla="*/ 1682 w 2094"/>
              <a:gd name="T71" fmla="*/ 1127 h 2492"/>
              <a:gd name="T72" fmla="*/ 1538 w 2094"/>
              <a:gd name="T73" fmla="*/ 1146 h 2492"/>
              <a:gd name="T74" fmla="*/ 1520 w 2094"/>
              <a:gd name="T75" fmla="*/ 1034 h 2492"/>
              <a:gd name="T76" fmla="*/ 1603 w 2094"/>
              <a:gd name="T77" fmla="*/ 949 h 2492"/>
              <a:gd name="T78" fmla="*/ 1538 w 2094"/>
              <a:gd name="T79" fmla="*/ 868 h 2492"/>
              <a:gd name="T80" fmla="*/ 1485 w 2094"/>
              <a:gd name="T81" fmla="*/ 808 h 2492"/>
              <a:gd name="T82" fmla="*/ 1457 w 2094"/>
              <a:gd name="T83" fmla="*/ 761 h 2492"/>
              <a:gd name="T84" fmla="*/ 1505 w 2094"/>
              <a:gd name="T85" fmla="*/ 665 h 2492"/>
              <a:gd name="T86" fmla="*/ 1665 w 2094"/>
              <a:gd name="T87" fmla="*/ 732 h 2492"/>
              <a:gd name="T88" fmla="*/ 1668 w 2094"/>
              <a:gd name="T89" fmla="*/ 668 h 2492"/>
              <a:gd name="T90" fmla="*/ 1708 w 2094"/>
              <a:gd name="T91" fmla="*/ 584 h 2492"/>
              <a:gd name="T92" fmla="*/ 1761 w 2094"/>
              <a:gd name="T93" fmla="*/ 581 h 2492"/>
              <a:gd name="T94" fmla="*/ 1679 w 2094"/>
              <a:gd name="T95" fmla="*/ 543 h 2492"/>
              <a:gd name="T96" fmla="*/ 1533 w 2094"/>
              <a:gd name="T97" fmla="*/ 623 h 2492"/>
              <a:gd name="T98" fmla="*/ 1418 w 2094"/>
              <a:gd name="T99" fmla="*/ 630 h 2492"/>
              <a:gd name="T100" fmla="*/ 1326 w 2094"/>
              <a:gd name="T101" fmla="*/ 696 h 2492"/>
              <a:gd name="T102" fmla="*/ 1249 w 2094"/>
              <a:gd name="T103" fmla="*/ 570 h 2492"/>
              <a:gd name="T104" fmla="*/ 1156 w 2094"/>
              <a:gd name="T105" fmla="*/ 472 h 2492"/>
              <a:gd name="T106" fmla="*/ 1111 w 2094"/>
              <a:gd name="T107" fmla="*/ 346 h 2492"/>
              <a:gd name="T108" fmla="*/ 996 w 2094"/>
              <a:gd name="T109" fmla="*/ 270 h 2492"/>
              <a:gd name="T110" fmla="*/ 830 w 2094"/>
              <a:gd name="T111" fmla="*/ 208 h 2492"/>
              <a:gd name="T112" fmla="*/ 627 w 2094"/>
              <a:gd name="T113" fmla="*/ 71 h 2492"/>
              <a:gd name="T114" fmla="*/ 452 w 2094"/>
              <a:gd name="T115" fmla="*/ 8 h 2492"/>
              <a:gd name="T116" fmla="*/ 234 w 2094"/>
              <a:gd name="T117" fmla="*/ 44 h 2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94" h="2492">
                <a:moveTo>
                  <a:pt x="234" y="44"/>
                </a:moveTo>
                <a:lnTo>
                  <a:pt x="210" y="44"/>
                </a:lnTo>
                <a:lnTo>
                  <a:pt x="201" y="57"/>
                </a:lnTo>
                <a:lnTo>
                  <a:pt x="175" y="62"/>
                </a:lnTo>
                <a:lnTo>
                  <a:pt x="157" y="79"/>
                </a:lnTo>
                <a:lnTo>
                  <a:pt x="111" y="87"/>
                </a:lnTo>
                <a:lnTo>
                  <a:pt x="81" y="133"/>
                </a:lnTo>
                <a:lnTo>
                  <a:pt x="81" y="161"/>
                </a:lnTo>
                <a:lnTo>
                  <a:pt x="52" y="164"/>
                </a:lnTo>
                <a:lnTo>
                  <a:pt x="48" y="193"/>
                </a:lnTo>
                <a:lnTo>
                  <a:pt x="13" y="246"/>
                </a:lnTo>
                <a:lnTo>
                  <a:pt x="4" y="273"/>
                </a:lnTo>
                <a:lnTo>
                  <a:pt x="0" y="330"/>
                </a:lnTo>
                <a:lnTo>
                  <a:pt x="13" y="368"/>
                </a:lnTo>
                <a:lnTo>
                  <a:pt x="11" y="393"/>
                </a:lnTo>
                <a:lnTo>
                  <a:pt x="33" y="417"/>
                </a:lnTo>
                <a:lnTo>
                  <a:pt x="68" y="499"/>
                </a:lnTo>
                <a:lnTo>
                  <a:pt x="70" y="499"/>
                </a:lnTo>
                <a:lnTo>
                  <a:pt x="113" y="513"/>
                </a:lnTo>
                <a:lnTo>
                  <a:pt x="155" y="579"/>
                </a:lnTo>
                <a:lnTo>
                  <a:pt x="188" y="603"/>
                </a:lnTo>
                <a:lnTo>
                  <a:pt x="260" y="688"/>
                </a:lnTo>
                <a:lnTo>
                  <a:pt x="260" y="743"/>
                </a:lnTo>
                <a:lnTo>
                  <a:pt x="249" y="753"/>
                </a:lnTo>
                <a:lnTo>
                  <a:pt x="215" y="873"/>
                </a:lnTo>
                <a:lnTo>
                  <a:pt x="242" y="952"/>
                </a:lnTo>
                <a:lnTo>
                  <a:pt x="303" y="1045"/>
                </a:lnTo>
                <a:lnTo>
                  <a:pt x="306" y="1047"/>
                </a:lnTo>
                <a:lnTo>
                  <a:pt x="349" y="1113"/>
                </a:lnTo>
                <a:lnTo>
                  <a:pt x="357" y="1147"/>
                </a:lnTo>
                <a:lnTo>
                  <a:pt x="373" y="1152"/>
                </a:lnTo>
                <a:lnTo>
                  <a:pt x="382" y="1187"/>
                </a:lnTo>
                <a:lnTo>
                  <a:pt x="445" y="1215"/>
                </a:lnTo>
                <a:lnTo>
                  <a:pt x="445" y="1244"/>
                </a:lnTo>
                <a:lnTo>
                  <a:pt x="467" y="1269"/>
                </a:lnTo>
                <a:lnTo>
                  <a:pt x="529" y="1289"/>
                </a:lnTo>
                <a:lnTo>
                  <a:pt x="539" y="1283"/>
                </a:lnTo>
                <a:lnTo>
                  <a:pt x="590" y="1318"/>
                </a:lnTo>
                <a:lnTo>
                  <a:pt x="642" y="1365"/>
                </a:lnTo>
                <a:lnTo>
                  <a:pt x="686" y="1438"/>
                </a:lnTo>
                <a:lnTo>
                  <a:pt x="764" y="1427"/>
                </a:lnTo>
                <a:lnTo>
                  <a:pt x="780" y="1444"/>
                </a:lnTo>
                <a:lnTo>
                  <a:pt x="795" y="1431"/>
                </a:lnTo>
                <a:lnTo>
                  <a:pt x="808" y="1449"/>
                </a:lnTo>
                <a:lnTo>
                  <a:pt x="838" y="1438"/>
                </a:lnTo>
                <a:lnTo>
                  <a:pt x="838" y="1464"/>
                </a:lnTo>
                <a:lnTo>
                  <a:pt x="854" y="1474"/>
                </a:lnTo>
                <a:lnTo>
                  <a:pt x="872" y="1452"/>
                </a:lnTo>
                <a:lnTo>
                  <a:pt x="896" y="1455"/>
                </a:lnTo>
                <a:lnTo>
                  <a:pt x="900" y="1488"/>
                </a:lnTo>
                <a:lnTo>
                  <a:pt x="922" y="1462"/>
                </a:lnTo>
                <a:lnTo>
                  <a:pt x="937" y="1462"/>
                </a:lnTo>
                <a:lnTo>
                  <a:pt x="955" y="1474"/>
                </a:lnTo>
                <a:lnTo>
                  <a:pt x="948" y="1409"/>
                </a:lnTo>
                <a:lnTo>
                  <a:pt x="992" y="1403"/>
                </a:lnTo>
                <a:lnTo>
                  <a:pt x="1027" y="1376"/>
                </a:lnTo>
                <a:lnTo>
                  <a:pt x="1038" y="1425"/>
                </a:lnTo>
                <a:lnTo>
                  <a:pt x="1016" y="1442"/>
                </a:lnTo>
                <a:lnTo>
                  <a:pt x="1048" y="1444"/>
                </a:lnTo>
                <a:lnTo>
                  <a:pt x="1053" y="1462"/>
                </a:lnTo>
                <a:lnTo>
                  <a:pt x="1020" y="1482"/>
                </a:lnTo>
                <a:lnTo>
                  <a:pt x="1020" y="1520"/>
                </a:lnTo>
                <a:lnTo>
                  <a:pt x="1046" y="1524"/>
                </a:lnTo>
                <a:lnTo>
                  <a:pt x="1070" y="1545"/>
                </a:lnTo>
                <a:lnTo>
                  <a:pt x="1057" y="1548"/>
                </a:lnTo>
                <a:lnTo>
                  <a:pt x="1070" y="1564"/>
                </a:lnTo>
                <a:lnTo>
                  <a:pt x="1086" y="1550"/>
                </a:lnTo>
                <a:lnTo>
                  <a:pt x="1070" y="1586"/>
                </a:lnTo>
                <a:lnTo>
                  <a:pt x="1089" y="1644"/>
                </a:lnTo>
                <a:lnTo>
                  <a:pt x="1134" y="1648"/>
                </a:lnTo>
                <a:lnTo>
                  <a:pt x="1158" y="1659"/>
                </a:lnTo>
                <a:lnTo>
                  <a:pt x="1182" y="1684"/>
                </a:lnTo>
                <a:lnTo>
                  <a:pt x="1144" y="1687"/>
                </a:lnTo>
                <a:lnTo>
                  <a:pt x="1169" y="1706"/>
                </a:lnTo>
                <a:lnTo>
                  <a:pt x="1129" y="1733"/>
                </a:lnTo>
                <a:lnTo>
                  <a:pt x="1092" y="1737"/>
                </a:lnTo>
                <a:lnTo>
                  <a:pt x="1070" y="1771"/>
                </a:lnTo>
                <a:lnTo>
                  <a:pt x="1059" y="1769"/>
                </a:lnTo>
                <a:lnTo>
                  <a:pt x="1048" y="1747"/>
                </a:lnTo>
                <a:lnTo>
                  <a:pt x="1029" y="1746"/>
                </a:lnTo>
                <a:lnTo>
                  <a:pt x="1009" y="1768"/>
                </a:lnTo>
                <a:lnTo>
                  <a:pt x="985" y="1761"/>
                </a:lnTo>
                <a:lnTo>
                  <a:pt x="991" y="1739"/>
                </a:lnTo>
                <a:lnTo>
                  <a:pt x="972" y="1733"/>
                </a:lnTo>
                <a:lnTo>
                  <a:pt x="930" y="1739"/>
                </a:lnTo>
                <a:lnTo>
                  <a:pt x="926" y="1711"/>
                </a:lnTo>
                <a:lnTo>
                  <a:pt x="959" y="1690"/>
                </a:lnTo>
                <a:lnTo>
                  <a:pt x="955" y="1660"/>
                </a:lnTo>
                <a:lnTo>
                  <a:pt x="944" y="1659"/>
                </a:lnTo>
                <a:lnTo>
                  <a:pt x="926" y="1679"/>
                </a:lnTo>
                <a:lnTo>
                  <a:pt x="889" y="1687"/>
                </a:lnTo>
                <a:lnTo>
                  <a:pt x="900" y="1646"/>
                </a:lnTo>
                <a:lnTo>
                  <a:pt x="882" y="1633"/>
                </a:lnTo>
                <a:lnTo>
                  <a:pt x="863" y="1660"/>
                </a:lnTo>
                <a:lnTo>
                  <a:pt x="859" y="1670"/>
                </a:lnTo>
                <a:lnTo>
                  <a:pt x="878" y="1679"/>
                </a:lnTo>
                <a:lnTo>
                  <a:pt x="838" y="1692"/>
                </a:lnTo>
                <a:lnTo>
                  <a:pt x="816" y="1742"/>
                </a:lnTo>
                <a:lnTo>
                  <a:pt x="778" y="1742"/>
                </a:lnTo>
                <a:lnTo>
                  <a:pt x="762" y="1735"/>
                </a:lnTo>
                <a:lnTo>
                  <a:pt x="703" y="1779"/>
                </a:lnTo>
                <a:lnTo>
                  <a:pt x="703" y="1804"/>
                </a:lnTo>
                <a:lnTo>
                  <a:pt x="671" y="1824"/>
                </a:lnTo>
                <a:lnTo>
                  <a:pt x="641" y="1911"/>
                </a:lnTo>
                <a:lnTo>
                  <a:pt x="686" y="1911"/>
                </a:lnTo>
                <a:lnTo>
                  <a:pt x="703" y="1919"/>
                </a:lnTo>
                <a:lnTo>
                  <a:pt x="723" y="1950"/>
                </a:lnTo>
                <a:lnTo>
                  <a:pt x="692" y="1968"/>
                </a:lnTo>
                <a:lnTo>
                  <a:pt x="692" y="1990"/>
                </a:lnTo>
                <a:lnTo>
                  <a:pt x="740" y="2006"/>
                </a:lnTo>
                <a:lnTo>
                  <a:pt x="745" y="2063"/>
                </a:lnTo>
                <a:lnTo>
                  <a:pt x="732" y="2074"/>
                </a:lnTo>
                <a:lnTo>
                  <a:pt x="747" y="2116"/>
                </a:lnTo>
                <a:lnTo>
                  <a:pt x="784" y="2110"/>
                </a:lnTo>
                <a:lnTo>
                  <a:pt x="797" y="2121"/>
                </a:lnTo>
                <a:lnTo>
                  <a:pt x="806" y="2161"/>
                </a:lnTo>
                <a:lnTo>
                  <a:pt x="861" y="2192"/>
                </a:lnTo>
                <a:lnTo>
                  <a:pt x="909" y="2162"/>
                </a:lnTo>
                <a:lnTo>
                  <a:pt x="909" y="2121"/>
                </a:lnTo>
                <a:lnTo>
                  <a:pt x="974" y="2074"/>
                </a:lnTo>
                <a:lnTo>
                  <a:pt x="1051" y="2053"/>
                </a:lnTo>
                <a:lnTo>
                  <a:pt x="1111" y="2099"/>
                </a:lnTo>
                <a:lnTo>
                  <a:pt x="1123" y="2061"/>
                </a:lnTo>
                <a:lnTo>
                  <a:pt x="1138" y="2107"/>
                </a:lnTo>
                <a:lnTo>
                  <a:pt x="1184" y="2129"/>
                </a:lnTo>
                <a:lnTo>
                  <a:pt x="1195" y="2118"/>
                </a:lnTo>
                <a:lnTo>
                  <a:pt x="1188" y="2066"/>
                </a:lnTo>
                <a:lnTo>
                  <a:pt x="1212" y="2096"/>
                </a:lnTo>
                <a:lnTo>
                  <a:pt x="1236" y="2050"/>
                </a:lnTo>
                <a:lnTo>
                  <a:pt x="1247" y="2102"/>
                </a:lnTo>
                <a:lnTo>
                  <a:pt x="1265" y="2118"/>
                </a:lnTo>
                <a:lnTo>
                  <a:pt x="1298" y="2096"/>
                </a:lnTo>
                <a:lnTo>
                  <a:pt x="1319" y="2096"/>
                </a:lnTo>
                <a:lnTo>
                  <a:pt x="1359" y="2132"/>
                </a:lnTo>
                <a:lnTo>
                  <a:pt x="1428" y="2129"/>
                </a:lnTo>
                <a:lnTo>
                  <a:pt x="1431" y="2141"/>
                </a:lnTo>
                <a:lnTo>
                  <a:pt x="1460" y="2140"/>
                </a:lnTo>
                <a:lnTo>
                  <a:pt x="1464" y="2148"/>
                </a:lnTo>
                <a:lnTo>
                  <a:pt x="1580" y="2113"/>
                </a:lnTo>
                <a:lnTo>
                  <a:pt x="1586" y="2159"/>
                </a:lnTo>
                <a:lnTo>
                  <a:pt x="1638" y="2203"/>
                </a:lnTo>
                <a:lnTo>
                  <a:pt x="1636" y="2216"/>
                </a:lnTo>
                <a:lnTo>
                  <a:pt x="1646" y="2223"/>
                </a:lnTo>
                <a:lnTo>
                  <a:pt x="1679" y="2195"/>
                </a:lnTo>
                <a:lnTo>
                  <a:pt x="1691" y="2165"/>
                </a:lnTo>
                <a:lnTo>
                  <a:pt x="1759" y="2102"/>
                </a:lnTo>
                <a:lnTo>
                  <a:pt x="1755" y="2132"/>
                </a:lnTo>
                <a:lnTo>
                  <a:pt x="1793" y="2116"/>
                </a:lnTo>
                <a:lnTo>
                  <a:pt x="1785" y="2143"/>
                </a:lnTo>
                <a:lnTo>
                  <a:pt x="1815" y="2129"/>
                </a:lnTo>
                <a:lnTo>
                  <a:pt x="1822" y="2143"/>
                </a:lnTo>
                <a:lnTo>
                  <a:pt x="1802" y="2159"/>
                </a:lnTo>
                <a:lnTo>
                  <a:pt x="1813" y="2183"/>
                </a:lnTo>
                <a:lnTo>
                  <a:pt x="1778" y="2168"/>
                </a:lnTo>
                <a:lnTo>
                  <a:pt x="1767" y="2197"/>
                </a:lnTo>
                <a:lnTo>
                  <a:pt x="1769" y="2217"/>
                </a:lnTo>
                <a:lnTo>
                  <a:pt x="1752" y="2225"/>
                </a:lnTo>
                <a:lnTo>
                  <a:pt x="1724" y="2197"/>
                </a:lnTo>
                <a:lnTo>
                  <a:pt x="1719" y="2223"/>
                </a:lnTo>
                <a:lnTo>
                  <a:pt x="1737" y="2271"/>
                </a:lnTo>
                <a:lnTo>
                  <a:pt x="1671" y="2361"/>
                </a:lnTo>
                <a:lnTo>
                  <a:pt x="1708" y="2397"/>
                </a:lnTo>
                <a:lnTo>
                  <a:pt x="1701" y="2410"/>
                </a:lnTo>
                <a:lnTo>
                  <a:pt x="1712" y="2441"/>
                </a:lnTo>
                <a:lnTo>
                  <a:pt x="1750" y="2454"/>
                </a:lnTo>
                <a:lnTo>
                  <a:pt x="1748" y="2478"/>
                </a:lnTo>
                <a:lnTo>
                  <a:pt x="1799" y="2492"/>
                </a:lnTo>
                <a:lnTo>
                  <a:pt x="1859" y="2485"/>
                </a:lnTo>
                <a:lnTo>
                  <a:pt x="1872" y="2467"/>
                </a:lnTo>
                <a:lnTo>
                  <a:pt x="1868" y="2445"/>
                </a:lnTo>
                <a:lnTo>
                  <a:pt x="1903" y="2403"/>
                </a:lnTo>
                <a:lnTo>
                  <a:pt x="1946" y="2410"/>
                </a:lnTo>
                <a:lnTo>
                  <a:pt x="1952" y="2392"/>
                </a:lnTo>
                <a:lnTo>
                  <a:pt x="1920" y="2386"/>
                </a:lnTo>
                <a:lnTo>
                  <a:pt x="1925" y="2361"/>
                </a:lnTo>
                <a:lnTo>
                  <a:pt x="1892" y="2350"/>
                </a:lnTo>
                <a:lnTo>
                  <a:pt x="1903" y="2326"/>
                </a:lnTo>
                <a:lnTo>
                  <a:pt x="1925" y="2332"/>
                </a:lnTo>
                <a:lnTo>
                  <a:pt x="1933" y="2347"/>
                </a:lnTo>
                <a:lnTo>
                  <a:pt x="1968" y="2343"/>
                </a:lnTo>
                <a:lnTo>
                  <a:pt x="1974" y="2299"/>
                </a:lnTo>
                <a:lnTo>
                  <a:pt x="2006" y="2285"/>
                </a:lnTo>
                <a:lnTo>
                  <a:pt x="2025" y="2230"/>
                </a:lnTo>
                <a:lnTo>
                  <a:pt x="2021" y="2201"/>
                </a:lnTo>
                <a:lnTo>
                  <a:pt x="2058" y="2170"/>
                </a:lnTo>
                <a:lnTo>
                  <a:pt x="2094" y="2183"/>
                </a:lnTo>
                <a:lnTo>
                  <a:pt x="2094" y="2157"/>
                </a:lnTo>
                <a:lnTo>
                  <a:pt x="2067" y="2154"/>
                </a:lnTo>
                <a:lnTo>
                  <a:pt x="2028" y="2096"/>
                </a:lnTo>
                <a:lnTo>
                  <a:pt x="2072" y="2085"/>
                </a:lnTo>
                <a:lnTo>
                  <a:pt x="2084" y="2053"/>
                </a:lnTo>
                <a:lnTo>
                  <a:pt x="2067" y="2026"/>
                </a:lnTo>
                <a:lnTo>
                  <a:pt x="2061" y="1993"/>
                </a:lnTo>
                <a:lnTo>
                  <a:pt x="2025" y="1977"/>
                </a:lnTo>
                <a:lnTo>
                  <a:pt x="2021" y="1955"/>
                </a:lnTo>
                <a:lnTo>
                  <a:pt x="2025" y="1910"/>
                </a:lnTo>
                <a:lnTo>
                  <a:pt x="2006" y="1875"/>
                </a:lnTo>
                <a:lnTo>
                  <a:pt x="1968" y="1900"/>
                </a:lnTo>
                <a:lnTo>
                  <a:pt x="1955" y="1888"/>
                </a:lnTo>
                <a:lnTo>
                  <a:pt x="1968" y="1837"/>
                </a:lnTo>
                <a:lnTo>
                  <a:pt x="1988" y="1832"/>
                </a:lnTo>
                <a:lnTo>
                  <a:pt x="2008" y="1845"/>
                </a:lnTo>
                <a:lnTo>
                  <a:pt x="2017" y="1788"/>
                </a:lnTo>
                <a:lnTo>
                  <a:pt x="1957" y="1780"/>
                </a:lnTo>
                <a:lnTo>
                  <a:pt x="1963" y="1755"/>
                </a:lnTo>
                <a:lnTo>
                  <a:pt x="2001" y="1777"/>
                </a:lnTo>
                <a:lnTo>
                  <a:pt x="2003" y="1746"/>
                </a:lnTo>
                <a:lnTo>
                  <a:pt x="1963" y="1715"/>
                </a:lnTo>
                <a:lnTo>
                  <a:pt x="1946" y="1693"/>
                </a:lnTo>
                <a:lnTo>
                  <a:pt x="1985" y="1648"/>
                </a:lnTo>
                <a:lnTo>
                  <a:pt x="2006" y="1600"/>
                </a:lnTo>
                <a:lnTo>
                  <a:pt x="1986" y="1597"/>
                </a:lnTo>
                <a:lnTo>
                  <a:pt x="1916" y="1640"/>
                </a:lnTo>
                <a:lnTo>
                  <a:pt x="1935" y="1608"/>
                </a:lnTo>
                <a:lnTo>
                  <a:pt x="1894" y="1613"/>
                </a:lnTo>
                <a:lnTo>
                  <a:pt x="1925" y="1583"/>
                </a:lnTo>
                <a:lnTo>
                  <a:pt x="1876" y="1595"/>
                </a:lnTo>
                <a:lnTo>
                  <a:pt x="1872" y="1561"/>
                </a:lnTo>
                <a:lnTo>
                  <a:pt x="1925" y="1548"/>
                </a:lnTo>
                <a:lnTo>
                  <a:pt x="1881" y="1540"/>
                </a:lnTo>
                <a:lnTo>
                  <a:pt x="1890" y="1515"/>
                </a:lnTo>
                <a:lnTo>
                  <a:pt x="1881" y="1466"/>
                </a:lnTo>
                <a:lnTo>
                  <a:pt x="1854" y="1488"/>
                </a:lnTo>
                <a:lnTo>
                  <a:pt x="1800" y="1484"/>
                </a:lnTo>
                <a:lnTo>
                  <a:pt x="1777" y="1449"/>
                </a:lnTo>
                <a:lnTo>
                  <a:pt x="1780" y="1436"/>
                </a:lnTo>
                <a:lnTo>
                  <a:pt x="1799" y="1433"/>
                </a:lnTo>
                <a:lnTo>
                  <a:pt x="1791" y="1409"/>
                </a:lnTo>
                <a:lnTo>
                  <a:pt x="1750" y="1367"/>
                </a:lnTo>
                <a:lnTo>
                  <a:pt x="1789" y="1346"/>
                </a:lnTo>
                <a:lnTo>
                  <a:pt x="1756" y="1329"/>
                </a:lnTo>
                <a:lnTo>
                  <a:pt x="1724" y="1335"/>
                </a:lnTo>
                <a:lnTo>
                  <a:pt x="1712" y="1354"/>
                </a:lnTo>
                <a:lnTo>
                  <a:pt x="1702" y="1327"/>
                </a:lnTo>
                <a:lnTo>
                  <a:pt x="1647" y="1331"/>
                </a:lnTo>
                <a:lnTo>
                  <a:pt x="1654" y="1299"/>
                </a:lnTo>
                <a:lnTo>
                  <a:pt x="1680" y="1280"/>
                </a:lnTo>
                <a:lnTo>
                  <a:pt x="1669" y="1242"/>
                </a:lnTo>
                <a:lnTo>
                  <a:pt x="1701" y="1222"/>
                </a:lnTo>
                <a:lnTo>
                  <a:pt x="1693" y="1212"/>
                </a:lnTo>
                <a:lnTo>
                  <a:pt x="1654" y="1211"/>
                </a:lnTo>
                <a:lnTo>
                  <a:pt x="1614" y="1189"/>
                </a:lnTo>
                <a:lnTo>
                  <a:pt x="1632" y="1182"/>
                </a:lnTo>
                <a:lnTo>
                  <a:pt x="1630" y="1171"/>
                </a:lnTo>
                <a:lnTo>
                  <a:pt x="1657" y="1189"/>
                </a:lnTo>
                <a:lnTo>
                  <a:pt x="1665" y="1171"/>
                </a:lnTo>
                <a:lnTo>
                  <a:pt x="1686" y="1180"/>
                </a:lnTo>
                <a:lnTo>
                  <a:pt x="1695" y="1154"/>
                </a:lnTo>
                <a:lnTo>
                  <a:pt x="1713" y="1165"/>
                </a:lnTo>
                <a:lnTo>
                  <a:pt x="1726" y="1102"/>
                </a:lnTo>
                <a:lnTo>
                  <a:pt x="1695" y="1094"/>
                </a:lnTo>
                <a:lnTo>
                  <a:pt x="1682" y="1127"/>
                </a:lnTo>
                <a:lnTo>
                  <a:pt x="1649" y="1122"/>
                </a:lnTo>
                <a:lnTo>
                  <a:pt x="1654" y="1102"/>
                </a:lnTo>
                <a:lnTo>
                  <a:pt x="1627" y="1111"/>
                </a:lnTo>
                <a:lnTo>
                  <a:pt x="1606" y="1092"/>
                </a:lnTo>
                <a:lnTo>
                  <a:pt x="1603" y="1111"/>
                </a:lnTo>
                <a:lnTo>
                  <a:pt x="1582" y="1098"/>
                </a:lnTo>
                <a:lnTo>
                  <a:pt x="1538" y="1146"/>
                </a:lnTo>
                <a:lnTo>
                  <a:pt x="1496" y="1157"/>
                </a:lnTo>
                <a:lnTo>
                  <a:pt x="1468" y="1111"/>
                </a:lnTo>
                <a:lnTo>
                  <a:pt x="1429" y="1083"/>
                </a:lnTo>
                <a:lnTo>
                  <a:pt x="1429" y="1067"/>
                </a:lnTo>
                <a:lnTo>
                  <a:pt x="1461" y="1012"/>
                </a:lnTo>
                <a:lnTo>
                  <a:pt x="1490" y="1036"/>
                </a:lnTo>
                <a:lnTo>
                  <a:pt x="1520" y="1034"/>
                </a:lnTo>
                <a:lnTo>
                  <a:pt x="1496" y="1010"/>
                </a:lnTo>
                <a:lnTo>
                  <a:pt x="1515" y="982"/>
                </a:lnTo>
                <a:lnTo>
                  <a:pt x="1540" y="985"/>
                </a:lnTo>
                <a:lnTo>
                  <a:pt x="1575" y="969"/>
                </a:lnTo>
                <a:lnTo>
                  <a:pt x="1580" y="985"/>
                </a:lnTo>
                <a:lnTo>
                  <a:pt x="1597" y="971"/>
                </a:lnTo>
                <a:lnTo>
                  <a:pt x="1603" y="949"/>
                </a:lnTo>
                <a:lnTo>
                  <a:pt x="1632" y="947"/>
                </a:lnTo>
                <a:lnTo>
                  <a:pt x="1635" y="907"/>
                </a:lnTo>
                <a:lnTo>
                  <a:pt x="1591" y="925"/>
                </a:lnTo>
                <a:lnTo>
                  <a:pt x="1564" y="896"/>
                </a:lnTo>
                <a:lnTo>
                  <a:pt x="1571" y="841"/>
                </a:lnTo>
                <a:lnTo>
                  <a:pt x="1551" y="841"/>
                </a:lnTo>
                <a:lnTo>
                  <a:pt x="1538" y="868"/>
                </a:lnTo>
                <a:lnTo>
                  <a:pt x="1479" y="876"/>
                </a:lnTo>
                <a:lnTo>
                  <a:pt x="1472" y="865"/>
                </a:lnTo>
                <a:lnTo>
                  <a:pt x="1499" y="843"/>
                </a:lnTo>
                <a:lnTo>
                  <a:pt x="1494" y="830"/>
                </a:lnTo>
                <a:lnTo>
                  <a:pt x="1516" y="818"/>
                </a:lnTo>
                <a:lnTo>
                  <a:pt x="1505" y="805"/>
                </a:lnTo>
                <a:lnTo>
                  <a:pt x="1485" y="808"/>
                </a:lnTo>
                <a:lnTo>
                  <a:pt x="1471" y="840"/>
                </a:lnTo>
                <a:lnTo>
                  <a:pt x="1449" y="827"/>
                </a:lnTo>
                <a:lnTo>
                  <a:pt x="1444" y="814"/>
                </a:lnTo>
                <a:lnTo>
                  <a:pt x="1420" y="800"/>
                </a:lnTo>
                <a:lnTo>
                  <a:pt x="1413" y="772"/>
                </a:lnTo>
                <a:lnTo>
                  <a:pt x="1424" y="754"/>
                </a:lnTo>
                <a:lnTo>
                  <a:pt x="1457" y="761"/>
                </a:lnTo>
                <a:lnTo>
                  <a:pt x="1449" y="742"/>
                </a:lnTo>
                <a:lnTo>
                  <a:pt x="1420" y="729"/>
                </a:lnTo>
                <a:lnTo>
                  <a:pt x="1429" y="699"/>
                </a:lnTo>
                <a:lnTo>
                  <a:pt x="1435" y="704"/>
                </a:lnTo>
                <a:lnTo>
                  <a:pt x="1460" y="663"/>
                </a:lnTo>
                <a:lnTo>
                  <a:pt x="1482" y="668"/>
                </a:lnTo>
                <a:lnTo>
                  <a:pt x="1505" y="665"/>
                </a:lnTo>
                <a:lnTo>
                  <a:pt x="1577" y="699"/>
                </a:lnTo>
                <a:lnTo>
                  <a:pt x="1584" y="734"/>
                </a:lnTo>
                <a:lnTo>
                  <a:pt x="1599" y="745"/>
                </a:lnTo>
                <a:lnTo>
                  <a:pt x="1619" y="732"/>
                </a:lnTo>
                <a:lnTo>
                  <a:pt x="1641" y="750"/>
                </a:lnTo>
                <a:lnTo>
                  <a:pt x="1665" y="745"/>
                </a:lnTo>
                <a:lnTo>
                  <a:pt x="1665" y="732"/>
                </a:lnTo>
                <a:lnTo>
                  <a:pt x="1690" y="739"/>
                </a:lnTo>
                <a:lnTo>
                  <a:pt x="1684" y="709"/>
                </a:lnTo>
                <a:lnTo>
                  <a:pt x="1660" y="707"/>
                </a:lnTo>
                <a:lnTo>
                  <a:pt x="1647" y="696"/>
                </a:lnTo>
                <a:lnTo>
                  <a:pt x="1658" y="685"/>
                </a:lnTo>
                <a:lnTo>
                  <a:pt x="1668" y="685"/>
                </a:lnTo>
                <a:lnTo>
                  <a:pt x="1668" y="668"/>
                </a:lnTo>
                <a:lnTo>
                  <a:pt x="1693" y="666"/>
                </a:lnTo>
                <a:lnTo>
                  <a:pt x="1693" y="647"/>
                </a:lnTo>
                <a:lnTo>
                  <a:pt x="1657" y="619"/>
                </a:lnTo>
                <a:lnTo>
                  <a:pt x="1660" y="603"/>
                </a:lnTo>
                <a:lnTo>
                  <a:pt x="1671" y="603"/>
                </a:lnTo>
                <a:lnTo>
                  <a:pt x="1679" y="587"/>
                </a:lnTo>
                <a:lnTo>
                  <a:pt x="1708" y="584"/>
                </a:lnTo>
                <a:lnTo>
                  <a:pt x="1722" y="576"/>
                </a:lnTo>
                <a:lnTo>
                  <a:pt x="1726" y="597"/>
                </a:lnTo>
                <a:lnTo>
                  <a:pt x="1737" y="628"/>
                </a:lnTo>
                <a:lnTo>
                  <a:pt x="1750" y="641"/>
                </a:lnTo>
                <a:lnTo>
                  <a:pt x="1756" y="619"/>
                </a:lnTo>
                <a:lnTo>
                  <a:pt x="1777" y="619"/>
                </a:lnTo>
                <a:lnTo>
                  <a:pt x="1761" y="581"/>
                </a:lnTo>
                <a:lnTo>
                  <a:pt x="1774" y="556"/>
                </a:lnTo>
                <a:lnTo>
                  <a:pt x="1761" y="548"/>
                </a:lnTo>
                <a:lnTo>
                  <a:pt x="1767" y="530"/>
                </a:lnTo>
                <a:lnTo>
                  <a:pt x="1745" y="534"/>
                </a:lnTo>
                <a:lnTo>
                  <a:pt x="1713" y="532"/>
                </a:lnTo>
                <a:lnTo>
                  <a:pt x="1706" y="510"/>
                </a:lnTo>
                <a:lnTo>
                  <a:pt x="1679" y="543"/>
                </a:lnTo>
                <a:lnTo>
                  <a:pt x="1636" y="565"/>
                </a:lnTo>
                <a:lnTo>
                  <a:pt x="1630" y="578"/>
                </a:lnTo>
                <a:lnTo>
                  <a:pt x="1608" y="584"/>
                </a:lnTo>
                <a:lnTo>
                  <a:pt x="1592" y="565"/>
                </a:lnTo>
                <a:lnTo>
                  <a:pt x="1570" y="587"/>
                </a:lnTo>
                <a:lnTo>
                  <a:pt x="1577" y="601"/>
                </a:lnTo>
                <a:lnTo>
                  <a:pt x="1533" y="623"/>
                </a:lnTo>
                <a:lnTo>
                  <a:pt x="1523" y="619"/>
                </a:lnTo>
                <a:lnTo>
                  <a:pt x="1516" y="600"/>
                </a:lnTo>
                <a:lnTo>
                  <a:pt x="1482" y="601"/>
                </a:lnTo>
                <a:lnTo>
                  <a:pt x="1466" y="608"/>
                </a:lnTo>
                <a:lnTo>
                  <a:pt x="1461" y="619"/>
                </a:lnTo>
                <a:lnTo>
                  <a:pt x="1431" y="632"/>
                </a:lnTo>
                <a:lnTo>
                  <a:pt x="1418" y="630"/>
                </a:lnTo>
                <a:lnTo>
                  <a:pt x="1417" y="641"/>
                </a:lnTo>
                <a:lnTo>
                  <a:pt x="1387" y="663"/>
                </a:lnTo>
                <a:lnTo>
                  <a:pt x="1376" y="677"/>
                </a:lnTo>
                <a:lnTo>
                  <a:pt x="1373" y="720"/>
                </a:lnTo>
                <a:lnTo>
                  <a:pt x="1359" y="734"/>
                </a:lnTo>
                <a:lnTo>
                  <a:pt x="1330" y="726"/>
                </a:lnTo>
                <a:lnTo>
                  <a:pt x="1326" y="696"/>
                </a:lnTo>
                <a:lnTo>
                  <a:pt x="1332" y="679"/>
                </a:lnTo>
                <a:lnTo>
                  <a:pt x="1304" y="652"/>
                </a:lnTo>
                <a:lnTo>
                  <a:pt x="1308" y="633"/>
                </a:lnTo>
                <a:lnTo>
                  <a:pt x="1300" y="612"/>
                </a:lnTo>
                <a:lnTo>
                  <a:pt x="1267" y="590"/>
                </a:lnTo>
                <a:lnTo>
                  <a:pt x="1269" y="573"/>
                </a:lnTo>
                <a:lnTo>
                  <a:pt x="1249" y="570"/>
                </a:lnTo>
                <a:lnTo>
                  <a:pt x="1228" y="545"/>
                </a:lnTo>
                <a:lnTo>
                  <a:pt x="1231" y="534"/>
                </a:lnTo>
                <a:lnTo>
                  <a:pt x="1245" y="532"/>
                </a:lnTo>
                <a:lnTo>
                  <a:pt x="1234" y="513"/>
                </a:lnTo>
                <a:lnTo>
                  <a:pt x="1209" y="524"/>
                </a:lnTo>
                <a:lnTo>
                  <a:pt x="1182" y="483"/>
                </a:lnTo>
                <a:lnTo>
                  <a:pt x="1156" y="472"/>
                </a:lnTo>
                <a:lnTo>
                  <a:pt x="1147" y="436"/>
                </a:lnTo>
                <a:lnTo>
                  <a:pt x="1127" y="425"/>
                </a:lnTo>
                <a:lnTo>
                  <a:pt x="1118" y="401"/>
                </a:lnTo>
                <a:lnTo>
                  <a:pt x="1127" y="393"/>
                </a:lnTo>
                <a:lnTo>
                  <a:pt x="1134" y="359"/>
                </a:lnTo>
                <a:lnTo>
                  <a:pt x="1112" y="363"/>
                </a:lnTo>
                <a:lnTo>
                  <a:pt x="1111" y="346"/>
                </a:lnTo>
                <a:lnTo>
                  <a:pt x="1092" y="368"/>
                </a:lnTo>
                <a:lnTo>
                  <a:pt x="1078" y="370"/>
                </a:lnTo>
                <a:lnTo>
                  <a:pt x="1051" y="357"/>
                </a:lnTo>
                <a:lnTo>
                  <a:pt x="1042" y="311"/>
                </a:lnTo>
                <a:lnTo>
                  <a:pt x="1020" y="289"/>
                </a:lnTo>
                <a:lnTo>
                  <a:pt x="987" y="284"/>
                </a:lnTo>
                <a:lnTo>
                  <a:pt x="996" y="270"/>
                </a:lnTo>
                <a:lnTo>
                  <a:pt x="998" y="251"/>
                </a:lnTo>
                <a:lnTo>
                  <a:pt x="969" y="250"/>
                </a:lnTo>
                <a:lnTo>
                  <a:pt x="947" y="240"/>
                </a:lnTo>
                <a:lnTo>
                  <a:pt x="926" y="215"/>
                </a:lnTo>
                <a:lnTo>
                  <a:pt x="893" y="237"/>
                </a:lnTo>
                <a:lnTo>
                  <a:pt x="863" y="232"/>
                </a:lnTo>
                <a:lnTo>
                  <a:pt x="830" y="208"/>
                </a:lnTo>
                <a:lnTo>
                  <a:pt x="819" y="182"/>
                </a:lnTo>
                <a:lnTo>
                  <a:pt x="775" y="172"/>
                </a:lnTo>
                <a:lnTo>
                  <a:pt x="745" y="153"/>
                </a:lnTo>
                <a:lnTo>
                  <a:pt x="725" y="133"/>
                </a:lnTo>
                <a:lnTo>
                  <a:pt x="699" y="131"/>
                </a:lnTo>
                <a:lnTo>
                  <a:pt x="657" y="86"/>
                </a:lnTo>
                <a:lnTo>
                  <a:pt x="627" y="71"/>
                </a:lnTo>
                <a:lnTo>
                  <a:pt x="601" y="62"/>
                </a:lnTo>
                <a:lnTo>
                  <a:pt x="575" y="43"/>
                </a:lnTo>
                <a:lnTo>
                  <a:pt x="543" y="44"/>
                </a:lnTo>
                <a:lnTo>
                  <a:pt x="539" y="35"/>
                </a:lnTo>
                <a:lnTo>
                  <a:pt x="511" y="21"/>
                </a:lnTo>
                <a:lnTo>
                  <a:pt x="467" y="19"/>
                </a:lnTo>
                <a:lnTo>
                  <a:pt x="452" y="8"/>
                </a:lnTo>
                <a:lnTo>
                  <a:pt x="430" y="10"/>
                </a:lnTo>
                <a:lnTo>
                  <a:pt x="404" y="0"/>
                </a:lnTo>
                <a:lnTo>
                  <a:pt x="390" y="6"/>
                </a:lnTo>
                <a:lnTo>
                  <a:pt x="299" y="11"/>
                </a:lnTo>
                <a:lnTo>
                  <a:pt x="260" y="27"/>
                </a:lnTo>
                <a:lnTo>
                  <a:pt x="242" y="21"/>
                </a:lnTo>
                <a:lnTo>
                  <a:pt x="234" y="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82" name="Freeform 48">
            <a:extLst>
              <a:ext uri="{FF2B5EF4-FFF2-40B4-BE49-F238E27FC236}">
                <a16:creationId xmlns:a16="http://schemas.microsoft.com/office/drawing/2014/main" id="{7C3BEFAE-BCA1-9863-9B4F-25C648908E16}"/>
              </a:ext>
            </a:extLst>
          </p:cNvPr>
          <p:cNvSpPr>
            <a:spLocks/>
          </p:cNvSpPr>
          <p:nvPr/>
        </p:nvSpPr>
        <p:spPr bwMode="auto">
          <a:xfrm>
            <a:off x="2088655" y="4958358"/>
            <a:ext cx="17128" cy="6588"/>
          </a:xfrm>
          <a:custGeom>
            <a:avLst/>
            <a:gdLst>
              <a:gd name="T0" fmla="*/ 46 w 93"/>
              <a:gd name="T1" fmla="*/ 0 h 35"/>
              <a:gd name="T2" fmla="*/ 0 w 93"/>
              <a:gd name="T3" fmla="*/ 2 h 35"/>
              <a:gd name="T4" fmla="*/ 40 w 93"/>
              <a:gd name="T5" fmla="*/ 35 h 35"/>
              <a:gd name="T6" fmla="*/ 55 w 93"/>
              <a:gd name="T7" fmla="*/ 30 h 35"/>
              <a:gd name="T8" fmla="*/ 93 w 93"/>
              <a:gd name="T9" fmla="*/ 21 h 35"/>
              <a:gd name="T10" fmla="*/ 46 w 93"/>
              <a:gd name="T1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" h="35">
                <a:moveTo>
                  <a:pt x="46" y="0"/>
                </a:moveTo>
                <a:lnTo>
                  <a:pt x="0" y="2"/>
                </a:lnTo>
                <a:lnTo>
                  <a:pt x="40" y="35"/>
                </a:lnTo>
                <a:lnTo>
                  <a:pt x="55" y="30"/>
                </a:lnTo>
                <a:lnTo>
                  <a:pt x="93" y="21"/>
                </a:lnTo>
                <a:lnTo>
                  <a:pt x="4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83" name="Freeform 49">
            <a:extLst>
              <a:ext uri="{FF2B5EF4-FFF2-40B4-BE49-F238E27FC236}">
                <a16:creationId xmlns:a16="http://schemas.microsoft.com/office/drawing/2014/main" id="{278544BE-7A35-E5ED-4FF3-407C31267DFE}"/>
              </a:ext>
            </a:extLst>
          </p:cNvPr>
          <p:cNvSpPr>
            <a:spLocks/>
          </p:cNvSpPr>
          <p:nvPr/>
        </p:nvSpPr>
        <p:spPr bwMode="auto">
          <a:xfrm>
            <a:off x="2088655" y="4958358"/>
            <a:ext cx="17128" cy="6588"/>
          </a:xfrm>
          <a:custGeom>
            <a:avLst/>
            <a:gdLst>
              <a:gd name="T0" fmla="*/ 0 w 93"/>
              <a:gd name="T1" fmla="*/ 2 h 35"/>
              <a:gd name="T2" fmla="*/ 46 w 93"/>
              <a:gd name="T3" fmla="*/ 0 h 35"/>
              <a:gd name="T4" fmla="*/ 93 w 93"/>
              <a:gd name="T5" fmla="*/ 21 h 35"/>
              <a:gd name="T6" fmla="*/ 55 w 93"/>
              <a:gd name="T7" fmla="*/ 30 h 35"/>
              <a:gd name="T8" fmla="*/ 40 w 93"/>
              <a:gd name="T9" fmla="*/ 35 h 35"/>
              <a:gd name="T10" fmla="*/ 0 w 93"/>
              <a:gd name="T11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" h="35">
                <a:moveTo>
                  <a:pt x="0" y="2"/>
                </a:moveTo>
                <a:lnTo>
                  <a:pt x="46" y="0"/>
                </a:lnTo>
                <a:lnTo>
                  <a:pt x="93" y="21"/>
                </a:lnTo>
                <a:lnTo>
                  <a:pt x="55" y="30"/>
                </a:lnTo>
                <a:lnTo>
                  <a:pt x="40" y="35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rgbClr val="79797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84" name="Freeform 50">
            <a:extLst>
              <a:ext uri="{FF2B5EF4-FFF2-40B4-BE49-F238E27FC236}">
                <a16:creationId xmlns:a16="http://schemas.microsoft.com/office/drawing/2014/main" id="{186CC3CB-7D0E-144E-C32D-13915E412D70}"/>
              </a:ext>
            </a:extLst>
          </p:cNvPr>
          <p:cNvSpPr>
            <a:spLocks/>
          </p:cNvSpPr>
          <p:nvPr/>
        </p:nvSpPr>
        <p:spPr bwMode="auto">
          <a:xfrm>
            <a:off x="1777717" y="4780490"/>
            <a:ext cx="393943" cy="469042"/>
          </a:xfrm>
          <a:custGeom>
            <a:avLst/>
            <a:gdLst>
              <a:gd name="T0" fmla="*/ 452 w 2094"/>
              <a:gd name="T1" fmla="*/ 8 h 2492"/>
              <a:gd name="T2" fmla="*/ 627 w 2094"/>
              <a:gd name="T3" fmla="*/ 71 h 2492"/>
              <a:gd name="T4" fmla="*/ 830 w 2094"/>
              <a:gd name="T5" fmla="*/ 208 h 2492"/>
              <a:gd name="T6" fmla="*/ 996 w 2094"/>
              <a:gd name="T7" fmla="*/ 270 h 2492"/>
              <a:gd name="T8" fmla="*/ 1111 w 2094"/>
              <a:gd name="T9" fmla="*/ 346 h 2492"/>
              <a:gd name="T10" fmla="*/ 1156 w 2094"/>
              <a:gd name="T11" fmla="*/ 472 h 2492"/>
              <a:gd name="T12" fmla="*/ 1249 w 2094"/>
              <a:gd name="T13" fmla="*/ 570 h 2492"/>
              <a:gd name="T14" fmla="*/ 1326 w 2094"/>
              <a:gd name="T15" fmla="*/ 696 h 2492"/>
              <a:gd name="T16" fmla="*/ 1418 w 2094"/>
              <a:gd name="T17" fmla="*/ 630 h 2492"/>
              <a:gd name="T18" fmla="*/ 1533 w 2094"/>
              <a:gd name="T19" fmla="*/ 623 h 2492"/>
              <a:gd name="T20" fmla="*/ 1679 w 2094"/>
              <a:gd name="T21" fmla="*/ 543 h 2492"/>
              <a:gd name="T22" fmla="*/ 1774 w 2094"/>
              <a:gd name="T23" fmla="*/ 556 h 2492"/>
              <a:gd name="T24" fmla="*/ 1722 w 2094"/>
              <a:gd name="T25" fmla="*/ 576 h 2492"/>
              <a:gd name="T26" fmla="*/ 1693 w 2094"/>
              <a:gd name="T27" fmla="*/ 666 h 2492"/>
              <a:gd name="T28" fmla="*/ 1690 w 2094"/>
              <a:gd name="T29" fmla="*/ 739 h 2492"/>
              <a:gd name="T30" fmla="*/ 1577 w 2094"/>
              <a:gd name="T31" fmla="*/ 699 h 2492"/>
              <a:gd name="T32" fmla="*/ 1449 w 2094"/>
              <a:gd name="T33" fmla="*/ 742 h 2492"/>
              <a:gd name="T34" fmla="*/ 1471 w 2094"/>
              <a:gd name="T35" fmla="*/ 840 h 2492"/>
              <a:gd name="T36" fmla="*/ 1479 w 2094"/>
              <a:gd name="T37" fmla="*/ 876 h 2492"/>
              <a:gd name="T38" fmla="*/ 1632 w 2094"/>
              <a:gd name="T39" fmla="*/ 947 h 2492"/>
              <a:gd name="T40" fmla="*/ 1496 w 2094"/>
              <a:gd name="T41" fmla="*/ 1010 h 2492"/>
              <a:gd name="T42" fmla="*/ 1496 w 2094"/>
              <a:gd name="T43" fmla="*/ 1157 h 2492"/>
              <a:gd name="T44" fmla="*/ 1649 w 2094"/>
              <a:gd name="T45" fmla="*/ 1122 h 2492"/>
              <a:gd name="T46" fmla="*/ 1665 w 2094"/>
              <a:gd name="T47" fmla="*/ 1171 h 2492"/>
              <a:gd name="T48" fmla="*/ 1701 w 2094"/>
              <a:gd name="T49" fmla="*/ 1222 h 2492"/>
              <a:gd name="T50" fmla="*/ 1724 w 2094"/>
              <a:gd name="T51" fmla="*/ 1335 h 2492"/>
              <a:gd name="T52" fmla="*/ 1777 w 2094"/>
              <a:gd name="T53" fmla="*/ 1449 h 2492"/>
              <a:gd name="T54" fmla="*/ 1872 w 2094"/>
              <a:gd name="T55" fmla="*/ 1561 h 2492"/>
              <a:gd name="T56" fmla="*/ 2006 w 2094"/>
              <a:gd name="T57" fmla="*/ 1600 h 2492"/>
              <a:gd name="T58" fmla="*/ 1957 w 2094"/>
              <a:gd name="T59" fmla="*/ 1780 h 2492"/>
              <a:gd name="T60" fmla="*/ 2006 w 2094"/>
              <a:gd name="T61" fmla="*/ 1875 h 2492"/>
              <a:gd name="T62" fmla="*/ 2072 w 2094"/>
              <a:gd name="T63" fmla="*/ 2085 h 2492"/>
              <a:gd name="T64" fmla="*/ 2025 w 2094"/>
              <a:gd name="T65" fmla="*/ 2230 h 2492"/>
              <a:gd name="T66" fmla="*/ 1892 w 2094"/>
              <a:gd name="T67" fmla="*/ 2350 h 2492"/>
              <a:gd name="T68" fmla="*/ 1872 w 2094"/>
              <a:gd name="T69" fmla="*/ 2467 h 2492"/>
              <a:gd name="T70" fmla="*/ 1708 w 2094"/>
              <a:gd name="T71" fmla="*/ 2397 h 2492"/>
              <a:gd name="T72" fmla="*/ 1767 w 2094"/>
              <a:gd name="T73" fmla="*/ 2197 h 2492"/>
              <a:gd name="T74" fmla="*/ 1793 w 2094"/>
              <a:gd name="T75" fmla="*/ 2116 h 2492"/>
              <a:gd name="T76" fmla="*/ 1638 w 2094"/>
              <a:gd name="T77" fmla="*/ 2203 h 2492"/>
              <a:gd name="T78" fmla="*/ 1359 w 2094"/>
              <a:gd name="T79" fmla="*/ 2132 h 2492"/>
              <a:gd name="T80" fmla="*/ 1188 w 2094"/>
              <a:gd name="T81" fmla="*/ 2066 h 2492"/>
              <a:gd name="T82" fmla="*/ 974 w 2094"/>
              <a:gd name="T83" fmla="*/ 2074 h 2492"/>
              <a:gd name="T84" fmla="*/ 747 w 2094"/>
              <a:gd name="T85" fmla="*/ 2116 h 2492"/>
              <a:gd name="T86" fmla="*/ 703 w 2094"/>
              <a:gd name="T87" fmla="*/ 1919 h 2492"/>
              <a:gd name="T88" fmla="*/ 778 w 2094"/>
              <a:gd name="T89" fmla="*/ 1742 h 2492"/>
              <a:gd name="T90" fmla="*/ 900 w 2094"/>
              <a:gd name="T91" fmla="*/ 1646 h 2492"/>
              <a:gd name="T92" fmla="*/ 930 w 2094"/>
              <a:gd name="T93" fmla="*/ 1739 h 2492"/>
              <a:gd name="T94" fmla="*/ 1059 w 2094"/>
              <a:gd name="T95" fmla="*/ 1769 h 2492"/>
              <a:gd name="T96" fmla="*/ 1158 w 2094"/>
              <a:gd name="T97" fmla="*/ 1659 h 2492"/>
              <a:gd name="T98" fmla="*/ 1070 w 2094"/>
              <a:gd name="T99" fmla="*/ 1545 h 2492"/>
              <a:gd name="T100" fmla="*/ 1038 w 2094"/>
              <a:gd name="T101" fmla="*/ 1425 h 2492"/>
              <a:gd name="T102" fmla="*/ 900 w 2094"/>
              <a:gd name="T103" fmla="*/ 1488 h 2492"/>
              <a:gd name="T104" fmla="*/ 795 w 2094"/>
              <a:gd name="T105" fmla="*/ 1431 h 2492"/>
              <a:gd name="T106" fmla="*/ 529 w 2094"/>
              <a:gd name="T107" fmla="*/ 1289 h 2492"/>
              <a:gd name="T108" fmla="*/ 349 w 2094"/>
              <a:gd name="T109" fmla="*/ 1113 h 2492"/>
              <a:gd name="T110" fmla="*/ 260 w 2094"/>
              <a:gd name="T111" fmla="*/ 688 h 2492"/>
              <a:gd name="T112" fmla="*/ 13 w 2094"/>
              <a:gd name="T113" fmla="*/ 368 h 2492"/>
              <a:gd name="T114" fmla="*/ 81 w 2094"/>
              <a:gd name="T115" fmla="*/ 133 h 2492"/>
              <a:gd name="T116" fmla="*/ 242 w 2094"/>
              <a:gd name="T117" fmla="*/ 21 h 2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94" h="2492">
                <a:moveTo>
                  <a:pt x="242" y="21"/>
                </a:moveTo>
                <a:lnTo>
                  <a:pt x="260" y="27"/>
                </a:lnTo>
                <a:lnTo>
                  <a:pt x="299" y="11"/>
                </a:lnTo>
                <a:lnTo>
                  <a:pt x="390" y="6"/>
                </a:lnTo>
                <a:lnTo>
                  <a:pt x="404" y="0"/>
                </a:lnTo>
                <a:lnTo>
                  <a:pt x="430" y="10"/>
                </a:lnTo>
                <a:lnTo>
                  <a:pt x="452" y="8"/>
                </a:lnTo>
                <a:lnTo>
                  <a:pt x="467" y="19"/>
                </a:lnTo>
                <a:lnTo>
                  <a:pt x="511" y="21"/>
                </a:lnTo>
                <a:lnTo>
                  <a:pt x="539" y="35"/>
                </a:lnTo>
                <a:lnTo>
                  <a:pt x="543" y="44"/>
                </a:lnTo>
                <a:lnTo>
                  <a:pt x="575" y="43"/>
                </a:lnTo>
                <a:lnTo>
                  <a:pt x="601" y="62"/>
                </a:lnTo>
                <a:lnTo>
                  <a:pt x="627" y="71"/>
                </a:lnTo>
                <a:lnTo>
                  <a:pt x="657" y="86"/>
                </a:lnTo>
                <a:lnTo>
                  <a:pt x="699" y="131"/>
                </a:lnTo>
                <a:lnTo>
                  <a:pt x="725" y="133"/>
                </a:lnTo>
                <a:lnTo>
                  <a:pt x="745" y="153"/>
                </a:lnTo>
                <a:lnTo>
                  <a:pt x="775" y="172"/>
                </a:lnTo>
                <a:lnTo>
                  <a:pt x="819" y="182"/>
                </a:lnTo>
                <a:lnTo>
                  <a:pt x="830" y="208"/>
                </a:lnTo>
                <a:lnTo>
                  <a:pt x="863" y="232"/>
                </a:lnTo>
                <a:lnTo>
                  <a:pt x="893" y="237"/>
                </a:lnTo>
                <a:lnTo>
                  <a:pt x="926" y="215"/>
                </a:lnTo>
                <a:lnTo>
                  <a:pt x="947" y="240"/>
                </a:lnTo>
                <a:lnTo>
                  <a:pt x="969" y="250"/>
                </a:lnTo>
                <a:lnTo>
                  <a:pt x="998" y="251"/>
                </a:lnTo>
                <a:lnTo>
                  <a:pt x="996" y="270"/>
                </a:lnTo>
                <a:lnTo>
                  <a:pt x="987" y="284"/>
                </a:lnTo>
                <a:lnTo>
                  <a:pt x="1020" y="289"/>
                </a:lnTo>
                <a:lnTo>
                  <a:pt x="1042" y="311"/>
                </a:lnTo>
                <a:lnTo>
                  <a:pt x="1051" y="357"/>
                </a:lnTo>
                <a:lnTo>
                  <a:pt x="1078" y="370"/>
                </a:lnTo>
                <a:lnTo>
                  <a:pt x="1092" y="368"/>
                </a:lnTo>
                <a:lnTo>
                  <a:pt x="1111" y="346"/>
                </a:lnTo>
                <a:lnTo>
                  <a:pt x="1112" y="363"/>
                </a:lnTo>
                <a:lnTo>
                  <a:pt x="1134" y="359"/>
                </a:lnTo>
                <a:lnTo>
                  <a:pt x="1127" y="393"/>
                </a:lnTo>
                <a:lnTo>
                  <a:pt x="1118" y="401"/>
                </a:lnTo>
                <a:lnTo>
                  <a:pt x="1127" y="425"/>
                </a:lnTo>
                <a:lnTo>
                  <a:pt x="1147" y="436"/>
                </a:lnTo>
                <a:lnTo>
                  <a:pt x="1156" y="472"/>
                </a:lnTo>
                <a:lnTo>
                  <a:pt x="1182" y="483"/>
                </a:lnTo>
                <a:lnTo>
                  <a:pt x="1209" y="524"/>
                </a:lnTo>
                <a:lnTo>
                  <a:pt x="1234" y="513"/>
                </a:lnTo>
                <a:lnTo>
                  <a:pt x="1245" y="532"/>
                </a:lnTo>
                <a:lnTo>
                  <a:pt x="1231" y="534"/>
                </a:lnTo>
                <a:lnTo>
                  <a:pt x="1228" y="545"/>
                </a:lnTo>
                <a:lnTo>
                  <a:pt x="1249" y="570"/>
                </a:lnTo>
                <a:lnTo>
                  <a:pt x="1269" y="573"/>
                </a:lnTo>
                <a:lnTo>
                  <a:pt x="1267" y="590"/>
                </a:lnTo>
                <a:lnTo>
                  <a:pt x="1300" y="612"/>
                </a:lnTo>
                <a:lnTo>
                  <a:pt x="1308" y="633"/>
                </a:lnTo>
                <a:lnTo>
                  <a:pt x="1304" y="652"/>
                </a:lnTo>
                <a:lnTo>
                  <a:pt x="1332" y="679"/>
                </a:lnTo>
                <a:lnTo>
                  <a:pt x="1326" y="696"/>
                </a:lnTo>
                <a:lnTo>
                  <a:pt x="1330" y="726"/>
                </a:lnTo>
                <a:lnTo>
                  <a:pt x="1359" y="734"/>
                </a:lnTo>
                <a:lnTo>
                  <a:pt x="1373" y="720"/>
                </a:lnTo>
                <a:lnTo>
                  <a:pt x="1376" y="677"/>
                </a:lnTo>
                <a:lnTo>
                  <a:pt x="1387" y="663"/>
                </a:lnTo>
                <a:lnTo>
                  <a:pt x="1417" y="641"/>
                </a:lnTo>
                <a:lnTo>
                  <a:pt x="1418" y="630"/>
                </a:lnTo>
                <a:lnTo>
                  <a:pt x="1431" y="632"/>
                </a:lnTo>
                <a:lnTo>
                  <a:pt x="1461" y="619"/>
                </a:lnTo>
                <a:lnTo>
                  <a:pt x="1466" y="608"/>
                </a:lnTo>
                <a:lnTo>
                  <a:pt x="1482" y="601"/>
                </a:lnTo>
                <a:lnTo>
                  <a:pt x="1516" y="600"/>
                </a:lnTo>
                <a:lnTo>
                  <a:pt x="1523" y="619"/>
                </a:lnTo>
                <a:lnTo>
                  <a:pt x="1533" y="623"/>
                </a:lnTo>
                <a:lnTo>
                  <a:pt x="1577" y="601"/>
                </a:lnTo>
                <a:lnTo>
                  <a:pt x="1570" y="587"/>
                </a:lnTo>
                <a:lnTo>
                  <a:pt x="1592" y="565"/>
                </a:lnTo>
                <a:lnTo>
                  <a:pt x="1608" y="584"/>
                </a:lnTo>
                <a:lnTo>
                  <a:pt x="1630" y="578"/>
                </a:lnTo>
                <a:lnTo>
                  <a:pt x="1636" y="565"/>
                </a:lnTo>
                <a:lnTo>
                  <a:pt x="1679" y="543"/>
                </a:lnTo>
                <a:lnTo>
                  <a:pt x="1706" y="510"/>
                </a:lnTo>
                <a:lnTo>
                  <a:pt x="1713" y="532"/>
                </a:lnTo>
                <a:lnTo>
                  <a:pt x="1745" y="534"/>
                </a:lnTo>
                <a:lnTo>
                  <a:pt x="1767" y="530"/>
                </a:lnTo>
                <a:lnTo>
                  <a:pt x="1761" y="548"/>
                </a:lnTo>
                <a:lnTo>
                  <a:pt x="1777" y="554"/>
                </a:lnTo>
                <a:lnTo>
                  <a:pt x="1774" y="556"/>
                </a:lnTo>
                <a:lnTo>
                  <a:pt x="1761" y="581"/>
                </a:lnTo>
                <a:lnTo>
                  <a:pt x="1777" y="619"/>
                </a:lnTo>
                <a:lnTo>
                  <a:pt x="1756" y="619"/>
                </a:lnTo>
                <a:lnTo>
                  <a:pt x="1750" y="641"/>
                </a:lnTo>
                <a:lnTo>
                  <a:pt x="1737" y="628"/>
                </a:lnTo>
                <a:lnTo>
                  <a:pt x="1726" y="597"/>
                </a:lnTo>
                <a:lnTo>
                  <a:pt x="1722" y="576"/>
                </a:lnTo>
                <a:lnTo>
                  <a:pt x="1708" y="584"/>
                </a:lnTo>
                <a:lnTo>
                  <a:pt x="1679" y="587"/>
                </a:lnTo>
                <a:lnTo>
                  <a:pt x="1671" y="603"/>
                </a:lnTo>
                <a:lnTo>
                  <a:pt x="1660" y="603"/>
                </a:lnTo>
                <a:lnTo>
                  <a:pt x="1657" y="619"/>
                </a:lnTo>
                <a:lnTo>
                  <a:pt x="1693" y="647"/>
                </a:lnTo>
                <a:lnTo>
                  <a:pt x="1693" y="666"/>
                </a:lnTo>
                <a:lnTo>
                  <a:pt x="1668" y="668"/>
                </a:lnTo>
                <a:lnTo>
                  <a:pt x="1668" y="685"/>
                </a:lnTo>
                <a:lnTo>
                  <a:pt x="1658" y="685"/>
                </a:lnTo>
                <a:lnTo>
                  <a:pt x="1647" y="696"/>
                </a:lnTo>
                <a:lnTo>
                  <a:pt x="1660" y="707"/>
                </a:lnTo>
                <a:lnTo>
                  <a:pt x="1684" y="709"/>
                </a:lnTo>
                <a:lnTo>
                  <a:pt x="1690" y="739"/>
                </a:lnTo>
                <a:lnTo>
                  <a:pt x="1665" y="732"/>
                </a:lnTo>
                <a:lnTo>
                  <a:pt x="1665" y="745"/>
                </a:lnTo>
                <a:lnTo>
                  <a:pt x="1641" y="750"/>
                </a:lnTo>
                <a:lnTo>
                  <a:pt x="1619" y="732"/>
                </a:lnTo>
                <a:lnTo>
                  <a:pt x="1599" y="745"/>
                </a:lnTo>
                <a:lnTo>
                  <a:pt x="1584" y="734"/>
                </a:lnTo>
                <a:lnTo>
                  <a:pt x="1577" y="699"/>
                </a:lnTo>
                <a:lnTo>
                  <a:pt x="1505" y="665"/>
                </a:lnTo>
                <a:lnTo>
                  <a:pt x="1482" y="668"/>
                </a:lnTo>
                <a:lnTo>
                  <a:pt x="1460" y="663"/>
                </a:lnTo>
                <a:lnTo>
                  <a:pt x="1435" y="704"/>
                </a:lnTo>
                <a:lnTo>
                  <a:pt x="1429" y="699"/>
                </a:lnTo>
                <a:lnTo>
                  <a:pt x="1420" y="729"/>
                </a:lnTo>
                <a:lnTo>
                  <a:pt x="1449" y="742"/>
                </a:lnTo>
                <a:lnTo>
                  <a:pt x="1457" y="761"/>
                </a:lnTo>
                <a:lnTo>
                  <a:pt x="1424" y="754"/>
                </a:lnTo>
                <a:lnTo>
                  <a:pt x="1413" y="772"/>
                </a:lnTo>
                <a:lnTo>
                  <a:pt x="1420" y="800"/>
                </a:lnTo>
                <a:lnTo>
                  <a:pt x="1444" y="814"/>
                </a:lnTo>
                <a:lnTo>
                  <a:pt x="1449" y="827"/>
                </a:lnTo>
                <a:lnTo>
                  <a:pt x="1471" y="840"/>
                </a:lnTo>
                <a:lnTo>
                  <a:pt x="1485" y="808"/>
                </a:lnTo>
                <a:lnTo>
                  <a:pt x="1505" y="805"/>
                </a:lnTo>
                <a:lnTo>
                  <a:pt x="1516" y="818"/>
                </a:lnTo>
                <a:lnTo>
                  <a:pt x="1494" y="830"/>
                </a:lnTo>
                <a:lnTo>
                  <a:pt x="1499" y="843"/>
                </a:lnTo>
                <a:lnTo>
                  <a:pt x="1472" y="865"/>
                </a:lnTo>
                <a:lnTo>
                  <a:pt x="1479" y="876"/>
                </a:lnTo>
                <a:lnTo>
                  <a:pt x="1538" y="868"/>
                </a:lnTo>
                <a:lnTo>
                  <a:pt x="1551" y="841"/>
                </a:lnTo>
                <a:lnTo>
                  <a:pt x="1571" y="841"/>
                </a:lnTo>
                <a:lnTo>
                  <a:pt x="1564" y="896"/>
                </a:lnTo>
                <a:lnTo>
                  <a:pt x="1591" y="925"/>
                </a:lnTo>
                <a:lnTo>
                  <a:pt x="1635" y="907"/>
                </a:lnTo>
                <a:lnTo>
                  <a:pt x="1632" y="947"/>
                </a:lnTo>
                <a:lnTo>
                  <a:pt x="1603" y="949"/>
                </a:lnTo>
                <a:lnTo>
                  <a:pt x="1597" y="971"/>
                </a:lnTo>
                <a:lnTo>
                  <a:pt x="1580" y="985"/>
                </a:lnTo>
                <a:lnTo>
                  <a:pt x="1575" y="969"/>
                </a:lnTo>
                <a:lnTo>
                  <a:pt x="1540" y="985"/>
                </a:lnTo>
                <a:lnTo>
                  <a:pt x="1515" y="982"/>
                </a:lnTo>
                <a:lnTo>
                  <a:pt x="1496" y="1010"/>
                </a:lnTo>
                <a:lnTo>
                  <a:pt x="1520" y="1034"/>
                </a:lnTo>
                <a:lnTo>
                  <a:pt x="1490" y="1036"/>
                </a:lnTo>
                <a:lnTo>
                  <a:pt x="1461" y="1012"/>
                </a:lnTo>
                <a:lnTo>
                  <a:pt x="1429" y="1067"/>
                </a:lnTo>
                <a:lnTo>
                  <a:pt x="1429" y="1083"/>
                </a:lnTo>
                <a:lnTo>
                  <a:pt x="1468" y="1111"/>
                </a:lnTo>
                <a:lnTo>
                  <a:pt x="1496" y="1157"/>
                </a:lnTo>
                <a:lnTo>
                  <a:pt x="1538" y="1146"/>
                </a:lnTo>
                <a:lnTo>
                  <a:pt x="1582" y="1098"/>
                </a:lnTo>
                <a:lnTo>
                  <a:pt x="1603" y="1111"/>
                </a:lnTo>
                <a:lnTo>
                  <a:pt x="1606" y="1092"/>
                </a:lnTo>
                <a:lnTo>
                  <a:pt x="1627" y="1111"/>
                </a:lnTo>
                <a:lnTo>
                  <a:pt x="1654" y="1102"/>
                </a:lnTo>
                <a:lnTo>
                  <a:pt x="1649" y="1122"/>
                </a:lnTo>
                <a:lnTo>
                  <a:pt x="1682" y="1127"/>
                </a:lnTo>
                <a:lnTo>
                  <a:pt x="1695" y="1094"/>
                </a:lnTo>
                <a:lnTo>
                  <a:pt x="1726" y="1102"/>
                </a:lnTo>
                <a:lnTo>
                  <a:pt x="1713" y="1165"/>
                </a:lnTo>
                <a:lnTo>
                  <a:pt x="1695" y="1154"/>
                </a:lnTo>
                <a:lnTo>
                  <a:pt x="1686" y="1180"/>
                </a:lnTo>
                <a:lnTo>
                  <a:pt x="1665" y="1171"/>
                </a:lnTo>
                <a:lnTo>
                  <a:pt x="1657" y="1189"/>
                </a:lnTo>
                <a:lnTo>
                  <a:pt x="1630" y="1171"/>
                </a:lnTo>
                <a:lnTo>
                  <a:pt x="1632" y="1182"/>
                </a:lnTo>
                <a:lnTo>
                  <a:pt x="1614" y="1189"/>
                </a:lnTo>
                <a:lnTo>
                  <a:pt x="1654" y="1211"/>
                </a:lnTo>
                <a:lnTo>
                  <a:pt x="1693" y="1212"/>
                </a:lnTo>
                <a:lnTo>
                  <a:pt x="1701" y="1222"/>
                </a:lnTo>
                <a:lnTo>
                  <a:pt x="1669" y="1242"/>
                </a:lnTo>
                <a:lnTo>
                  <a:pt x="1680" y="1280"/>
                </a:lnTo>
                <a:lnTo>
                  <a:pt x="1654" y="1299"/>
                </a:lnTo>
                <a:lnTo>
                  <a:pt x="1647" y="1331"/>
                </a:lnTo>
                <a:lnTo>
                  <a:pt x="1702" y="1327"/>
                </a:lnTo>
                <a:lnTo>
                  <a:pt x="1712" y="1354"/>
                </a:lnTo>
                <a:lnTo>
                  <a:pt x="1724" y="1335"/>
                </a:lnTo>
                <a:lnTo>
                  <a:pt x="1756" y="1329"/>
                </a:lnTo>
                <a:lnTo>
                  <a:pt x="1789" y="1346"/>
                </a:lnTo>
                <a:lnTo>
                  <a:pt x="1750" y="1367"/>
                </a:lnTo>
                <a:lnTo>
                  <a:pt x="1791" y="1409"/>
                </a:lnTo>
                <a:lnTo>
                  <a:pt x="1799" y="1433"/>
                </a:lnTo>
                <a:lnTo>
                  <a:pt x="1780" y="1436"/>
                </a:lnTo>
                <a:lnTo>
                  <a:pt x="1777" y="1449"/>
                </a:lnTo>
                <a:lnTo>
                  <a:pt x="1800" y="1484"/>
                </a:lnTo>
                <a:lnTo>
                  <a:pt x="1854" y="1488"/>
                </a:lnTo>
                <a:lnTo>
                  <a:pt x="1881" y="1466"/>
                </a:lnTo>
                <a:lnTo>
                  <a:pt x="1890" y="1515"/>
                </a:lnTo>
                <a:lnTo>
                  <a:pt x="1881" y="1540"/>
                </a:lnTo>
                <a:lnTo>
                  <a:pt x="1925" y="1548"/>
                </a:lnTo>
                <a:lnTo>
                  <a:pt x="1872" y="1561"/>
                </a:lnTo>
                <a:lnTo>
                  <a:pt x="1876" y="1595"/>
                </a:lnTo>
                <a:lnTo>
                  <a:pt x="1925" y="1583"/>
                </a:lnTo>
                <a:lnTo>
                  <a:pt x="1894" y="1613"/>
                </a:lnTo>
                <a:lnTo>
                  <a:pt x="1935" y="1608"/>
                </a:lnTo>
                <a:lnTo>
                  <a:pt x="1916" y="1640"/>
                </a:lnTo>
                <a:lnTo>
                  <a:pt x="1986" y="1597"/>
                </a:lnTo>
                <a:lnTo>
                  <a:pt x="2006" y="1600"/>
                </a:lnTo>
                <a:lnTo>
                  <a:pt x="1985" y="1648"/>
                </a:lnTo>
                <a:lnTo>
                  <a:pt x="1946" y="1693"/>
                </a:lnTo>
                <a:lnTo>
                  <a:pt x="1963" y="1715"/>
                </a:lnTo>
                <a:lnTo>
                  <a:pt x="2003" y="1746"/>
                </a:lnTo>
                <a:lnTo>
                  <a:pt x="2001" y="1777"/>
                </a:lnTo>
                <a:lnTo>
                  <a:pt x="1963" y="1755"/>
                </a:lnTo>
                <a:lnTo>
                  <a:pt x="1957" y="1780"/>
                </a:lnTo>
                <a:lnTo>
                  <a:pt x="2017" y="1788"/>
                </a:lnTo>
                <a:lnTo>
                  <a:pt x="2008" y="1845"/>
                </a:lnTo>
                <a:lnTo>
                  <a:pt x="1988" y="1832"/>
                </a:lnTo>
                <a:lnTo>
                  <a:pt x="1968" y="1837"/>
                </a:lnTo>
                <a:lnTo>
                  <a:pt x="1955" y="1888"/>
                </a:lnTo>
                <a:lnTo>
                  <a:pt x="1968" y="1900"/>
                </a:lnTo>
                <a:lnTo>
                  <a:pt x="2006" y="1875"/>
                </a:lnTo>
                <a:lnTo>
                  <a:pt x="2025" y="1910"/>
                </a:lnTo>
                <a:lnTo>
                  <a:pt x="2021" y="1955"/>
                </a:lnTo>
                <a:lnTo>
                  <a:pt x="2025" y="1977"/>
                </a:lnTo>
                <a:lnTo>
                  <a:pt x="2061" y="1993"/>
                </a:lnTo>
                <a:lnTo>
                  <a:pt x="2067" y="2026"/>
                </a:lnTo>
                <a:lnTo>
                  <a:pt x="2084" y="2053"/>
                </a:lnTo>
                <a:lnTo>
                  <a:pt x="2072" y="2085"/>
                </a:lnTo>
                <a:lnTo>
                  <a:pt x="2028" y="2096"/>
                </a:lnTo>
                <a:lnTo>
                  <a:pt x="2067" y="2154"/>
                </a:lnTo>
                <a:lnTo>
                  <a:pt x="2094" y="2157"/>
                </a:lnTo>
                <a:lnTo>
                  <a:pt x="2094" y="2183"/>
                </a:lnTo>
                <a:lnTo>
                  <a:pt x="2058" y="2170"/>
                </a:lnTo>
                <a:lnTo>
                  <a:pt x="2021" y="2201"/>
                </a:lnTo>
                <a:lnTo>
                  <a:pt x="2025" y="2230"/>
                </a:lnTo>
                <a:lnTo>
                  <a:pt x="2006" y="2285"/>
                </a:lnTo>
                <a:lnTo>
                  <a:pt x="1974" y="2299"/>
                </a:lnTo>
                <a:lnTo>
                  <a:pt x="1968" y="2343"/>
                </a:lnTo>
                <a:lnTo>
                  <a:pt x="1933" y="2347"/>
                </a:lnTo>
                <a:lnTo>
                  <a:pt x="1925" y="2332"/>
                </a:lnTo>
                <a:lnTo>
                  <a:pt x="1903" y="2326"/>
                </a:lnTo>
                <a:lnTo>
                  <a:pt x="1892" y="2350"/>
                </a:lnTo>
                <a:lnTo>
                  <a:pt x="1925" y="2361"/>
                </a:lnTo>
                <a:lnTo>
                  <a:pt x="1920" y="2386"/>
                </a:lnTo>
                <a:lnTo>
                  <a:pt x="1952" y="2392"/>
                </a:lnTo>
                <a:lnTo>
                  <a:pt x="1946" y="2410"/>
                </a:lnTo>
                <a:lnTo>
                  <a:pt x="1903" y="2403"/>
                </a:lnTo>
                <a:lnTo>
                  <a:pt x="1868" y="2445"/>
                </a:lnTo>
                <a:lnTo>
                  <a:pt x="1872" y="2467"/>
                </a:lnTo>
                <a:lnTo>
                  <a:pt x="1859" y="2485"/>
                </a:lnTo>
                <a:lnTo>
                  <a:pt x="1799" y="2492"/>
                </a:lnTo>
                <a:lnTo>
                  <a:pt x="1748" y="2478"/>
                </a:lnTo>
                <a:lnTo>
                  <a:pt x="1750" y="2454"/>
                </a:lnTo>
                <a:lnTo>
                  <a:pt x="1712" y="2441"/>
                </a:lnTo>
                <a:lnTo>
                  <a:pt x="1701" y="2410"/>
                </a:lnTo>
                <a:lnTo>
                  <a:pt x="1708" y="2397"/>
                </a:lnTo>
                <a:lnTo>
                  <a:pt x="1671" y="2361"/>
                </a:lnTo>
                <a:lnTo>
                  <a:pt x="1737" y="2271"/>
                </a:lnTo>
                <a:lnTo>
                  <a:pt x="1719" y="2223"/>
                </a:lnTo>
                <a:lnTo>
                  <a:pt x="1724" y="2197"/>
                </a:lnTo>
                <a:lnTo>
                  <a:pt x="1752" y="2225"/>
                </a:lnTo>
                <a:lnTo>
                  <a:pt x="1769" y="2217"/>
                </a:lnTo>
                <a:lnTo>
                  <a:pt x="1767" y="2197"/>
                </a:lnTo>
                <a:lnTo>
                  <a:pt x="1778" y="2168"/>
                </a:lnTo>
                <a:lnTo>
                  <a:pt x="1813" y="2183"/>
                </a:lnTo>
                <a:lnTo>
                  <a:pt x="1802" y="2159"/>
                </a:lnTo>
                <a:lnTo>
                  <a:pt x="1822" y="2143"/>
                </a:lnTo>
                <a:lnTo>
                  <a:pt x="1815" y="2129"/>
                </a:lnTo>
                <a:lnTo>
                  <a:pt x="1785" y="2143"/>
                </a:lnTo>
                <a:lnTo>
                  <a:pt x="1793" y="2116"/>
                </a:lnTo>
                <a:lnTo>
                  <a:pt x="1755" y="2132"/>
                </a:lnTo>
                <a:lnTo>
                  <a:pt x="1759" y="2102"/>
                </a:lnTo>
                <a:lnTo>
                  <a:pt x="1691" y="2165"/>
                </a:lnTo>
                <a:lnTo>
                  <a:pt x="1679" y="2195"/>
                </a:lnTo>
                <a:lnTo>
                  <a:pt x="1646" y="2223"/>
                </a:lnTo>
                <a:lnTo>
                  <a:pt x="1636" y="2216"/>
                </a:lnTo>
                <a:lnTo>
                  <a:pt x="1638" y="2203"/>
                </a:lnTo>
                <a:lnTo>
                  <a:pt x="1586" y="2159"/>
                </a:lnTo>
                <a:lnTo>
                  <a:pt x="1580" y="2113"/>
                </a:lnTo>
                <a:lnTo>
                  <a:pt x="1464" y="2148"/>
                </a:lnTo>
                <a:lnTo>
                  <a:pt x="1460" y="2140"/>
                </a:lnTo>
                <a:lnTo>
                  <a:pt x="1431" y="2141"/>
                </a:lnTo>
                <a:lnTo>
                  <a:pt x="1428" y="2129"/>
                </a:lnTo>
                <a:lnTo>
                  <a:pt x="1359" y="2132"/>
                </a:lnTo>
                <a:lnTo>
                  <a:pt x="1319" y="2096"/>
                </a:lnTo>
                <a:lnTo>
                  <a:pt x="1298" y="2096"/>
                </a:lnTo>
                <a:lnTo>
                  <a:pt x="1265" y="2118"/>
                </a:lnTo>
                <a:lnTo>
                  <a:pt x="1247" y="2102"/>
                </a:lnTo>
                <a:lnTo>
                  <a:pt x="1236" y="2050"/>
                </a:lnTo>
                <a:lnTo>
                  <a:pt x="1212" y="2096"/>
                </a:lnTo>
                <a:lnTo>
                  <a:pt x="1188" y="2066"/>
                </a:lnTo>
                <a:lnTo>
                  <a:pt x="1195" y="2118"/>
                </a:lnTo>
                <a:lnTo>
                  <a:pt x="1184" y="2129"/>
                </a:lnTo>
                <a:lnTo>
                  <a:pt x="1138" y="2107"/>
                </a:lnTo>
                <a:lnTo>
                  <a:pt x="1123" y="2061"/>
                </a:lnTo>
                <a:lnTo>
                  <a:pt x="1111" y="2099"/>
                </a:lnTo>
                <a:lnTo>
                  <a:pt x="1051" y="2053"/>
                </a:lnTo>
                <a:lnTo>
                  <a:pt x="974" y="2074"/>
                </a:lnTo>
                <a:lnTo>
                  <a:pt x="909" y="2121"/>
                </a:lnTo>
                <a:lnTo>
                  <a:pt x="909" y="2162"/>
                </a:lnTo>
                <a:lnTo>
                  <a:pt x="861" y="2192"/>
                </a:lnTo>
                <a:lnTo>
                  <a:pt x="806" y="2161"/>
                </a:lnTo>
                <a:lnTo>
                  <a:pt x="797" y="2121"/>
                </a:lnTo>
                <a:lnTo>
                  <a:pt x="784" y="2110"/>
                </a:lnTo>
                <a:lnTo>
                  <a:pt x="747" y="2116"/>
                </a:lnTo>
                <a:lnTo>
                  <a:pt x="732" y="2074"/>
                </a:lnTo>
                <a:lnTo>
                  <a:pt x="745" y="2063"/>
                </a:lnTo>
                <a:lnTo>
                  <a:pt x="740" y="2006"/>
                </a:lnTo>
                <a:lnTo>
                  <a:pt x="692" y="1990"/>
                </a:lnTo>
                <a:lnTo>
                  <a:pt x="692" y="1968"/>
                </a:lnTo>
                <a:lnTo>
                  <a:pt x="723" y="1950"/>
                </a:lnTo>
                <a:lnTo>
                  <a:pt x="703" y="1919"/>
                </a:lnTo>
                <a:lnTo>
                  <a:pt x="686" y="1911"/>
                </a:lnTo>
                <a:lnTo>
                  <a:pt x="641" y="1911"/>
                </a:lnTo>
                <a:lnTo>
                  <a:pt x="671" y="1824"/>
                </a:lnTo>
                <a:lnTo>
                  <a:pt x="703" y="1804"/>
                </a:lnTo>
                <a:lnTo>
                  <a:pt x="703" y="1779"/>
                </a:lnTo>
                <a:lnTo>
                  <a:pt x="762" y="1735"/>
                </a:lnTo>
                <a:lnTo>
                  <a:pt x="778" y="1742"/>
                </a:lnTo>
                <a:lnTo>
                  <a:pt x="816" y="1742"/>
                </a:lnTo>
                <a:lnTo>
                  <a:pt x="838" y="1692"/>
                </a:lnTo>
                <a:lnTo>
                  <a:pt x="878" y="1679"/>
                </a:lnTo>
                <a:lnTo>
                  <a:pt x="859" y="1670"/>
                </a:lnTo>
                <a:lnTo>
                  <a:pt x="863" y="1660"/>
                </a:lnTo>
                <a:lnTo>
                  <a:pt x="882" y="1633"/>
                </a:lnTo>
                <a:lnTo>
                  <a:pt x="900" y="1646"/>
                </a:lnTo>
                <a:lnTo>
                  <a:pt x="889" y="1687"/>
                </a:lnTo>
                <a:lnTo>
                  <a:pt x="926" y="1679"/>
                </a:lnTo>
                <a:lnTo>
                  <a:pt x="944" y="1659"/>
                </a:lnTo>
                <a:lnTo>
                  <a:pt x="955" y="1660"/>
                </a:lnTo>
                <a:lnTo>
                  <a:pt x="959" y="1690"/>
                </a:lnTo>
                <a:lnTo>
                  <a:pt x="926" y="1711"/>
                </a:lnTo>
                <a:lnTo>
                  <a:pt x="930" y="1739"/>
                </a:lnTo>
                <a:lnTo>
                  <a:pt x="972" y="1733"/>
                </a:lnTo>
                <a:lnTo>
                  <a:pt x="991" y="1739"/>
                </a:lnTo>
                <a:lnTo>
                  <a:pt x="985" y="1761"/>
                </a:lnTo>
                <a:lnTo>
                  <a:pt x="1009" y="1768"/>
                </a:lnTo>
                <a:lnTo>
                  <a:pt x="1029" y="1746"/>
                </a:lnTo>
                <a:lnTo>
                  <a:pt x="1048" y="1747"/>
                </a:lnTo>
                <a:lnTo>
                  <a:pt x="1059" y="1769"/>
                </a:lnTo>
                <a:lnTo>
                  <a:pt x="1070" y="1771"/>
                </a:lnTo>
                <a:lnTo>
                  <a:pt x="1092" y="1737"/>
                </a:lnTo>
                <a:lnTo>
                  <a:pt x="1129" y="1733"/>
                </a:lnTo>
                <a:lnTo>
                  <a:pt x="1169" y="1706"/>
                </a:lnTo>
                <a:lnTo>
                  <a:pt x="1144" y="1687"/>
                </a:lnTo>
                <a:lnTo>
                  <a:pt x="1182" y="1684"/>
                </a:lnTo>
                <a:lnTo>
                  <a:pt x="1158" y="1659"/>
                </a:lnTo>
                <a:lnTo>
                  <a:pt x="1134" y="1648"/>
                </a:lnTo>
                <a:lnTo>
                  <a:pt x="1089" y="1644"/>
                </a:lnTo>
                <a:lnTo>
                  <a:pt x="1070" y="1586"/>
                </a:lnTo>
                <a:lnTo>
                  <a:pt x="1086" y="1550"/>
                </a:lnTo>
                <a:lnTo>
                  <a:pt x="1070" y="1564"/>
                </a:lnTo>
                <a:lnTo>
                  <a:pt x="1057" y="1548"/>
                </a:lnTo>
                <a:lnTo>
                  <a:pt x="1070" y="1545"/>
                </a:lnTo>
                <a:lnTo>
                  <a:pt x="1046" y="1524"/>
                </a:lnTo>
                <a:lnTo>
                  <a:pt x="1020" y="1520"/>
                </a:lnTo>
                <a:lnTo>
                  <a:pt x="1020" y="1482"/>
                </a:lnTo>
                <a:lnTo>
                  <a:pt x="1053" y="1462"/>
                </a:lnTo>
                <a:lnTo>
                  <a:pt x="1048" y="1444"/>
                </a:lnTo>
                <a:lnTo>
                  <a:pt x="1016" y="1442"/>
                </a:lnTo>
                <a:lnTo>
                  <a:pt x="1038" y="1425"/>
                </a:lnTo>
                <a:lnTo>
                  <a:pt x="1027" y="1376"/>
                </a:lnTo>
                <a:lnTo>
                  <a:pt x="992" y="1403"/>
                </a:lnTo>
                <a:lnTo>
                  <a:pt x="948" y="1409"/>
                </a:lnTo>
                <a:lnTo>
                  <a:pt x="955" y="1474"/>
                </a:lnTo>
                <a:lnTo>
                  <a:pt x="937" y="1462"/>
                </a:lnTo>
                <a:lnTo>
                  <a:pt x="922" y="1462"/>
                </a:lnTo>
                <a:lnTo>
                  <a:pt x="900" y="1488"/>
                </a:lnTo>
                <a:lnTo>
                  <a:pt x="896" y="1455"/>
                </a:lnTo>
                <a:lnTo>
                  <a:pt x="872" y="1452"/>
                </a:lnTo>
                <a:lnTo>
                  <a:pt x="854" y="1474"/>
                </a:lnTo>
                <a:lnTo>
                  <a:pt x="838" y="1464"/>
                </a:lnTo>
                <a:lnTo>
                  <a:pt x="838" y="1438"/>
                </a:lnTo>
                <a:lnTo>
                  <a:pt x="808" y="1449"/>
                </a:lnTo>
                <a:lnTo>
                  <a:pt x="795" y="1431"/>
                </a:lnTo>
                <a:lnTo>
                  <a:pt x="780" y="1444"/>
                </a:lnTo>
                <a:lnTo>
                  <a:pt x="764" y="1427"/>
                </a:lnTo>
                <a:lnTo>
                  <a:pt x="686" y="1438"/>
                </a:lnTo>
                <a:lnTo>
                  <a:pt x="642" y="1365"/>
                </a:lnTo>
                <a:lnTo>
                  <a:pt x="590" y="1318"/>
                </a:lnTo>
                <a:lnTo>
                  <a:pt x="539" y="1283"/>
                </a:lnTo>
                <a:lnTo>
                  <a:pt x="529" y="1289"/>
                </a:lnTo>
                <a:lnTo>
                  <a:pt x="467" y="1269"/>
                </a:lnTo>
                <a:lnTo>
                  <a:pt x="445" y="1244"/>
                </a:lnTo>
                <a:lnTo>
                  <a:pt x="445" y="1215"/>
                </a:lnTo>
                <a:lnTo>
                  <a:pt x="382" y="1187"/>
                </a:lnTo>
                <a:lnTo>
                  <a:pt x="373" y="1152"/>
                </a:lnTo>
                <a:lnTo>
                  <a:pt x="357" y="1147"/>
                </a:lnTo>
                <a:lnTo>
                  <a:pt x="349" y="1113"/>
                </a:lnTo>
                <a:lnTo>
                  <a:pt x="306" y="1047"/>
                </a:lnTo>
                <a:lnTo>
                  <a:pt x="303" y="1045"/>
                </a:lnTo>
                <a:lnTo>
                  <a:pt x="242" y="952"/>
                </a:lnTo>
                <a:lnTo>
                  <a:pt x="215" y="873"/>
                </a:lnTo>
                <a:lnTo>
                  <a:pt x="249" y="753"/>
                </a:lnTo>
                <a:lnTo>
                  <a:pt x="260" y="743"/>
                </a:lnTo>
                <a:lnTo>
                  <a:pt x="260" y="688"/>
                </a:lnTo>
                <a:lnTo>
                  <a:pt x="188" y="603"/>
                </a:lnTo>
                <a:lnTo>
                  <a:pt x="155" y="579"/>
                </a:lnTo>
                <a:lnTo>
                  <a:pt x="113" y="513"/>
                </a:lnTo>
                <a:lnTo>
                  <a:pt x="70" y="499"/>
                </a:lnTo>
                <a:lnTo>
                  <a:pt x="33" y="417"/>
                </a:lnTo>
                <a:lnTo>
                  <a:pt x="11" y="393"/>
                </a:lnTo>
                <a:lnTo>
                  <a:pt x="13" y="368"/>
                </a:lnTo>
                <a:lnTo>
                  <a:pt x="0" y="330"/>
                </a:lnTo>
                <a:lnTo>
                  <a:pt x="4" y="273"/>
                </a:lnTo>
                <a:lnTo>
                  <a:pt x="13" y="246"/>
                </a:lnTo>
                <a:lnTo>
                  <a:pt x="48" y="193"/>
                </a:lnTo>
                <a:lnTo>
                  <a:pt x="52" y="164"/>
                </a:lnTo>
                <a:lnTo>
                  <a:pt x="81" y="161"/>
                </a:lnTo>
                <a:lnTo>
                  <a:pt x="81" y="133"/>
                </a:lnTo>
                <a:lnTo>
                  <a:pt x="111" y="87"/>
                </a:lnTo>
                <a:lnTo>
                  <a:pt x="157" y="79"/>
                </a:lnTo>
                <a:lnTo>
                  <a:pt x="175" y="62"/>
                </a:lnTo>
                <a:lnTo>
                  <a:pt x="201" y="57"/>
                </a:lnTo>
                <a:lnTo>
                  <a:pt x="210" y="44"/>
                </a:lnTo>
                <a:lnTo>
                  <a:pt x="234" y="44"/>
                </a:lnTo>
                <a:lnTo>
                  <a:pt x="242" y="21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rgbClr val="79797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85" name="Freeform 51">
            <a:extLst>
              <a:ext uri="{FF2B5EF4-FFF2-40B4-BE49-F238E27FC236}">
                <a16:creationId xmlns:a16="http://schemas.microsoft.com/office/drawing/2014/main" id="{F82CB076-03C1-4D6F-B176-9483E82180D4}"/>
              </a:ext>
            </a:extLst>
          </p:cNvPr>
          <p:cNvSpPr>
            <a:spLocks/>
          </p:cNvSpPr>
          <p:nvPr/>
        </p:nvSpPr>
        <p:spPr bwMode="auto">
          <a:xfrm>
            <a:off x="2092608" y="5555110"/>
            <a:ext cx="3953" cy="3953"/>
          </a:xfrm>
          <a:custGeom>
            <a:avLst/>
            <a:gdLst>
              <a:gd name="T0" fmla="*/ 22 w 22"/>
              <a:gd name="T1" fmla="*/ 22 h 22"/>
              <a:gd name="T2" fmla="*/ 22 w 22"/>
              <a:gd name="T3" fmla="*/ 9 h 22"/>
              <a:gd name="T4" fmla="*/ 17 w 22"/>
              <a:gd name="T5" fmla="*/ 4 h 22"/>
              <a:gd name="T6" fmla="*/ 9 w 22"/>
              <a:gd name="T7" fmla="*/ 0 h 22"/>
              <a:gd name="T8" fmla="*/ 4 w 22"/>
              <a:gd name="T9" fmla="*/ 4 h 22"/>
              <a:gd name="T10" fmla="*/ 3 w 22"/>
              <a:gd name="T11" fmla="*/ 9 h 22"/>
              <a:gd name="T12" fmla="*/ 0 w 22"/>
              <a:gd name="T13" fmla="*/ 11 h 22"/>
              <a:gd name="T14" fmla="*/ 0 w 22"/>
              <a:gd name="T15" fmla="*/ 15 h 22"/>
              <a:gd name="T16" fmla="*/ 0 w 22"/>
              <a:gd name="T17" fmla="*/ 17 h 22"/>
              <a:gd name="T18" fmla="*/ 3 w 22"/>
              <a:gd name="T19" fmla="*/ 20 h 22"/>
              <a:gd name="T20" fmla="*/ 4 w 22"/>
              <a:gd name="T21" fmla="*/ 20 h 22"/>
              <a:gd name="T22" fmla="*/ 7 w 22"/>
              <a:gd name="T23" fmla="*/ 21 h 22"/>
              <a:gd name="T24" fmla="*/ 17 w 22"/>
              <a:gd name="T25" fmla="*/ 22 h 22"/>
              <a:gd name="T26" fmla="*/ 22 w 22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22">
                <a:moveTo>
                  <a:pt x="22" y="22"/>
                </a:moveTo>
                <a:lnTo>
                  <a:pt x="22" y="9"/>
                </a:lnTo>
                <a:lnTo>
                  <a:pt x="17" y="4"/>
                </a:lnTo>
                <a:lnTo>
                  <a:pt x="9" y="0"/>
                </a:lnTo>
                <a:lnTo>
                  <a:pt x="4" y="4"/>
                </a:lnTo>
                <a:lnTo>
                  <a:pt x="3" y="9"/>
                </a:lnTo>
                <a:lnTo>
                  <a:pt x="0" y="11"/>
                </a:lnTo>
                <a:lnTo>
                  <a:pt x="0" y="15"/>
                </a:lnTo>
                <a:lnTo>
                  <a:pt x="0" y="17"/>
                </a:lnTo>
                <a:lnTo>
                  <a:pt x="3" y="20"/>
                </a:lnTo>
                <a:lnTo>
                  <a:pt x="4" y="20"/>
                </a:lnTo>
                <a:lnTo>
                  <a:pt x="7" y="21"/>
                </a:lnTo>
                <a:lnTo>
                  <a:pt x="17" y="22"/>
                </a:lnTo>
                <a:lnTo>
                  <a:pt x="22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86" name="Freeform 52">
            <a:extLst>
              <a:ext uri="{FF2B5EF4-FFF2-40B4-BE49-F238E27FC236}">
                <a16:creationId xmlns:a16="http://schemas.microsoft.com/office/drawing/2014/main" id="{D219E515-D406-477E-F705-E946B2884906}"/>
              </a:ext>
            </a:extLst>
          </p:cNvPr>
          <p:cNvSpPr>
            <a:spLocks/>
          </p:cNvSpPr>
          <p:nvPr/>
        </p:nvSpPr>
        <p:spPr bwMode="auto">
          <a:xfrm>
            <a:off x="2088656" y="5551157"/>
            <a:ext cx="5270" cy="2635"/>
          </a:xfrm>
          <a:custGeom>
            <a:avLst/>
            <a:gdLst>
              <a:gd name="T0" fmla="*/ 24 w 24"/>
              <a:gd name="T1" fmla="*/ 8 h 19"/>
              <a:gd name="T2" fmla="*/ 23 w 24"/>
              <a:gd name="T3" fmla="*/ 6 h 19"/>
              <a:gd name="T4" fmla="*/ 22 w 24"/>
              <a:gd name="T5" fmla="*/ 4 h 19"/>
              <a:gd name="T6" fmla="*/ 19 w 24"/>
              <a:gd name="T7" fmla="*/ 2 h 19"/>
              <a:gd name="T8" fmla="*/ 11 w 24"/>
              <a:gd name="T9" fmla="*/ 0 h 19"/>
              <a:gd name="T10" fmla="*/ 3 w 24"/>
              <a:gd name="T11" fmla="*/ 2 h 19"/>
              <a:gd name="T12" fmla="*/ 0 w 24"/>
              <a:gd name="T13" fmla="*/ 8 h 19"/>
              <a:gd name="T14" fmla="*/ 0 w 24"/>
              <a:gd name="T15" fmla="*/ 12 h 19"/>
              <a:gd name="T16" fmla="*/ 3 w 24"/>
              <a:gd name="T17" fmla="*/ 16 h 19"/>
              <a:gd name="T18" fmla="*/ 4 w 24"/>
              <a:gd name="T19" fmla="*/ 18 h 19"/>
              <a:gd name="T20" fmla="*/ 7 w 24"/>
              <a:gd name="T21" fmla="*/ 18 h 19"/>
              <a:gd name="T22" fmla="*/ 11 w 24"/>
              <a:gd name="T23" fmla="*/ 19 h 19"/>
              <a:gd name="T24" fmla="*/ 15 w 24"/>
              <a:gd name="T25" fmla="*/ 18 h 19"/>
              <a:gd name="T26" fmla="*/ 15 w 24"/>
              <a:gd name="T27" fmla="*/ 16 h 19"/>
              <a:gd name="T28" fmla="*/ 16 w 24"/>
              <a:gd name="T29" fmla="*/ 16 h 19"/>
              <a:gd name="T30" fmla="*/ 19 w 24"/>
              <a:gd name="T31" fmla="*/ 16 h 19"/>
              <a:gd name="T32" fmla="*/ 20 w 24"/>
              <a:gd name="T33" fmla="*/ 14 h 19"/>
              <a:gd name="T34" fmla="*/ 22 w 24"/>
              <a:gd name="T35" fmla="*/ 13 h 19"/>
              <a:gd name="T36" fmla="*/ 22 w 24"/>
              <a:gd name="T37" fmla="*/ 11 h 19"/>
              <a:gd name="T38" fmla="*/ 22 w 24"/>
              <a:gd name="T39" fmla="*/ 10 h 19"/>
              <a:gd name="T40" fmla="*/ 23 w 24"/>
              <a:gd name="T41" fmla="*/ 10 h 19"/>
              <a:gd name="T42" fmla="*/ 24 w 24"/>
              <a:gd name="T43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" h="19">
                <a:moveTo>
                  <a:pt x="24" y="8"/>
                </a:moveTo>
                <a:lnTo>
                  <a:pt x="23" y="6"/>
                </a:lnTo>
                <a:lnTo>
                  <a:pt x="22" y="4"/>
                </a:lnTo>
                <a:lnTo>
                  <a:pt x="19" y="2"/>
                </a:lnTo>
                <a:lnTo>
                  <a:pt x="11" y="0"/>
                </a:lnTo>
                <a:lnTo>
                  <a:pt x="3" y="2"/>
                </a:lnTo>
                <a:lnTo>
                  <a:pt x="0" y="8"/>
                </a:lnTo>
                <a:lnTo>
                  <a:pt x="0" y="12"/>
                </a:lnTo>
                <a:lnTo>
                  <a:pt x="3" y="16"/>
                </a:lnTo>
                <a:lnTo>
                  <a:pt x="4" y="18"/>
                </a:lnTo>
                <a:lnTo>
                  <a:pt x="7" y="18"/>
                </a:lnTo>
                <a:lnTo>
                  <a:pt x="11" y="19"/>
                </a:lnTo>
                <a:lnTo>
                  <a:pt x="15" y="18"/>
                </a:lnTo>
                <a:lnTo>
                  <a:pt x="15" y="16"/>
                </a:lnTo>
                <a:lnTo>
                  <a:pt x="16" y="16"/>
                </a:lnTo>
                <a:lnTo>
                  <a:pt x="19" y="16"/>
                </a:lnTo>
                <a:lnTo>
                  <a:pt x="20" y="14"/>
                </a:lnTo>
                <a:lnTo>
                  <a:pt x="22" y="13"/>
                </a:lnTo>
                <a:lnTo>
                  <a:pt x="22" y="11"/>
                </a:lnTo>
                <a:lnTo>
                  <a:pt x="22" y="10"/>
                </a:lnTo>
                <a:lnTo>
                  <a:pt x="23" y="10"/>
                </a:lnTo>
                <a:lnTo>
                  <a:pt x="24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87" name="Freeform 53">
            <a:extLst>
              <a:ext uri="{FF2B5EF4-FFF2-40B4-BE49-F238E27FC236}">
                <a16:creationId xmlns:a16="http://schemas.microsoft.com/office/drawing/2014/main" id="{A20A525A-FB3C-E01F-C3FA-38E311880101}"/>
              </a:ext>
            </a:extLst>
          </p:cNvPr>
          <p:cNvSpPr>
            <a:spLocks/>
          </p:cNvSpPr>
          <p:nvPr/>
        </p:nvSpPr>
        <p:spPr bwMode="auto">
          <a:xfrm>
            <a:off x="1772447" y="5449707"/>
            <a:ext cx="391308" cy="445327"/>
          </a:xfrm>
          <a:custGeom>
            <a:avLst/>
            <a:gdLst>
              <a:gd name="T0" fmla="*/ 485 w 2082"/>
              <a:gd name="T1" fmla="*/ 14 h 2370"/>
              <a:gd name="T2" fmla="*/ 513 w 2082"/>
              <a:gd name="T3" fmla="*/ 52 h 2370"/>
              <a:gd name="T4" fmla="*/ 417 w 2082"/>
              <a:gd name="T5" fmla="*/ 28 h 2370"/>
              <a:gd name="T6" fmla="*/ 287 w 2082"/>
              <a:gd name="T7" fmla="*/ 263 h 2370"/>
              <a:gd name="T8" fmla="*/ 82 w 2082"/>
              <a:gd name="T9" fmla="*/ 481 h 2370"/>
              <a:gd name="T10" fmla="*/ 73 w 2082"/>
              <a:gd name="T11" fmla="*/ 664 h 2370"/>
              <a:gd name="T12" fmla="*/ 72 w 2082"/>
              <a:gd name="T13" fmla="*/ 865 h 2370"/>
              <a:gd name="T14" fmla="*/ 112 w 2082"/>
              <a:gd name="T15" fmla="*/ 1022 h 2370"/>
              <a:gd name="T16" fmla="*/ 128 w 2082"/>
              <a:gd name="T17" fmla="*/ 1079 h 2370"/>
              <a:gd name="T18" fmla="*/ 312 w 2082"/>
              <a:gd name="T19" fmla="*/ 1275 h 2370"/>
              <a:gd name="T20" fmla="*/ 386 w 2082"/>
              <a:gd name="T21" fmla="*/ 1441 h 2370"/>
              <a:gd name="T22" fmla="*/ 353 w 2082"/>
              <a:gd name="T23" fmla="*/ 1552 h 2370"/>
              <a:gd name="T24" fmla="*/ 229 w 2082"/>
              <a:gd name="T25" fmla="*/ 1643 h 2370"/>
              <a:gd name="T26" fmla="*/ 212 w 2082"/>
              <a:gd name="T27" fmla="*/ 1698 h 2370"/>
              <a:gd name="T28" fmla="*/ 251 w 2082"/>
              <a:gd name="T29" fmla="*/ 1802 h 2370"/>
              <a:gd name="T30" fmla="*/ 187 w 2082"/>
              <a:gd name="T31" fmla="*/ 1949 h 2370"/>
              <a:gd name="T32" fmla="*/ 134 w 2082"/>
              <a:gd name="T33" fmla="*/ 2046 h 2370"/>
              <a:gd name="T34" fmla="*/ 19 w 2082"/>
              <a:gd name="T35" fmla="*/ 2140 h 2370"/>
              <a:gd name="T36" fmla="*/ 15 w 2082"/>
              <a:gd name="T37" fmla="*/ 2270 h 2370"/>
              <a:gd name="T38" fmla="*/ 116 w 2082"/>
              <a:gd name="T39" fmla="*/ 2307 h 2370"/>
              <a:gd name="T40" fmla="*/ 234 w 2082"/>
              <a:gd name="T41" fmla="*/ 2334 h 2370"/>
              <a:gd name="T42" fmla="*/ 382 w 2082"/>
              <a:gd name="T43" fmla="*/ 2318 h 2370"/>
              <a:gd name="T44" fmla="*/ 506 w 2082"/>
              <a:gd name="T45" fmla="*/ 2231 h 2370"/>
              <a:gd name="T46" fmla="*/ 740 w 2082"/>
              <a:gd name="T47" fmla="*/ 2282 h 2370"/>
              <a:gd name="T48" fmla="*/ 800 w 2082"/>
              <a:gd name="T49" fmla="*/ 2252 h 2370"/>
              <a:gd name="T50" fmla="*/ 910 w 2082"/>
              <a:gd name="T51" fmla="*/ 2258 h 2370"/>
              <a:gd name="T52" fmla="*/ 917 w 2082"/>
              <a:gd name="T53" fmla="*/ 2328 h 2370"/>
              <a:gd name="T54" fmla="*/ 980 w 2082"/>
              <a:gd name="T55" fmla="*/ 2324 h 2370"/>
              <a:gd name="T56" fmla="*/ 1182 w 2082"/>
              <a:gd name="T57" fmla="*/ 2330 h 2370"/>
              <a:gd name="T58" fmla="*/ 1216 w 2082"/>
              <a:gd name="T59" fmla="*/ 2279 h 2370"/>
              <a:gd name="T60" fmla="*/ 1356 w 2082"/>
              <a:gd name="T61" fmla="*/ 2197 h 2370"/>
              <a:gd name="T62" fmla="*/ 1437 w 2082"/>
              <a:gd name="T63" fmla="*/ 2073 h 2370"/>
              <a:gd name="T64" fmla="*/ 1477 w 2082"/>
              <a:gd name="T65" fmla="*/ 1974 h 2370"/>
              <a:gd name="T66" fmla="*/ 1541 w 2082"/>
              <a:gd name="T67" fmla="*/ 1840 h 2370"/>
              <a:gd name="T68" fmla="*/ 1585 w 2082"/>
              <a:gd name="T69" fmla="*/ 1734 h 2370"/>
              <a:gd name="T70" fmla="*/ 1601 w 2082"/>
              <a:gd name="T71" fmla="*/ 1678 h 2370"/>
              <a:gd name="T72" fmla="*/ 1710 w 2082"/>
              <a:gd name="T73" fmla="*/ 1556 h 2370"/>
              <a:gd name="T74" fmla="*/ 1762 w 2082"/>
              <a:gd name="T75" fmla="*/ 1486 h 2370"/>
              <a:gd name="T76" fmla="*/ 1816 w 2082"/>
              <a:gd name="T77" fmla="*/ 1370 h 2370"/>
              <a:gd name="T78" fmla="*/ 1912 w 2082"/>
              <a:gd name="T79" fmla="*/ 1272 h 2370"/>
              <a:gd name="T80" fmla="*/ 1981 w 2082"/>
              <a:gd name="T81" fmla="*/ 1188 h 2370"/>
              <a:gd name="T82" fmla="*/ 2082 w 2082"/>
              <a:gd name="T83" fmla="*/ 1032 h 2370"/>
              <a:gd name="T84" fmla="*/ 2027 w 2082"/>
              <a:gd name="T85" fmla="*/ 903 h 2370"/>
              <a:gd name="T86" fmla="*/ 1871 w 2082"/>
              <a:gd name="T87" fmla="*/ 746 h 2370"/>
              <a:gd name="T88" fmla="*/ 1858 w 2082"/>
              <a:gd name="T89" fmla="*/ 911 h 2370"/>
              <a:gd name="T90" fmla="*/ 1811 w 2082"/>
              <a:gd name="T91" fmla="*/ 936 h 2370"/>
              <a:gd name="T92" fmla="*/ 1774 w 2082"/>
              <a:gd name="T93" fmla="*/ 944 h 2370"/>
              <a:gd name="T94" fmla="*/ 1857 w 2082"/>
              <a:gd name="T95" fmla="*/ 870 h 2370"/>
              <a:gd name="T96" fmla="*/ 1813 w 2082"/>
              <a:gd name="T97" fmla="*/ 735 h 2370"/>
              <a:gd name="T98" fmla="*/ 1663 w 2082"/>
              <a:gd name="T99" fmla="*/ 619 h 2370"/>
              <a:gd name="T100" fmla="*/ 1603 w 2082"/>
              <a:gd name="T101" fmla="*/ 644 h 2370"/>
              <a:gd name="T102" fmla="*/ 1612 w 2082"/>
              <a:gd name="T103" fmla="*/ 600 h 2370"/>
              <a:gd name="T104" fmla="*/ 1598 w 2082"/>
              <a:gd name="T105" fmla="*/ 546 h 2370"/>
              <a:gd name="T106" fmla="*/ 1513 w 2082"/>
              <a:gd name="T107" fmla="*/ 569 h 2370"/>
              <a:gd name="T108" fmla="*/ 1536 w 2082"/>
              <a:gd name="T109" fmla="*/ 522 h 2370"/>
              <a:gd name="T110" fmla="*/ 1434 w 2082"/>
              <a:gd name="T111" fmla="*/ 444 h 2370"/>
              <a:gd name="T112" fmla="*/ 1300 w 2082"/>
              <a:gd name="T113" fmla="*/ 347 h 2370"/>
              <a:gd name="T114" fmla="*/ 1212 w 2082"/>
              <a:gd name="T115" fmla="*/ 259 h 2370"/>
              <a:gd name="T116" fmla="*/ 1134 w 2082"/>
              <a:gd name="T117" fmla="*/ 230 h 2370"/>
              <a:gd name="T118" fmla="*/ 1066 w 2082"/>
              <a:gd name="T119" fmla="*/ 194 h 2370"/>
              <a:gd name="T120" fmla="*/ 841 w 2082"/>
              <a:gd name="T121" fmla="*/ 158 h 2370"/>
              <a:gd name="T122" fmla="*/ 642 w 2082"/>
              <a:gd name="T123" fmla="*/ 60 h 2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82" h="2370">
                <a:moveTo>
                  <a:pt x="546" y="30"/>
                </a:moveTo>
                <a:lnTo>
                  <a:pt x="535" y="19"/>
                </a:lnTo>
                <a:lnTo>
                  <a:pt x="522" y="19"/>
                </a:lnTo>
                <a:lnTo>
                  <a:pt x="509" y="16"/>
                </a:lnTo>
                <a:lnTo>
                  <a:pt x="503" y="14"/>
                </a:lnTo>
                <a:lnTo>
                  <a:pt x="500" y="8"/>
                </a:lnTo>
                <a:lnTo>
                  <a:pt x="497" y="5"/>
                </a:lnTo>
                <a:lnTo>
                  <a:pt x="495" y="4"/>
                </a:lnTo>
                <a:lnTo>
                  <a:pt x="489" y="3"/>
                </a:lnTo>
                <a:lnTo>
                  <a:pt x="485" y="3"/>
                </a:lnTo>
                <a:lnTo>
                  <a:pt x="477" y="0"/>
                </a:lnTo>
                <a:lnTo>
                  <a:pt x="474" y="3"/>
                </a:lnTo>
                <a:lnTo>
                  <a:pt x="474" y="8"/>
                </a:lnTo>
                <a:lnTo>
                  <a:pt x="476" y="11"/>
                </a:lnTo>
                <a:lnTo>
                  <a:pt x="482" y="11"/>
                </a:lnTo>
                <a:lnTo>
                  <a:pt x="485" y="14"/>
                </a:lnTo>
                <a:lnTo>
                  <a:pt x="485" y="16"/>
                </a:lnTo>
                <a:lnTo>
                  <a:pt x="491" y="16"/>
                </a:lnTo>
                <a:lnTo>
                  <a:pt x="500" y="19"/>
                </a:lnTo>
                <a:lnTo>
                  <a:pt x="502" y="19"/>
                </a:lnTo>
                <a:lnTo>
                  <a:pt x="507" y="22"/>
                </a:lnTo>
                <a:lnTo>
                  <a:pt x="513" y="27"/>
                </a:lnTo>
                <a:lnTo>
                  <a:pt x="522" y="38"/>
                </a:lnTo>
                <a:lnTo>
                  <a:pt x="538" y="47"/>
                </a:lnTo>
                <a:lnTo>
                  <a:pt x="546" y="54"/>
                </a:lnTo>
                <a:lnTo>
                  <a:pt x="546" y="63"/>
                </a:lnTo>
                <a:lnTo>
                  <a:pt x="542" y="65"/>
                </a:lnTo>
                <a:lnTo>
                  <a:pt x="539" y="65"/>
                </a:lnTo>
                <a:lnTo>
                  <a:pt x="524" y="54"/>
                </a:lnTo>
                <a:lnTo>
                  <a:pt x="521" y="52"/>
                </a:lnTo>
                <a:lnTo>
                  <a:pt x="518" y="52"/>
                </a:lnTo>
                <a:lnTo>
                  <a:pt x="513" y="52"/>
                </a:lnTo>
                <a:lnTo>
                  <a:pt x="513" y="51"/>
                </a:lnTo>
                <a:lnTo>
                  <a:pt x="507" y="51"/>
                </a:lnTo>
                <a:lnTo>
                  <a:pt x="497" y="44"/>
                </a:lnTo>
                <a:lnTo>
                  <a:pt x="491" y="41"/>
                </a:lnTo>
                <a:lnTo>
                  <a:pt x="485" y="38"/>
                </a:lnTo>
                <a:lnTo>
                  <a:pt x="483" y="35"/>
                </a:lnTo>
                <a:lnTo>
                  <a:pt x="482" y="34"/>
                </a:lnTo>
                <a:lnTo>
                  <a:pt x="476" y="32"/>
                </a:lnTo>
                <a:lnTo>
                  <a:pt x="462" y="27"/>
                </a:lnTo>
                <a:lnTo>
                  <a:pt x="456" y="27"/>
                </a:lnTo>
                <a:lnTo>
                  <a:pt x="449" y="25"/>
                </a:lnTo>
                <a:lnTo>
                  <a:pt x="445" y="27"/>
                </a:lnTo>
                <a:lnTo>
                  <a:pt x="436" y="26"/>
                </a:lnTo>
                <a:lnTo>
                  <a:pt x="431" y="25"/>
                </a:lnTo>
                <a:lnTo>
                  <a:pt x="429" y="25"/>
                </a:lnTo>
                <a:lnTo>
                  <a:pt x="417" y="28"/>
                </a:lnTo>
                <a:lnTo>
                  <a:pt x="408" y="34"/>
                </a:lnTo>
                <a:lnTo>
                  <a:pt x="401" y="40"/>
                </a:lnTo>
                <a:lnTo>
                  <a:pt x="396" y="49"/>
                </a:lnTo>
                <a:lnTo>
                  <a:pt x="391" y="52"/>
                </a:lnTo>
                <a:lnTo>
                  <a:pt x="391" y="71"/>
                </a:lnTo>
                <a:lnTo>
                  <a:pt x="385" y="79"/>
                </a:lnTo>
                <a:lnTo>
                  <a:pt x="385" y="139"/>
                </a:lnTo>
                <a:lnTo>
                  <a:pt x="338" y="216"/>
                </a:lnTo>
                <a:lnTo>
                  <a:pt x="336" y="218"/>
                </a:lnTo>
                <a:lnTo>
                  <a:pt x="335" y="222"/>
                </a:lnTo>
                <a:lnTo>
                  <a:pt x="332" y="235"/>
                </a:lnTo>
                <a:lnTo>
                  <a:pt x="329" y="240"/>
                </a:lnTo>
                <a:lnTo>
                  <a:pt x="326" y="244"/>
                </a:lnTo>
                <a:lnTo>
                  <a:pt x="323" y="249"/>
                </a:lnTo>
                <a:lnTo>
                  <a:pt x="303" y="254"/>
                </a:lnTo>
                <a:lnTo>
                  <a:pt x="287" y="263"/>
                </a:lnTo>
                <a:lnTo>
                  <a:pt x="271" y="272"/>
                </a:lnTo>
                <a:lnTo>
                  <a:pt x="258" y="284"/>
                </a:lnTo>
                <a:lnTo>
                  <a:pt x="238" y="303"/>
                </a:lnTo>
                <a:lnTo>
                  <a:pt x="227" y="320"/>
                </a:lnTo>
                <a:lnTo>
                  <a:pt x="214" y="327"/>
                </a:lnTo>
                <a:lnTo>
                  <a:pt x="201" y="335"/>
                </a:lnTo>
                <a:lnTo>
                  <a:pt x="188" y="340"/>
                </a:lnTo>
                <a:lnTo>
                  <a:pt x="175" y="344"/>
                </a:lnTo>
                <a:lnTo>
                  <a:pt x="170" y="347"/>
                </a:lnTo>
                <a:lnTo>
                  <a:pt x="168" y="351"/>
                </a:lnTo>
                <a:lnTo>
                  <a:pt x="167" y="358"/>
                </a:lnTo>
                <a:lnTo>
                  <a:pt x="161" y="360"/>
                </a:lnTo>
                <a:lnTo>
                  <a:pt x="158" y="363"/>
                </a:lnTo>
                <a:lnTo>
                  <a:pt x="153" y="368"/>
                </a:lnTo>
                <a:lnTo>
                  <a:pt x="92" y="467"/>
                </a:lnTo>
                <a:lnTo>
                  <a:pt x="82" y="481"/>
                </a:lnTo>
                <a:lnTo>
                  <a:pt x="74" y="497"/>
                </a:lnTo>
                <a:lnTo>
                  <a:pt x="74" y="510"/>
                </a:lnTo>
                <a:lnTo>
                  <a:pt x="61" y="544"/>
                </a:lnTo>
                <a:lnTo>
                  <a:pt x="60" y="548"/>
                </a:lnTo>
                <a:lnTo>
                  <a:pt x="60" y="553"/>
                </a:lnTo>
                <a:lnTo>
                  <a:pt x="60" y="564"/>
                </a:lnTo>
                <a:lnTo>
                  <a:pt x="58" y="584"/>
                </a:lnTo>
                <a:lnTo>
                  <a:pt x="55" y="593"/>
                </a:lnTo>
                <a:lnTo>
                  <a:pt x="54" y="597"/>
                </a:lnTo>
                <a:lnTo>
                  <a:pt x="54" y="603"/>
                </a:lnTo>
                <a:lnTo>
                  <a:pt x="50" y="620"/>
                </a:lnTo>
                <a:lnTo>
                  <a:pt x="51" y="632"/>
                </a:lnTo>
                <a:lnTo>
                  <a:pt x="55" y="644"/>
                </a:lnTo>
                <a:lnTo>
                  <a:pt x="61" y="653"/>
                </a:lnTo>
                <a:lnTo>
                  <a:pt x="70" y="660"/>
                </a:lnTo>
                <a:lnTo>
                  <a:pt x="73" y="664"/>
                </a:lnTo>
                <a:lnTo>
                  <a:pt x="80" y="669"/>
                </a:lnTo>
                <a:lnTo>
                  <a:pt x="80" y="670"/>
                </a:lnTo>
                <a:lnTo>
                  <a:pt x="81" y="672"/>
                </a:lnTo>
                <a:lnTo>
                  <a:pt x="83" y="676"/>
                </a:lnTo>
                <a:lnTo>
                  <a:pt x="84" y="678"/>
                </a:lnTo>
                <a:lnTo>
                  <a:pt x="85" y="680"/>
                </a:lnTo>
                <a:lnTo>
                  <a:pt x="86" y="684"/>
                </a:lnTo>
                <a:lnTo>
                  <a:pt x="87" y="691"/>
                </a:lnTo>
                <a:lnTo>
                  <a:pt x="90" y="706"/>
                </a:lnTo>
                <a:lnTo>
                  <a:pt x="87" y="772"/>
                </a:lnTo>
                <a:lnTo>
                  <a:pt x="73" y="789"/>
                </a:lnTo>
                <a:lnTo>
                  <a:pt x="70" y="798"/>
                </a:lnTo>
                <a:lnTo>
                  <a:pt x="69" y="808"/>
                </a:lnTo>
                <a:lnTo>
                  <a:pt x="64" y="828"/>
                </a:lnTo>
                <a:lnTo>
                  <a:pt x="66" y="847"/>
                </a:lnTo>
                <a:lnTo>
                  <a:pt x="72" y="865"/>
                </a:lnTo>
                <a:lnTo>
                  <a:pt x="83" y="882"/>
                </a:lnTo>
                <a:lnTo>
                  <a:pt x="90" y="893"/>
                </a:lnTo>
                <a:lnTo>
                  <a:pt x="96" y="909"/>
                </a:lnTo>
                <a:lnTo>
                  <a:pt x="98" y="928"/>
                </a:lnTo>
                <a:lnTo>
                  <a:pt x="98" y="959"/>
                </a:lnTo>
                <a:lnTo>
                  <a:pt x="101" y="965"/>
                </a:lnTo>
                <a:lnTo>
                  <a:pt x="104" y="973"/>
                </a:lnTo>
                <a:lnTo>
                  <a:pt x="104" y="979"/>
                </a:lnTo>
                <a:lnTo>
                  <a:pt x="102" y="988"/>
                </a:lnTo>
                <a:lnTo>
                  <a:pt x="102" y="994"/>
                </a:lnTo>
                <a:lnTo>
                  <a:pt x="102" y="998"/>
                </a:lnTo>
                <a:lnTo>
                  <a:pt x="102" y="1001"/>
                </a:lnTo>
                <a:lnTo>
                  <a:pt x="105" y="1002"/>
                </a:lnTo>
                <a:lnTo>
                  <a:pt x="105" y="1010"/>
                </a:lnTo>
                <a:lnTo>
                  <a:pt x="108" y="1016"/>
                </a:lnTo>
                <a:lnTo>
                  <a:pt x="112" y="1022"/>
                </a:lnTo>
                <a:lnTo>
                  <a:pt x="120" y="1026"/>
                </a:lnTo>
                <a:lnTo>
                  <a:pt x="145" y="1037"/>
                </a:lnTo>
                <a:lnTo>
                  <a:pt x="143" y="1039"/>
                </a:lnTo>
                <a:lnTo>
                  <a:pt x="143" y="1043"/>
                </a:lnTo>
                <a:lnTo>
                  <a:pt x="143" y="1045"/>
                </a:lnTo>
                <a:lnTo>
                  <a:pt x="145" y="1048"/>
                </a:lnTo>
                <a:lnTo>
                  <a:pt x="144" y="1053"/>
                </a:lnTo>
                <a:lnTo>
                  <a:pt x="144" y="1058"/>
                </a:lnTo>
                <a:lnTo>
                  <a:pt x="142" y="1062"/>
                </a:lnTo>
                <a:lnTo>
                  <a:pt x="141" y="1065"/>
                </a:lnTo>
                <a:lnTo>
                  <a:pt x="141" y="1068"/>
                </a:lnTo>
                <a:lnTo>
                  <a:pt x="138" y="1069"/>
                </a:lnTo>
                <a:lnTo>
                  <a:pt x="137" y="1071"/>
                </a:lnTo>
                <a:lnTo>
                  <a:pt x="134" y="1075"/>
                </a:lnTo>
                <a:lnTo>
                  <a:pt x="130" y="1078"/>
                </a:lnTo>
                <a:lnTo>
                  <a:pt x="128" y="1079"/>
                </a:lnTo>
                <a:lnTo>
                  <a:pt x="126" y="1081"/>
                </a:lnTo>
                <a:lnTo>
                  <a:pt x="124" y="1091"/>
                </a:lnTo>
                <a:lnTo>
                  <a:pt x="124" y="1101"/>
                </a:lnTo>
                <a:lnTo>
                  <a:pt x="125" y="1108"/>
                </a:lnTo>
                <a:lnTo>
                  <a:pt x="129" y="1114"/>
                </a:lnTo>
                <a:lnTo>
                  <a:pt x="159" y="1141"/>
                </a:lnTo>
                <a:lnTo>
                  <a:pt x="159" y="1142"/>
                </a:lnTo>
                <a:lnTo>
                  <a:pt x="160" y="1144"/>
                </a:lnTo>
                <a:lnTo>
                  <a:pt x="163" y="1149"/>
                </a:lnTo>
                <a:lnTo>
                  <a:pt x="167" y="1154"/>
                </a:lnTo>
                <a:lnTo>
                  <a:pt x="167" y="1163"/>
                </a:lnTo>
                <a:lnTo>
                  <a:pt x="260" y="1243"/>
                </a:lnTo>
                <a:lnTo>
                  <a:pt x="267" y="1246"/>
                </a:lnTo>
                <a:lnTo>
                  <a:pt x="273" y="1250"/>
                </a:lnTo>
                <a:lnTo>
                  <a:pt x="290" y="1252"/>
                </a:lnTo>
                <a:lnTo>
                  <a:pt x="312" y="1275"/>
                </a:lnTo>
                <a:lnTo>
                  <a:pt x="313" y="1286"/>
                </a:lnTo>
                <a:lnTo>
                  <a:pt x="320" y="1299"/>
                </a:lnTo>
                <a:lnTo>
                  <a:pt x="323" y="1304"/>
                </a:lnTo>
                <a:lnTo>
                  <a:pt x="327" y="1310"/>
                </a:lnTo>
                <a:lnTo>
                  <a:pt x="336" y="1327"/>
                </a:lnTo>
                <a:lnTo>
                  <a:pt x="342" y="1334"/>
                </a:lnTo>
                <a:lnTo>
                  <a:pt x="348" y="1341"/>
                </a:lnTo>
                <a:lnTo>
                  <a:pt x="355" y="1346"/>
                </a:lnTo>
                <a:lnTo>
                  <a:pt x="364" y="1351"/>
                </a:lnTo>
                <a:lnTo>
                  <a:pt x="380" y="1348"/>
                </a:lnTo>
                <a:lnTo>
                  <a:pt x="388" y="1348"/>
                </a:lnTo>
                <a:lnTo>
                  <a:pt x="393" y="1351"/>
                </a:lnTo>
                <a:lnTo>
                  <a:pt x="408" y="1387"/>
                </a:lnTo>
                <a:lnTo>
                  <a:pt x="408" y="1395"/>
                </a:lnTo>
                <a:lnTo>
                  <a:pt x="386" y="1428"/>
                </a:lnTo>
                <a:lnTo>
                  <a:pt x="386" y="1441"/>
                </a:lnTo>
                <a:lnTo>
                  <a:pt x="389" y="1450"/>
                </a:lnTo>
                <a:lnTo>
                  <a:pt x="386" y="1456"/>
                </a:lnTo>
                <a:lnTo>
                  <a:pt x="385" y="1462"/>
                </a:lnTo>
                <a:lnTo>
                  <a:pt x="383" y="1473"/>
                </a:lnTo>
                <a:lnTo>
                  <a:pt x="381" y="1476"/>
                </a:lnTo>
                <a:lnTo>
                  <a:pt x="380" y="1476"/>
                </a:lnTo>
                <a:lnTo>
                  <a:pt x="380" y="1477"/>
                </a:lnTo>
                <a:lnTo>
                  <a:pt x="380" y="1480"/>
                </a:lnTo>
                <a:lnTo>
                  <a:pt x="378" y="1485"/>
                </a:lnTo>
                <a:lnTo>
                  <a:pt x="376" y="1525"/>
                </a:lnTo>
                <a:lnTo>
                  <a:pt x="373" y="1526"/>
                </a:lnTo>
                <a:lnTo>
                  <a:pt x="372" y="1529"/>
                </a:lnTo>
                <a:lnTo>
                  <a:pt x="370" y="1533"/>
                </a:lnTo>
                <a:lnTo>
                  <a:pt x="365" y="1542"/>
                </a:lnTo>
                <a:lnTo>
                  <a:pt x="357" y="1548"/>
                </a:lnTo>
                <a:lnTo>
                  <a:pt x="353" y="1552"/>
                </a:lnTo>
                <a:lnTo>
                  <a:pt x="349" y="1556"/>
                </a:lnTo>
                <a:lnTo>
                  <a:pt x="348" y="1556"/>
                </a:lnTo>
                <a:lnTo>
                  <a:pt x="348" y="1557"/>
                </a:lnTo>
                <a:lnTo>
                  <a:pt x="348" y="1559"/>
                </a:lnTo>
                <a:lnTo>
                  <a:pt x="347" y="1564"/>
                </a:lnTo>
                <a:lnTo>
                  <a:pt x="345" y="1566"/>
                </a:lnTo>
                <a:lnTo>
                  <a:pt x="343" y="1569"/>
                </a:lnTo>
                <a:lnTo>
                  <a:pt x="342" y="1587"/>
                </a:lnTo>
                <a:lnTo>
                  <a:pt x="332" y="1585"/>
                </a:lnTo>
                <a:lnTo>
                  <a:pt x="325" y="1585"/>
                </a:lnTo>
                <a:lnTo>
                  <a:pt x="317" y="1583"/>
                </a:lnTo>
                <a:lnTo>
                  <a:pt x="303" y="1583"/>
                </a:lnTo>
                <a:lnTo>
                  <a:pt x="293" y="1589"/>
                </a:lnTo>
                <a:lnTo>
                  <a:pt x="266" y="1619"/>
                </a:lnTo>
                <a:lnTo>
                  <a:pt x="232" y="1641"/>
                </a:lnTo>
                <a:lnTo>
                  <a:pt x="229" y="1643"/>
                </a:lnTo>
                <a:lnTo>
                  <a:pt x="228" y="1647"/>
                </a:lnTo>
                <a:lnTo>
                  <a:pt x="227" y="1652"/>
                </a:lnTo>
                <a:lnTo>
                  <a:pt x="226" y="1652"/>
                </a:lnTo>
                <a:lnTo>
                  <a:pt x="226" y="1653"/>
                </a:lnTo>
                <a:lnTo>
                  <a:pt x="226" y="1655"/>
                </a:lnTo>
                <a:lnTo>
                  <a:pt x="225" y="1660"/>
                </a:lnTo>
                <a:lnTo>
                  <a:pt x="222" y="1662"/>
                </a:lnTo>
                <a:lnTo>
                  <a:pt x="219" y="1663"/>
                </a:lnTo>
                <a:lnTo>
                  <a:pt x="218" y="1665"/>
                </a:lnTo>
                <a:lnTo>
                  <a:pt x="210" y="1668"/>
                </a:lnTo>
                <a:lnTo>
                  <a:pt x="205" y="1676"/>
                </a:lnTo>
                <a:lnTo>
                  <a:pt x="203" y="1679"/>
                </a:lnTo>
                <a:lnTo>
                  <a:pt x="203" y="1684"/>
                </a:lnTo>
                <a:lnTo>
                  <a:pt x="205" y="1690"/>
                </a:lnTo>
                <a:lnTo>
                  <a:pt x="210" y="1692"/>
                </a:lnTo>
                <a:lnTo>
                  <a:pt x="212" y="1698"/>
                </a:lnTo>
                <a:lnTo>
                  <a:pt x="234" y="1698"/>
                </a:lnTo>
                <a:lnTo>
                  <a:pt x="243" y="1707"/>
                </a:lnTo>
                <a:lnTo>
                  <a:pt x="242" y="1713"/>
                </a:lnTo>
                <a:lnTo>
                  <a:pt x="241" y="1720"/>
                </a:lnTo>
                <a:lnTo>
                  <a:pt x="239" y="1724"/>
                </a:lnTo>
                <a:lnTo>
                  <a:pt x="238" y="1729"/>
                </a:lnTo>
                <a:lnTo>
                  <a:pt x="232" y="1753"/>
                </a:lnTo>
                <a:lnTo>
                  <a:pt x="236" y="1777"/>
                </a:lnTo>
                <a:lnTo>
                  <a:pt x="237" y="1779"/>
                </a:lnTo>
                <a:lnTo>
                  <a:pt x="239" y="1782"/>
                </a:lnTo>
                <a:lnTo>
                  <a:pt x="240" y="1789"/>
                </a:lnTo>
                <a:lnTo>
                  <a:pt x="244" y="1792"/>
                </a:lnTo>
                <a:lnTo>
                  <a:pt x="248" y="1796"/>
                </a:lnTo>
                <a:lnTo>
                  <a:pt x="250" y="1798"/>
                </a:lnTo>
                <a:lnTo>
                  <a:pt x="250" y="1800"/>
                </a:lnTo>
                <a:lnTo>
                  <a:pt x="251" y="1802"/>
                </a:lnTo>
                <a:lnTo>
                  <a:pt x="250" y="1804"/>
                </a:lnTo>
                <a:lnTo>
                  <a:pt x="249" y="1804"/>
                </a:lnTo>
                <a:lnTo>
                  <a:pt x="249" y="1805"/>
                </a:lnTo>
                <a:lnTo>
                  <a:pt x="249" y="1807"/>
                </a:lnTo>
                <a:lnTo>
                  <a:pt x="247" y="1809"/>
                </a:lnTo>
                <a:lnTo>
                  <a:pt x="244" y="1813"/>
                </a:lnTo>
                <a:lnTo>
                  <a:pt x="222" y="1832"/>
                </a:lnTo>
                <a:lnTo>
                  <a:pt x="224" y="1845"/>
                </a:lnTo>
                <a:lnTo>
                  <a:pt x="225" y="1859"/>
                </a:lnTo>
                <a:lnTo>
                  <a:pt x="224" y="1872"/>
                </a:lnTo>
                <a:lnTo>
                  <a:pt x="222" y="1887"/>
                </a:lnTo>
                <a:lnTo>
                  <a:pt x="219" y="1893"/>
                </a:lnTo>
                <a:lnTo>
                  <a:pt x="216" y="1900"/>
                </a:lnTo>
                <a:lnTo>
                  <a:pt x="216" y="1922"/>
                </a:lnTo>
                <a:lnTo>
                  <a:pt x="194" y="1942"/>
                </a:lnTo>
                <a:lnTo>
                  <a:pt x="187" y="1949"/>
                </a:lnTo>
                <a:lnTo>
                  <a:pt x="178" y="1958"/>
                </a:lnTo>
                <a:lnTo>
                  <a:pt x="178" y="1973"/>
                </a:lnTo>
                <a:lnTo>
                  <a:pt x="179" y="1980"/>
                </a:lnTo>
                <a:lnTo>
                  <a:pt x="181" y="1985"/>
                </a:lnTo>
                <a:lnTo>
                  <a:pt x="173" y="1992"/>
                </a:lnTo>
                <a:lnTo>
                  <a:pt x="167" y="1999"/>
                </a:lnTo>
                <a:lnTo>
                  <a:pt x="151" y="2012"/>
                </a:lnTo>
                <a:lnTo>
                  <a:pt x="146" y="2017"/>
                </a:lnTo>
                <a:lnTo>
                  <a:pt x="145" y="2020"/>
                </a:lnTo>
                <a:lnTo>
                  <a:pt x="141" y="2028"/>
                </a:lnTo>
                <a:lnTo>
                  <a:pt x="140" y="2037"/>
                </a:lnTo>
                <a:lnTo>
                  <a:pt x="137" y="2039"/>
                </a:lnTo>
                <a:lnTo>
                  <a:pt x="136" y="2039"/>
                </a:lnTo>
                <a:lnTo>
                  <a:pt x="136" y="2040"/>
                </a:lnTo>
                <a:lnTo>
                  <a:pt x="136" y="2042"/>
                </a:lnTo>
                <a:lnTo>
                  <a:pt x="134" y="2046"/>
                </a:lnTo>
                <a:lnTo>
                  <a:pt x="130" y="2050"/>
                </a:lnTo>
                <a:lnTo>
                  <a:pt x="128" y="2051"/>
                </a:lnTo>
                <a:lnTo>
                  <a:pt x="126" y="2053"/>
                </a:lnTo>
                <a:lnTo>
                  <a:pt x="122" y="2059"/>
                </a:lnTo>
                <a:lnTo>
                  <a:pt x="120" y="2062"/>
                </a:lnTo>
                <a:lnTo>
                  <a:pt x="112" y="2086"/>
                </a:lnTo>
                <a:lnTo>
                  <a:pt x="107" y="2102"/>
                </a:lnTo>
                <a:lnTo>
                  <a:pt x="72" y="2122"/>
                </a:lnTo>
                <a:lnTo>
                  <a:pt x="47" y="2140"/>
                </a:lnTo>
                <a:lnTo>
                  <a:pt x="39" y="2140"/>
                </a:lnTo>
                <a:lnTo>
                  <a:pt x="35" y="2141"/>
                </a:lnTo>
                <a:lnTo>
                  <a:pt x="31" y="2142"/>
                </a:lnTo>
                <a:lnTo>
                  <a:pt x="33" y="2146"/>
                </a:lnTo>
                <a:lnTo>
                  <a:pt x="28" y="2140"/>
                </a:lnTo>
                <a:lnTo>
                  <a:pt x="24" y="2139"/>
                </a:lnTo>
                <a:lnTo>
                  <a:pt x="19" y="2140"/>
                </a:lnTo>
                <a:lnTo>
                  <a:pt x="17" y="2144"/>
                </a:lnTo>
                <a:lnTo>
                  <a:pt x="16" y="2148"/>
                </a:lnTo>
                <a:lnTo>
                  <a:pt x="15" y="2154"/>
                </a:lnTo>
                <a:lnTo>
                  <a:pt x="11" y="2171"/>
                </a:lnTo>
                <a:lnTo>
                  <a:pt x="9" y="2172"/>
                </a:lnTo>
                <a:lnTo>
                  <a:pt x="7" y="2174"/>
                </a:lnTo>
                <a:lnTo>
                  <a:pt x="5" y="2177"/>
                </a:lnTo>
                <a:lnTo>
                  <a:pt x="2" y="2180"/>
                </a:lnTo>
                <a:lnTo>
                  <a:pt x="0" y="2182"/>
                </a:lnTo>
                <a:lnTo>
                  <a:pt x="1" y="2183"/>
                </a:lnTo>
                <a:lnTo>
                  <a:pt x="3" y="2186"/>
                </a:lnTo>
                <a:lnTo>
                  <a:pt x="3" y="2189"/>
                </a:lnTo>
                <a:lnTo>
                  <a:pt x="4" y="2195"/>
                </a:lnTo>
                <a:lnTo>
                  <a:pt x="4" y="2258"/>
                </a:lnTo>
                <a:lnTo>
                  <a:pt x="9" y="2264"/>
                </a:lnTo>
                <a:lnTo>
                  <a:pt x="15" y="2270"/>
                </a:lnTo>
                <a:lnTo>
                  <a:pt x="22" y="2275"/>
                </a:lnTo>
                <a:lnTo>
                  <a:pt x="30" y="2280"/>
                </a:lnTo>
                <a:lnTo>
                  <a:pt x="36" y="2282"/>
                </a:lnTo>
                <a:lnTo>
                  <a:pt x="50" y="2293"/>
                </a:lnTo>
                <a:lnTo>
                  <a:pt x="53" y="2293"/>
                </a:lnTo>
                <a:lnTo>
                  <a:pt x="58" y="2296"/>
                </a:lnTo>
                <a:lnTo>
                  <a:pt x="60" y="2295"/>
                </a:lnTo>
                <a:lnTo>
                  <a:pt x="63" y="2295"/>
                </a:lnTo>
                <a:lnTo>
                  <a:pt x="70" y="2295"/>
                </a:lnTo>
                <a:lnTo>
                  <a:pt x="81" y="2293"/>
                </a:lnTo>
                <a:lnTo>
                  <a:pt x="84" y="2291"/>
                </a:lnTo>
                <a:lnTo>
                  <a:pt x="90" y="2291"/>
                </a:lnTo>
                <a:lnTo>
                  <a:pt x="96" y="2290"/>
                </a:lnTo>
                <a:lnTo>
                  <a:pt x="109" y="2299"/>
                </a:lnTo>
                <a:lnTo>
                  <a:pt x="109" y="2301"/>
                </a:lnTo>
                <a:lnTo>
                  <a:pt x="116" y="2307"/>
                </a:lnTo>
                <a:lnTo>
                  <a:pt x="123" y="2318"/>
                </a:lnTo>
                <a:lnTo>
                  <a:pt x="142" y="2337"/>
                </a:lnTo>
                <a:lnTo>
                  <a:pt x="144" y="2337"/>
                </a:lnTo>
                <a:lnTo>
                  <a:pt x="145" y="2340"/>
                </a:lnTo>
                <a:lnTo>
                  <a:pt x="164" y="2340"/>
                </a:lnTo>
                <a:lnTo>
                  <a:pt x="164" y="2339"/>
                </a:lnTo>
                <a:lnTo>
                  <a:pt x="165" y="2339"/>
                </a:lnTo>
                <a:lnTo>
                  <a:pt x="167" y="2339"/>
                </a:lnTo>
                <a:lnTo>
                  <a:pt x="170" y="2339"/>
                </a:lnTo>
                <a:lnTo>
                  <a:pt x="175" y="2337"/>
                </a:lnTo>
                <a:lnTo>
                  <a:pt x="181" y="2337"/>
                </a:lnTo>
                <a:lnTo>
                  <a:pt x="203" y="2334"/>
                </a:lnTo>
                <a:lnTo>
                  <a:pt x="211" y="2331"/>
                </a:lnTo>
                <a:lnTo>
                  <a:pt x="222" y="2331"/>
                </a:lnTo>
                <a:lnTo>
                  <a:pt x="226" y="2330"/>
                </a:lnTo>
                <a:lnTo>
                  <a:pt x="234" y="2334"/>
                </a:lnTo>
                <a:lnTo>
                  <a:pt x="237" y="2336"/>
                </a:lnTo>
                <a:lnTo>
                  <a:pt x="243" y="2340"/>
                </a:lnTo>
                <a:lnTo>
                  <a:pt x="243" y="2345"/>
                </a:lnTo>
                <a:lnTo>
                  <a:pt x="251" y="2362"/>
                </a:lnTo>
                <a:lnTo>
                  <a:pt x="265" y="2370"/>
                </a:lnTo>
                <a:lnTo>
                  <a:pt x="268" y="2370"/>
                </a:lnTo>
                <a:lnTo>
                  <a:pt x="301" y="2366"/>
                </a:lnTo>
                <a:lnTo>
                  <a:pt x="314" y="2353"/>
                </a:lnTo>
                <a:lnTo>
                  <a:pt x="321" y="2337"/>
                </a:lnTo>
                <a:lnTo>
                  <a:pt x="325" y="2313"/>
                </a:lnTo>
                <a:lnTo>
                  <a:pt x="331" y="2312"/>
                </a:lnTo>
                <a:lnTo>
                  <a:pt x="334" y="2312"/>
                </a:lnTo>
                <a:lnTo>
                  <a:pt x="358" y="2323"/>
                </a:lnTo>
                <a:lnTo>
                  <a:pt x="376" y="2323"/>
                </a:lnTo>
                <a:lnTo>
                  <a:pt x="378" y="2320"/>
                </a:lnTo>
                <a:lnTo>
                  <a:pt x="382" y="2318"/>
                </a:lnTo>
                <a:lnTo>
                  <a:pt x="386" y="2315"/>
                </a:lnTo>
                <a:lnTo>
                  <a:pt x="393" y="2312"/>
                </a:lnTo>
                <a:lnTo>
                  <a:pt x="402" y="2300"/>
                </a:lnTo>
                <a:lnTo>
                  <a:pt x="409" y="2290"/>
                </a:lnTo>
                <a:lnTo>
                  <a:pt x="415" y="2282"/>
                </a:lnTo>
                <a:lnTo>
                  <a:pt x="418" y="2279"/>
                </a:lnTo>
                <a:lnTo>
                  <a:pt x="419" y="2275"/>
                </a:lnTo>
                <a:lnTo>
                  <a:pt x="454" y="2255"/>
                </a:lnTo>
                <a:lnTo>
                  <a:pt x="462" y="2253"/>
                </a:lnTo>
                <a:lnTo>
                  <a:pt x="469" y="2248"/>
                </a:lnTo>
                <a:lnTo>
                  <a:pt x="478" y="2246"/>
                </a:lnTo>
                <a:lnTo>
                  <a:pt x="496" y="2244"/>
                </a:lnTo>
                <a:lnTo>
                  <a:pt x="498" y="2242"/>
                </a:lnTo>
                <a:lnTo>
                  <a:pt x="498" y="2240"/>
                </a:lnTo>
                <a:lnTo>
                  <a:pt x="500" y="2237"/>
                </a:lnTo>
                <a:lnTo>
                  <a:pt x="506" y="2231"/>
                </a:lnTo>
                <a:lnTo>
                  <a:pt x="506" y="2211"/>
                </a:lnTo>
                <a:lnTo>
                  <a:pt x="516" y="2200"/>
                </a:lnTo>
                <a:lnTo>
                  <a:pt x="560" y="2200"/>
                </a:lnTo>
                <a:lnTo>
                  <a:pt x="563" y="2206"/>
                </a:lnTo>
                <a:lnTo>
                  <a:pt x="563" y="2233"/>
                </a:lnTo>
                <a:lnTo>
                  <a:pt x="571" y="2239"/>
                </a:lnTo>
                <a:lnTo>
                  <a:pt x="572" y="2244"/>
                </a:lnTo>
                <a:lnTo>
                  <a:pt x="573" y="2244"/>
                </a:lnTo>
                <a:lnTo>
                  <a:pt x="574" y="2246"/>
                </a:lnTo>
                <a:lnTo>
                  <a:pt x="579" y="2249"/>
                </a:lnTo>
                <a:lnTo>
                  <a:pt x="644" y="2258"/>
                </a:lnTo>
                <a:lnTo>
                  <a:pt x="650" y="2259"/>
                </a:lnTo>
                <a:lnTo>
                  <a:pt x="660" y="2260"/>
                </a:lnTo>
                <a:lnTo>
                  <a:pt x="721" y="2275"/>
                </a:lnTo>
                <a:lnTo>
                  <a:pt x="725" y="2277"/>
                </a:lnTo>
                <a:lnTo>
                  <a:pt x="740" y="2282"/>
                </a:lnTo>
                <a:lnTo>
                  <a:pt x="740" y="2281"/>
                </a:lnTo>
                <a:lnTo>
                  <a:pt x="741" y="2281"/>
                </a:lnTo>
                <a:lnTo>
                  <a:pt x="744" y="2281"/>
                </a:lnTo>
                <a:lnTo>
                  <a:pt x="748" y="2281"/>
                </a:lnTo>
                <a:lnTo>
                  <a:pt x="750" y="2280"/>
                </a:lnTo>
                <a:lnTo>
                  <a:pt x="753" y="2280"/>
                </a:lnTo>
                <a:lnTo>
                  <a:pt x="756" y="2279"/>
                </a:lnTo>
                <a:lnTo>
                  <a:pt x="760" y="2277"/>
                </a:lnTo>
                <a:lnTo>
                  <a:pt x="760" y="2276"/>
                </a:lnTo>
                <a:lnTo>
                  <a:pt x="761" y="2276"/>
                </a:lnTo>
                <a:lnTo>
                  <a:pt x="761" y="2275"/>
                </a:lnTo>
                <a:lnTo>
                  <a:pt x="762" y="2275"/>
                </a:lnTo>
                <a:lnTo>
                  <a:pt x="779" y="2266"/>
                </a:lnTo>
                <a:lnTo>
                  <a:pt x="787" y="2260"/>
                </a:lnTo>
                <a:lnTo>
                  <a:pt x="795" y="2256"/>
                </a:lnTo>
                <a:lnTo>
                  <a:pt x="800" y="2252"/>
                </a:lnTo>
                <a:lnTo>
                  <a:pt x="806" y="2247"/>
                </a:lnTo>
                <a:lnTo>
                  <a:pt x="817" y="2242"/>
                </a:lnTo>
                <a:lnTo>
                  <a:pt x="819" y="2236"/>
                </a:lnTo>
                <a:lnTo>
                  <a:pt x="844" y="2217"/>
                </a:lnTo>
                <a:lnTo>
                  <a:pt x="852" y="2217"/>
                </a:lnTo>
                <a:lnTo>
                  <a:pt x="852" y="2219"/>
                </a:lnTo>
                <a:lnTo>
                  <a:pt x="855" y="2220"/>
                </a:lnTo>
                <a:lnTo>
                  <a:pt x="856" y="2224"/>
                </a:lnTo>
                <a:lnTo>
                  <a:pt x="856" y="2228"/>
                </a:lnTo>
                <a:lnTo>
                  <a:pt x="859" y="2234"/>
                </a:lnTo>
                <a:lnTo>
                  <a:pt x="866" y="2244"/>
                </a:lnTo>
                <a:lnTo>
                  <a:pt x="869" y="2251"/>
                </a:lnTo>
                <a:lnTo>
                  <a:pt x="874" y="2253"/>
                </a:lnTo>
                <a:lnTo>
                  <a:pt x="878" y="2255"/>
                </a:lnTo>
                <a:lnTo>
                  <a:pt x="906" y="2258"/>
                </a:lnTo>
                <a:lnTo>
                  <a:pt x="910" y="2258"/>
                </a:lnTo>
                <a:lnTo>
                  <a:pt x="913" y="2260"/>
                </a:lnTo>
                <a:lnTo>
                  <a:pt x="917" y="2264"/>
                </a:lnTo>
                <a:lnTo>
                  <a:pt x="917" y="2271"/>
                </a:lnTo>
                <a:lnTo>
                  <a:pt x="902" y="2302"/>
                </a:lnTo>
                <a:lnTo>
                  <a:pt x="902" y="2307"/>
                </a:lnTo>
                <a:lnTo>
                  <a:pt x="893" y="2315"/>
                </a:lnTo>
                <a:lnTo>
                  <a:pt x="890" y="2320"/>
                </a:lnTo>
                <a:lnTo>
                  <a:pt x="889" y="2326"/>
                </a:lnTo>
                <a:lnTo>
                  <a:pt x="889" y="2328"/>
                </a:lnTo>
                <a:lnTo>
                  <a:pt x="891" y="2331"/>
                </a:lnTo>
                <a:lnTo>
                  <a:pt x="893" y="2332"/>
                </a:lnTo>
                <a:lnTo>
                  <a:pt x="899" y="2334"/>
                </a:lnTo>
                <a:lnTo>
                  <a:pt x="901" y="2332"/>
                </a:lnTo>
                <a:lnTo>
                  <a:pt x="905" y="2332"/>
                </a:lnTo>
                <a:lnTo>
                  <a:pt x="915" y="2329"/>
                </a:lnTo>
                <a:lnTo>
                  <a:pt x="917" y="2328"/>
                </a:lnTo>
                <a:lnTo>
                  <a:pt x="921" y="2326"/>
                </a:lnTo>
                <a:lnTo>
                  <a:pt x="925" y="2323"/>
                </a:lnTo>
                <a:lnTo>
                  <a:pt x="928" y="2320"/>
                </a:lnTo>
                <a:lnTo>
                  <a:pt x="930" y="2318"/>
                </a:lnTo>
                <a:lnTo>
                  <a:pt x="932" y="2318"/>
                </a:lnTo>
                <a:lnTo>
                  <a:pt x="937" y="2315"/>
                </a:lnTo>
                <a:lnTo>
                  <a:pt x="946" y="2315"/>
                </a:lnTo>
                <a:lnTo>
                  <a:pt x="953" y="2320"/>
                </a:lnTo>
                <a:lnTo>
                  <a:pt x="956" y="2322"/>
                </a:lnTo>
                <a:lnTo>
                  <a:pt x="960" y="2324"/>
                </a:lnTo>
                <a:lnTo>
                  <a:pt x="970" y="2326"/>
                </a:lnTo>
                <a:lnTo>
                  <a:pt x="970" y="2325"/>
                </a:lnTo>
                <a:lnTo>
                  <a:pt x="971" y="2325"/>
                </a:lnTo>
                <a:lnTo>
                  <a:pt x="973" y="2325"/>
                </a:lnTo>
                <a:lnTo>
                  <a:pt x="977" y="2325"/>
                </a:lnTo>
                <a:lnTo>
                  <a:pt x="980" y="2324"/>
                </a:lnTo>
                <a:lnTo>
                  <a:pt x="983" y="2324"/>
                </a:lnTo>
                <a:lnTo>
                  <a:pt x="994" y="2323"/>
                </a:lnTo>
                <a:lnTo>
                  <a:pt x="1005" y="2320"/>
                </a:lnTo>
                <a:lnTo>
                  <a:pt x="1011" y="2318"/>
                </a:lnTo>
                <a:lnTo>
                  <a:pt x="1027" y="2313"/>
                </a:lnTo>
                <a:lnTo>
                  <a:pt x="1044" y="2313"/>
                </a:lnTo>
                <a:lnTo>
                  <a:pt x="1044" y="2315"/>
                </a:lnTo>
                <a:lnTo>
                  <a:pt x="1059" y="2324"/>
                </a:lnTo>
                <a:lnTo>
                  <a:pt x="1063" y="2329"/>
                </a:lnTo>
                <a:lnTo>
                  <a:pt x="1096" y="2355"/>
                </a:lnTo>
                <a:lnTo>
                  <a:pt x="1121" y="2355"/>
                </a:lnTo>
                <a:lnTo>
                  <a:pt x="1121" y="2351"/>
                </a:lnTo>
                <a:lnTo>
                  <a:pt x="1125" y="2351"/>
                </a:lnTo>
                <a:lnTo>
                  <a:pt x="1145" y="2334"/>
                </a:lnTo>
                <a:lnTo>
                  <a:pt x="1177" y="2334"/>
                </a:lnTo>
                <a:lnTo>
                  <a:pt x="1182" y="2330"/>
                </a:lnTo>
                <a:lnTo>
                  <a:pt x="1186" y="2326"/>
                </a:lnTo>
                <a:lnTo>
                  <a:pt x="1189" y="2319"/>
                </a:lnTo>
                <a:lnTo>
                  <a:pt x="1190" y="2315"/>
                </a:lnTo>
                <a:lnTo>
                  <a:pt x="1190" y="2313"/>
                </a:lnTo>
                <a:lnTo>
                  <a:pt x="1190" y="2312"/>
                </a:lnTo>
                <a:lnTo>
                  <a:pt x="1192" y="2312"/>
                </a:lnTo>
                <a:lnTo>
                  <a:pt x="1194" y="2310"/>
                </a:lnTo>
                <a:lnTo>
                  <a:pt x="1194" y="2305"/>
                </a:lnTo>
                <a:lnTo>
                  <a:pt x="1194" y="2303"/>
                </a:lnTo>
                <a:lnTo>
                  <a:pt x="1194" y="2302"/>
                </a:lnTo>
                <a:lnTo>
                  <a:pt x="1195" y="2302"/>
                </a:lnTo>
                <a:lnTo>
                  <a:pt x="1199" y="2294"/>
                </a:lnTo>
                <a:lnTo>
                  <a:pt x="1206" y="2291"/>
                </a:lnTo>
                <a:lnTo>
                  <a:pt x="1210" y="2291"/>
                </a:lnTo>
                <a:lnTo>
                  <a:pt x="1213" y="2283"/>
                </a:lnTo>
                <a:lnTo>
                  <a:pt x="1216" y="2279"/>
                </a:lnTo>
                <a:lnTo>
                  <a:pt x="1219" y="2268"/>
                </a:lnTo>
                <a:lnTo>
                  <a:pt x="1219" y="2267"/>
                </a:lnTo>
                <a:lnTo>
                  <a:pt x="1221" y="2267"/>
                </a:lnTo>
                <a:lnTo>
                  <a:pt x="1226" y="2264"/>
                </a:lnTo>
                <a:lnTo>
                  <a:pt x="1248" y="2258"/>
                </a:lnTo>
                <a:lnTo>
                  <a:pt x="1292" y="2239"/>
                </a:lnTo>
                <a:lnTo>
                  <a:pt x="1297" y="2239"/>
                </a:lnTo>
                <a:lnTo>
                  <a:pt x="1303" y="2242"/>
                </a:lnTo>
                <a:lnTo>
                  <a:pt x="1322" y="2242"/>
                </a:lnTo>
                <a:lnTo>
                  <a:pt x="1324" y="2240"/>
                </a:lnTo>
                <a:lnTo>
                  <a:pt x="1328" y="2235"/>
                </a:lnTo>
                <a:lnTo>
                  <a:pt x="1328" y="2228"/>
                </a:lnTo>
                <a:lnTo>
                  <a:pt x="1348" y="2211"/>
                </a:lnTo>
                <a:lnTo>
                  <a:pt x="1352" y="2204"/>
                </a:lnTo>
                <a:lnTo>
                  <a:pt x="1354" y="2200"/>
                </a:lnTo>
                <a:lnTo>
                  <a:pt x="1356" y="2197"/>
                </a:lnTo>
                <a:lnTo>
                  <a:pt x="1358" y="2195"/>
                </a:lnTo>
                <a:lnTo>
                  <a:pt x="1359" y="2189"/>
                </a:lnTo>
                <a:lnTo>
                  <a:pt x="1361" y="2187"/>
                </a:lnTo>
                <a:lnTo>
                  <a:pt x="1385" y="2173"/>
                </a:lnTo>
                <a:lnTo>
                  <a:pt x="1385" y="2162"/>
                </a:lnTo>
                <a:lnTo>
                  <a:pt x="1390" y="2157"/>
                </a:lnTo>
                <a:lnTo>
                  <a:pt x="1418" y="2137"/>
                </a:lnTo>
                <a:lnTo>
                  <a:pt x="1431" y="2122"/>
                </a:lnTo>
                <a:lnTo>
                  <a:pt x="1431" y="2097"/>
                </a:lnTo>
                <a:lnTo>
                  <a:pt x="1435" y="2089"/>
                </a:lnTo>
                <a:lnTo>
                  <a:pt x="1437" y="2082"/>
                </a:lnTo>
                <a:lnTo>
                  <a:pt x="1437" y="2080"/>
                </a:lnTo>
                <a:lnTo>
                  <a:pt x="1437" y="2079"/>
                </a:lnTo>
                <a:lnTo>
                  <a:pt x="1438" y="2079"/>
                </a:lnTo>
                <a:lnTo>
                  <a:pt x="1439" y="2077"/>
                </a:lnTo>
                <a:lnTo>
                  <a:pt x="1437" y="2073"/>
                </a:lnTo>
                <a:lnTo>
                  <a:pt x="1429" y="2058"/>
                </a:lnTo>
                <a:lnTo>
                  <a:pt x="1429" y="2051"/>
                </a:lnTo>
                <a:lnTo>
                  <a:pt x="1431" y="2039"/>
                </a:lnTo>
                <a:lnTo>
                  <a:pt x="1435" y="2039"/>
                </a:lnTo>
                <a:lnTo>
                  <a:pt x="1435" y="2037"/>
                </a:lnTo>
                <a:lnTo>
                  <a:pt x="1437" y="2034"/>
                </a:lnTo>
                <a:lnTo>
                  <a:pt x="1442" y="2034"/>
                </a:lnTo>
                <a:lnTo>
                  <a:pt x="1445" y="2033"/>
                </a:lnTo>
                <a:lnTo>
                  <a:pt x="1450" y="2032"/>
                </a:lnTo>
                <a:lnTo>
                  <a:pt x="1457" y="2030"/>
                </a:lnTo>
                <a:lnTo>
                  <a:pt x="1467" y="2029"/>
                </a:lnTo>
                <a:lnTo>
                  <a:pt x="1474" y="1987"/>
                </a:lnTo>
                <a:lnTo>
                  <a:pt x="1477" y="1982"/>
                </a:lnTo>
                <a:lnTo>
                  <a:pt x="1477" y="1978"/>
                </a:lnTo>
                <a:lnTo>
                  <a:pt x="1477" y="1975"/>
                </a:lnTo>
                <a:lnTo>
                  <a:pt x="1477" y="1974"/>
                </a:lnTo>
                <a:lnTo>
                  <a:pt x="1478" y="1974"/>
                </a:lnTo>
                <a:lnTo>
                  <a:pt x="1481" y="1958"/>
                </a:lnTo>
                <a:lnTo>
                  <a:pt x="1489" y="1942"/>
                </a:lnTo>
                <a:lnTo>
                  <a:pt x="1490" y="1938"/>
                </a:lnTo>
                <a:lnTo>
                  <a:pt x="1493" y="1931"/>
                </a:lnTo>
                <a:lnTo>
                  <a:pt x="1500" y="1927"/>
                </a:lnTo>
                <a:lnTo>
                  <a:pt x="1505" y="1914"/>
                </a:lnTo>
                <a:lnTo>
                  <a:pt x="1505" y="1903"/>
                </a:lnTo>
                <a:lnTo>
                  <a:pt x="1523" y="1886"/>
                </a:lnTo>
                <a:lnTo>
                  <a:pt x="1523" y="1884"/>
                </a:lnTo>
                <a:lnTo>
                  <a:pt x="1557" y="1864"/>
                </a:lnTo>
                <a:lnTo>
                  <a:pt x="1563" y="1860"/>
                </a:lnTo>
                <a:lnTo>
                  <a:pt x="1563" y="1854"/>
                </a:lnTo>
                <a:lnTo>
                  <a:pt x="1559" y="1852"/>
                </a:lnTo>
                <a:lnTo>
                  <a:pt x="1557" y="1851"/>
                </a:lnTo>
                <a:lnTo>
                  <a:pt x="1541" y="1840"/>
                </a:lnTo>
                <a:lnTo>
                  <a:pt x="1547" y="1827"/>
                </a:lnTo>
                <a:lnTo>
                  <a:pt x="1550" y="1822"/>
                </a:lnTo>
                <a:lnTo>
                  <a:pt x="1555" y="1820"/>
                </a:lnTo>
                <a:lnTo>
                  <a:pt x="1562" y="1809"/>
                </a:lnTo>
                <a:lnTo>
                  <a:pt x="1574" y="1800"/>
                </a:lnTo>
                <a:lnTo>
                  <a:pt x="1585" y="1789"/>
                </a:lnTo>
                <a:lnTo>
                  <a:pt x="1601" y="1761"/>
                </a:lnTo>
                <a:lnTo>
                  <a:pt x="1603" y="1761"/>
                </a:lnTo>
                <a:lnTo>
                  <a:pt x="1603" y="1756"/>
                </a:lnTo>
                <a:lnTo>
                  <a:pt x="1601" y="1745"/>
                </a:lnTo>
                <a:lnTo>
                  <a:pt x="1598" y="1742"/>
                </a:lnTo>
                <a:lnTo>
                  <a:pt x="1598" y="1739"/>
                </a:lnTo>
                <a:lnTo>
                  <a:pt x="1594" y="1736"/>
                </a:lnTo>
                <a:lnTo>
                  <a:pt x="1588" y="1736"/>
                </a:lnTo>
                <a:lnTo>
                  <a:pt x="1587" y="1734"/>
                </a:lnTo>
                <a:lnTo>
                  <a:pt x="1585" y="1734"/>
                </a:lnTo>
                <a:lnTo>
                  <a:pt x="1582" y="1736"/>
                </a:lnTo>
                <a:lnTo>
                  <a:pt x="1577" y="1742"/>
                </a:lnTo>
                <a:lnTo>
                  <a:pt x="1575" y="1744"/>
                </a:lnTo>
                <a:lnTo>
                  <a:pt x="1574" y="1744"/>
                </a:lnTo>
                <a:lnTo>
                  <a:pt x="1574" y="1745"/>
                </a:lnTo>
                <a:lnTo>
                  <a:pt x="1574" y="1747"/>
                </a:lnTo>
                <a:lnTo>
                  <a:pt x="1571" y="1747"/>
                </a:lnTo>
                <a:lnTo>
                  <a:pt x="1568" y="1749"/>
                </a:lnTo>
                <a:lnTo>
                  <a:pt x="1566" y="1750"/>
                </a:lnTo>
                <a:lnTo>
                  <a:pt x="1563" y="1745"/>
                </a:lnTo>
                <a:lnTo>
                  <a:pt x="1563" y="1732"/>
                </a:lnTo>
                <a:lnTo>
                  <a:pt x="1565" y="1721"/>
                </a:lnTo>
                <a:lnTo>
                  <a:pt x="1568" y="1710"/>
                </a:lnTo>
                <a:lnTo>
                  <a:pt x="1574" y="1701"/>
                </a:lnTo>
                <a:lnTo>
                  <a:pt x="1598" y="1682"/>
                </a:lnTo>
                <a:lnTo>
                  <a:pt x="1601" y="1678"/>
                </a:lnTo>
                <a:lnTo>
                  <a:pt x="1601" y="1663"/>
                </a:lnTo>
                <a:lnTo>
                  <a:pt x="1602" y="1654"/>
                </a:lnTo>
                <a:lnTo>
                  <a:pt x="1609" y="1647"/>
                </a:lnTo>
                <a:lnTo>
                  <a:pt x="1625" y="1638"/>
                </a:lnTo>
                <a:lnTo>
                  <a:pt x="1626" y="1636"/>
                </a:lnTo>
                <a:lnTo>
                  <a:pt x="1631" y="1636"/>
                </a:lnTo>
                <a:lnTo>
                  <a:pt x="1634" y="1632"/>
                </a:lnTo>
                <a:lnTo>
                  <a:pt x="1639" y="1632"/>
                </a:lnTo>
                <a:lnTo>
                  <a:pt x="1644" y="1630"/>
                </a:lnTo>
                <a:lnTo>
                  <a:pt x="1650" y="1627"/>
                </a:lnTo>
                <a:lnTo>
                  <a:pt x="1661" y="1619"/>
                </a:lnTo>
                <a:lnTo>
                  <a:pt x="1699" y="1578"/>
                </a:lnTo>
                <a:lnTo>
                  <a:pt x="1699" y="1573"/>
                </a:lnTo>
                <a:lnTo>
                  <a:pt x="1702" y="1569"/>
                </a:lnTo>
                <a:lnTo>
                  <a:pt x="1705" y="1563"/>
                </a:lnTo>
                <a:lnTo>
                  <a:pt x="1710" y="1556"/>
                </a:lnTo>
                <a:lnTo>
                  <a:pt x="1710" y="1554"/>
                </a:lnTo>
                <a:lnTo>
                  <a:pt x="1710" y="1553"/>
                </a:lnTo>
                <a:lnTo>
                  <a:pt x="1711" y="1553"/>
                </a:lnTo>
                <a:lnTo>
                  <a:pt x="1713" y="1551"/>
                </a:lnTo>
                <a:lnTo>
                  <a:pt x="1715" y="1547"/>
                </a:lnTo>
                <a:lnTo>
                  <a:pt x="1718" y="1545"/>
                </a:lnTo>
                <a:lnTo>
                  <a:pt x="1720" y="1542"/>
                </a:lnTo>
                <a:lnTo>
                  <a:pt x="1724" y="1540"/>
                </a:lnTo>
                <a:lnTo>
                  <a:pt x="1732" y="1526"/>
                </a:lnTo>
                <a:lnTo>
                  <a:pt x="1733" y="1518"/>
                </a:lnTo>
                <a:lnTo>
                  <a:pt x="1734" y="1513"/>
                </a:lnTo>
                <a:lnTo>
                  <a:pt x="1738" y="1510"/>
                </a:lnTo>
                <a:lnTo>
                  <a:pt x="1741" y="1505"/>
                </a:lnTo>
                <a:lnTo>
                  <a:pt x="1752" y="1493"/>
                </a:lnTo>
                <a:lnTo>
                  <a:pt x="1756" y="1490"/>
                </a:lnTo>
                <a:lnTo>
                  <a:pt x="1762" y="1486"/>
                </a:lnTo>
                <a:lnTo>
                  <a:pt x="1766" y="1482"/>
                </a:lnTo>
                <a:lnTo>
                  <a:pt x="1769" y="1477"/>
                </a:lnTo>
                <a:lnTo>
                  <a:pt x="1770" y="1474"/>
                </a:lnTo>
                <a:lnTo>
                  <a:pt x="1773" y="1469"/>
                </a:lnTo>
                <a:lnTo>
                  <a:pt x="1789" y="1441"/>
                </a:lnTo>
                <a:lnTo>
                  <a:pt x="1795" y="1438"/>
                </a:lnTo>
                <a:lnTo>
                  <a:pt x="1798" y="1429"/>
                </a:lnTo>
                <a:lnTo>
                  <a:pt x="1805" y="1423"/>
                </a:lnTo>
                <a:lnTo>
                  <a:pt x="1816" y="1406"/>
                </a:lnTo>
                <a:lnTo>
                  <a:pt x="1816" y="1404"/>
                </a:lnTo>
                <a:lnTo>
                  <a:pt x="1817" y="1402"/>
                </a:lnTo>
                <a:lnTo>
                  <a:pt x="1816" y="1400"/>
                </a:lnTo>
                <a:lnTo>
                  <a:pt x="1816" y="1399"/>
                </a:lnTo>
                <a:lnTo>
                  <a:pt x="1816" y="1395"/>
                </a:lnTo>
                <a:lnTo>
                  <a:pt x="1815" y="1379"/>
                </a:lnTo>
                <a:lnTo>
                  <a:pt x="1816" y="1370"/>
                </a:lnTo>
                <a:lnTo>
                  <a:pt x="1820" y="1362"/>
                </a:lnTo>
                <a:lnTo>
                  <a:pt x="1822" y="1355"/>
                </a:lnTo>
                <a:lnTo>
                  <a:pt x="1825" y="1352"/>
                </a:lnTo>
                <a:lnTo>
                  <a:pt x="1831" y="1348"/>
                </a:lnTo>
                <a:lnTo>
                  <a:pt x="1835" y="1344"/>
                </a:lnTo>
                <a:lnTo>
                  <a:pt x="1838" y="1343"/>
                </a:lnTo>
                <a:lnTo>
                  <a:pt x="1876" y="1329"/>
                </a:lnTo>
                <a:lnTo>
                  <a:pt x="1880" y="1296"/>
                </a:lnTo>
                <a:lnTo>
                  <a:pt x="1880" y="1292"/>
                </a:lnTo>
                <a:lnTo>
                  <a:pt x="1888" y="1283"/>
                </a:lnTo>
                <a:lnTo>
                  <a:pt x="1902" y="1277"/>
                </a:lnTo>
                <a:lnTo>
                  <a:pt x="1902" y="1276"/>
                </a:lnTo>
                <a:lnTo>
                  <a:pt x="1903" y="1276"/>
                </a:lnTo>
                <a:lnTo>
                  <a:pt x="1905" y="1275"/>
                </a:lnTo>
                <a:lnTo>
                  <a:pt x="1908" y="1273"/>
                </a:lnTo>
                <a:lnTo>
                  <a:pt x="1912" y="1272"/>
                </a:lnTo>
                <a:lnTo>
                  <a:pt x="1914" y="1270"/>
                </a:lnTo>
                <a:lnTo>
                  <a:pt x="1916" y="1269"/>
                </a:lnTo>
                <a:lnTo>
                  <a:pt x="1920" y="1267"/>
                </a:lnTo>
                <a:lnTo>
                  <a:pt x="1923" y="1262"/>
                </a:lnTo>
                <a:lnTo>
                  <a:pt x="1927" y="1258"/>
                </a:lnTo>
                <a:lnTo>
                  <a:pt x="1931" y="1252"/>
                </a:lnTo>
                <a:lnTo>
                  <a:pt x="1947" y="1243"/>
                </a:lnTo>
                <a:lnTo>
                  <a:pt x="1954" y="1236"/>
                </a:lnTo>
                <a:lnTo>
                  <a:pt x="1959" y="1232"/>
                </a:lnTo>
                <a:lnTo>
                  <a:pt x="1967" y="1221"/>
                </a:lnTo>
                <a:lnTo>
                  <a:pt x="1970" y="1212"/>
                </a:lnTo>
                <a:lnTo>
                  <a:pt x="1975" y="1201"/>
                </a:lnTo>
                <a:lnTo>
                  <a:pt x="1976" y="1198"/>
                </a:lnTo>
                <a:lnTo>
                  <a:pt x="1978" y="1198"/>
                </a:lnTo>
                <a:lnTo>
                  <a:pt x="1978" y="1193"/>
                </a:lnTo>
                <a:lnTo>
                  <a:pt x="1981" y="1188"/>
                </a:lnTo>
                <a:lnTo>
                  <a:pt x="1989" y="1182"/>
                </a:lnTo>
                <a:lnTo>
                  <a:pt x="1991" y="1177"/>
                </a:lnTo>
                <a:lnTo>
                  <a:pt x="2000" y="1166"/>
                </a:lnTo>
                <a:lnTo>
                  <a:pt x="2002" y="1162"/>
                </a:lnTo>
                <a:lnTo>
                  <a:pt x="2003" y="1157"/>
                </a:lnTo>
                <a:lnTo>
                  <a:pt x="2057" y="1132"/>
                </a:lnTo>
                <a:lnTo>
                  <a:pt x="2061" y="1127"/>
                </a:lnTo>
                <a:lnTo>
                  <a:pt x="2065" y="1122"/>
                </a:lnTo>
                <a:lnTo>
                  <a:pt x="2065" y="1119"/>
                </a:lnTo>
                <a:lnTo>
                  <a:pt x="2067" y="1117"/>
                </a:lnTo>
                <a:lnTo>
                  <a:pt x="2067" y="1114"/>
                </a:lnTo>
                <a:lnTo>
                  <a:pt x="2068" y="1111"/>
                </a:lnTo>
                <a:lnTo>
                  <a:pt x="2068" y="1110"/>
                </a:lnTo>
                <a:lnTo>
                  <a:pt x="2071" y="1103"/>
                </a:lnTo>
                <a:lnTo>
                  <a:pt x="2082" y="1034"/>
                </a:lnTo>
                <a:lnTo>
                  <a:pt x="2082" y="1032"/>
                </a:lnTo>
                <a:lnTo>
                  <a:pt x="2071" y="1012"/>
                </a:lnTo>
                <a:lnTo>
                  <a:pt x="2044" y="975"/>
                </a:lnTo>
                <a:lnTo>
                  <a:pt x="2037" y="967"/>
                </a:lnTo>
                <a:lnTo>
                  <a:pt x="2035" y="961"/>
                </a:lnTo>
                <a:lnTo>
                  <a:pt x="2033" y="955"/>
                </a:lnTo>
                <a:lnTo>
                  <a:pt x="2033" y="948"/>
                </a:lnTo>
                <a:lnTo>
                  <a:pt x="2033" y="936"/>
                </a:lnTo>
                <a:lnTo>
                  <a:pt x="2038" y="926"/>
                </a:lnTo>
                <a:lnTo>
                  <a:pt x="2038" y="923"/>
                </a:lnTo>
                <a:lnTo>
                  <a:pt x="2039" y="920"/>
                </a:lnTo>
                <a:lnTo>
                  <a:pt x="2039" y="916"/>
                </a:lnTo>
                <a:lnTo>
                  <a:pt x="2040" y="912"/>
                </a:lnTo>
                <a:lnTo>
                  <a:pt x="2038" y="907"/>
                </a:lnTo>
                <a:lnTo>
                  <a:pt x="2036" y="905"/>
                </a:lnTo>
                <a:lnTo>
                  <a:pt x="2032" y="903"/>
                </a:lnTo>
                <a:lnTo>
                  <a:pt x="2027" y="903"/>
                </a:lnTo>
                <a:lnTo>
                  <a:pt x="2025" y="901"/>
                </a:lnTo>
                <a:lnTo>
                  <a:pt x="2013" y="892"/>
                </a:lnTo>
                <a:lnTo>
                  <a:pt x="2013" y="890"/>
                </a:lnTo>
                <a:lnTo>
                  <a:pt x="2008" y="881"/>
                </a:lnTo>
                <a:lnTo>
                  <a:pt x="2004" y="876"/>
                </a:lnTo>
                <a:lnTo>
                  <a:pt x="2003" y="870"/>
                </a:lnTo>
                <a:lnTo>
                  <a:pt x="2002" y="846"/>
                </a:lnTo>
                <a:lnTo>
                  <a:pt x="2000" y="835"/>
                </a:lnTo>
                <a:lnTo>
                  <a:pt x="1996" y="831"/>
                </a:lnTo>
                <a:lnTo>
                  <a:pt x="1994" y="828"/>
                </a:lnTo>
                <a:lnTo>
                  <a:pt x="1991" y="805"/>
                </a:lnTo>
                <a:lnTo>
                  <a:pt x="1975" y="781"/>
                </a:lnTo>
                <a:lnTo>
                  <a:pt x="1947" y="767"/>
                </a:lnTo>
                <a:lnTo>
                  <a:pt x="1896" y="728"/>
                </a:lnTo>
                <a:lnTo>
                  <a:pt x="1883" y="726"/>
                </a:lnTo>
                <a:lnTo>
                  <a:pt x="1871" y="746"/>
                </a:lnTo>
                <a:lnTo>
                  <a:pt x="1871" y="805"/>
                </a:lnTo>
                <a:lnTo>
                  <a:pt x="1866" y="805"/>
                </a:lnTo>
                <a:lnTo>
                  <a:pt x="1866" y="812"/>
                </a:lnTo>
                <a:lnTo>
                  <a:pt x="1866" y="819"/>
                </a:lnTo>
                <a:lnTo>
                  <a:pt x="1869" y="828"/>
                </a:lnTo>
                <a:lnTo>
                  <a:pt x="1869" y="833"/>
                </a:lnTo>
                <a:lnTo>
                  <a:pt x="1871" y="838"/>
                </a:lnTo>
                <a:lnTo>
                  <a:pt x="1871" y="848"/>
                </a:lnTo>
                <a:lnTo>
                  <a:pt x="1872" y="849"/>
                </a:lnTo>
                <a:lnTo>
                  <a:pt x="1873" y="864"/>
                </a:lnTo>
                <a:lnTo>
                  <a:pt x="1872" y="879"/>
                </a:lnTo>
                <a:lnTo>
                  <a:pt x="1866" y="901"/>
                </a:lnTo>
                <a:lnTo>
                  <a:pt x="1862" y="901"/>
                </a:lnTo>
                <a:lnTo>
                  <a:pt x="1861" y="904"/>
                </a:lnTo>
                <a:lnTo>
                  <a:pt x="1859" y="908"/>
                </a:lnTo>
                <a:lnTo>
                  <a:pt x="1858" y="911"/>
                </a:lnTo>
                <a:lnTo>
                  <a:pt x="1858" y="914"/>
                </a:lnTo>
                <a:lnTo>
                  <a:pt x="1855" y="918"/>
                </a:lnTo>
                <a:lnTo>
                  <a:pt x="1852" y="923"/>
                </a:lnTo>
                <a:lnTo>
                  <a:pt x="1848" y="927"/>
                </a:lnTo>
                <a:lnTo>
                  <a:pt x="1846" y="928"/>
                </a:lnTo>
                <a:lnTo>
                  <a:pt x="1845" y="930"/>
                </a:lnTo>
                <a:lnTo>
                  <a:pt x="1840" y="932"/>
                </a:lnTo>
                <a:lnTo>
                  <a:pt x="1836" y="933"/>
                </a:lnTo>
                <a:lnTo>
                  <a:pt x="1831" y="933"/>
                </a:lnTo>
                <a:lnTo>
                  <a:pt x="1827" y="933"/>
                </a:lnTo>
                <a:lnTo>
                  <a:pt x="1825" y="935"/>
                </a:lnTo>
                <a:lnTo>
                  <a:pt x="1819" y="935"/>
                </a:lnTo>
                <a:lnTo>
                  <a:pt x="1814" y="935"/>
                </a:lnTo>
                <a:lnTo>
                  <a:pt x="1812" y="935"/>
                </a:lnTo>
                <a:lnTo>
                  <a:pt x="1811" y="935"/>
                </a:lnTo>
                <a:lnTo>
                  <a:pt x="1811" y="936"/>
                </a:lnTo>
                <a:lnTo>
                  <a:pt x="1803" y="937"/>
                </a:lnTo>
                <a:lnTo>
                  <a:pt x="1798" y="941"/>
                </a:lnTo>
                <a:lnTo>
                  <a:pt x="1793" y="947"/>
                </a:lnTo>
                <a:lnTo>
                  <a:pt x="1792" y="955"/>
                </a:lnTo>
                <a:lnTo>
                  <a:pt x="1785" y="959"/>
                </a:lnTo>
                <a:lnTo>
                  <a:pt x="1763" y="959"/>
                </a:lnTo>
                <a:lnTo>
                  <a:pt x="1762" y="957"/>
                </a:lnTo>
                <a:lnTo>
                  <a:pt x="1753" y="953"/>
                </a:lnTo>
                <a:lnTo>
                  <a:pt x="1750" y="950"/>
                </a:lnTo>
                <a:lnTo>
                  <a:pt x="1749" y="948"/>
                </a:lnTo>
                <a:lnTo>
                  <a:pt x="1751" y="948"/>
                </a:lnTo>
                <a:lnTo>
                  <a:pt x="1756" y="948"/>
                </a:lnTo>
                <a:lnTo>
                  <a:pt x="1763" y="948"/>
                </a:lnTo>
                <a:lnTo>
                  <a:pt x="1765" y="947"/>
                </a:lnTo>
                <a:lnTo>
                  <a:pt x="1768" y="947"/>
                </a:lnTo>
                <a:lnTo>
                  <a:pt x="1774" y="944"/>
                </a:lnTo>
                <a:lnTo>
                  <a:pt x="1778" y="942"/>
                </a:lnTo>
                <a:lnTo>
                  <a:pt x="1784" y="938"/>
                </a:lnTo>
                <a:lnTo>
                  <a:pt x="1795" y="933"/>
                </a:lnTo>
                <a:lnTo>
                  <a:pt x="1809" y="923"/>
                </a:lnTo>
                <a:lnTo>
                  <a:pt x="1809" y="921"/>
                </a:lnTo>
                <a:lnTo>
                  <a:pt x="1810" y="921"/>
                </a:lnTo>
                <a:lnTo>
                  <a:pt x="1812" y="920"/>
                </a:lnTo>
                <a:lnTo>
                  <a:pt x="1813" y="918"/>
                </a:lnTo>
                <a:lnTo>
                  <a:pt x="1813" y="917"/>
                </a:lnTo>
                <a:lnTo>
                  <a:pt x="1814" y="917"/>
                </a:lnTo>
                <a:lnTo>
                  <a:pt x="1825" y="917"/>
                </a:lnTo>
                <a:lnTo>
                  <a:pt x="1841" y="904"/>
                </a:lnTo>
                <a:lnTo>
                  <a:pt x="1843" y="901"/>
                </a:lnTo>
                <a:lnTo>
                  <a:pt x="1849" y="901"/>
                </a:lnTo>
                <a:lnTo>
                  <a:pt x="1858" y="879"/>
                </a:lnTo>
                <a:lnTo>
                  <a:pt x="1857" y="870"/>
                </a:lnTo>
                <a:lnTo>
                  <a:pt x="1857" y="865"/>
                </a:lnTo>
                <a:lnTo>
                  <a:pt x="1855" y="857"/>
                </a:lnTo>
                <a:lnTo>
                  <a:pt x="1847" y="824"/>
                </a:lnTo>
                <a:lnTo>
                  <a:pt x="1843" y="818"/>
                </a:lnTo>
                <a:lnTo>
                  <a:pt x="1841" y="813"/>
                </a:lnTo>
                <a:lnTo>
                  <a:pt x="1831" y="794"/>
                </a:lnTo>
                <a:lnTo>
                  <a:pt x="1831" y="791"/>
                </a:lnTo>
                <a:lnTo>
                  <a:pt x="1825" y="778"/>
                </a:lnTo>
                <a:lnTo>
                  <a:pt x="1825" y="775"/>
                </a:lnTo>
                <a:lnTo>
                  <a:pt x="1822" y="772"/>
                </a:lnTo>
                <a:lnTo>
                  <a:pt x="1821" y="770"/>
                </a:lnTo>
                <a:lnTo>
                  <a:pt x="1820" y="764"/>
                </a:lnTo>
                <a:lnTo>
                  <a:pt x="1820" y="748"/>
                </a:lnTo>
                <a:lnTo>
                  <a:pt x="1817" y="740"/>
                </a:lnTo>
                <a:lnTo>
                  <a:pt x="1814" y="737"/>
                </a:lnTo>
                <a:lnTo>
                  <a:pt x="1813" y="735"/>
                </a:lnTo>
                <a:lnTo>
                  <a:pt x="1813" y="734"/>
                </a:lnTo>
                <a:lnTo>
                  <a:pt x="1811" y="731"/>
                </a:lnTo>
                <a:lnTo>
                  <a:pt x="1811" y="729"/>
                </a:lnTo>
                <a:lnTo>
                  <a:pt x="1795" y="704"/>
                </a:lnTo>
                <a:lnTo>
                  <a:pt x="1776" y="686"/>
                </a:lnTo>
                <a:lnTo>
                  <a:pt x="1767" y="682"/>
                </a:lnTo>
                <a:lnTo>
                  <a:pt x="1760" y="675"/>
                </a:lnTo>
                <a:lnTo>
                  <a:pt x="1749" y="667"/>
                </a:lnTo>
                <a:lnTo>
                  <a:pt x="1740" y="663"/>
                </a:lnTo>
                <a:lnTo>
                  <a:pt x="1730" y="653"/>
                </a:lnTo>
                <a:lnTo>
                  <a:pt x="1689" y="631"/>
                </a:lnTo>
                <a:lnTo>
                  <a:pt x="1686" y="630"/>
                </a:lnTo>
                <a:lnTo>
                  <a:pt x="1685" y="630"/>
                </a:lnTo>
                <a:lnTo>
                  <a:pt x="1683" y="628"/>
                </a:lnTo>
                <a:lnTo>
                  <a:pt x="1672" y="622"/>
                </a:lnTo>
                <a:lnTo>
                  <a:pt x="1663" y="619"/>
                </a:lnTo>
                <a:lnTo>
                  <a:pt x="1660" y="617"/>
                </a:lnTo>
                <a:lnTo>
                  <a:pt x="1656" y="617"/>
                </a:lnTo>
                <a:lnTo>
                  <a:pt x="1650" y="615"/>
                </a:lnTo>
                <a:lnTo>
                  <a:pt x="1645" y="615"/>
                </a:lnTo>
                <a:lnTo>
                  <a:pt x="1638" y="617"/>
                </a:lnTo>
                <a:lnTo>
                  <a:pt x="1631" y="619"/>
                </a:lnTo>
                <a:lnTo>
                  <a:pt x="1623" y="619"/>
                </a:lnTo>
                <a:lnTo>
                  <a:pt x="1621" y="619"/>
                </a:lnTo>
                <a:lnTo>
                  <a:pt x="1620" y="621"/>
                </a:lnTo>
                <a:lnTo>
                  <a:pt x="1618" y="628"/>
                </a:lnTo>
                <a:lnTo>
                  <a:pt x="1614" y="628"/>
                </a:lnTo>
                <a:lnTo>
                  <a:pt x="1610" y="631"/>
                </a:lnTo>
                <a:lnTo>
                  <a:pt x="1609" y="636"/>
                </a:lnTo>
                <a:lnTo>
                  <a:pt x="1607" y="639"/>
                </a:lnTo>
                <a:lnTo>
                  <a:pt x="1603" y="640"/>
                </a:lnTo>
                <a:lnTo>
                  <a:pt x="1603" y="644"/>
                </a:lnTo>
                <a:lnTo>
                  <a:pt x="1599" y="652"/>
                </a:lnTo>
                <a:lnTo>
                  <a:pt x="1599" y="653"/>
                </a:lnTo>
                <a:lnTo>
                  <a:pt x="1597" y="656"/>
                </a:lnTo>
                <a:lnTo>
                  <a:pt x="1594" y="660"/>
                </a:lnTo>
                <a:lnTo>
                  <a:pt x="1589" y="665"/>
                </a:lnTo>
                <a:lnTo>
                  <a:pt x="1585" y="671"/>
                </a:lnTo>
                <a:lnTo>
                  <a:pt x="1577" y="677"/>
                </a:lnTo>
                <a:lnTo>
                  <a:pt x="1579" y="664"/>
                </a:lnTo>
                <a:lnTo>
                  <a:pt x="1580" y="655"/>
                </a:lnTo>
                <a:lnTo>
                  <a:pt x="1585" y="650"/>
                </a:lnTo>
                <a:lnTo>
                  <a:pt x="1586" y="641"/>
                </a:lnTo>
                <a:lnTo>
                  <a:pt x="1588" y="635"/>
                </a:lnTo>
                <a:lnTo>
                  <a:pt x="1592" y="628"/>
                </a:lnTo>
                <a:lnTo>
                  <a:pt x="1595" y="620"/>
                </a:lnTo>
                <a:lnTo>
                  <a:pt x="1603" y="615"/>
                </a:lnTo>
                <a:lnTo>
                  <a:pt x="1612" y="600"/>
                </a:lnTo>
                <a:lnTo>
                  <a:pt x="1628" y="600"/>
                </a:lnTo>
                <a:lnTo>
                  <a:pt x="1631" y="598"/>
                </a:lnTo>
                <a:lnTo>
                  <a:pt x="1636" y="595"/>
                </a:lnTo>
                <a:lnTo>
                  <a:pt x="1632" y="568"/>
                </a:lnTo>
                <a:lnTo>
                  <a:pt x="1631" y="565"/>
                </a:lnTo>
                <a:lnTo>
                  <a:pt x="1631" y="557"/>
                </a:lnTo>
                <a:lnTo>
                  <a:pt x="1630" y="554"/>
                </a:lnTo>
                <a:lnTo>
                  <a:pt x="1628" y="554"/>
                </a:lnTo>
                <a:lnTo>
                  <a:pt x="1621" y="546"/>
                </a:lnTo>
                <a:lnTo>
                  <a:pt x="1612" y="542"/>
                </a:lnTo>
                <a:lnTo>
                  <a:pt x="1611" y="540"/>
                </a:lnTo>
                <a:lnTo>
                  <a:pt x="1610" y="540"/>
                </a:lnTo>
                <a:lnTo>
                  <a:pt x="1607" y="542"/>
                </a:lnTo>
                <a:lnTo>
                  <a:pt x="1603" y="544"/>
                </a:lnTo>
                <a:lnTo>
                  <a:pt x="1599" y="544"/>
                </a:lnTo>
                <a:lnTo>
                  <a:pt x="1598" y="546"/>
                </a:lnTo>
                <a:lnTo>
                  <a:pt x="1595" y="548"/>
                </a:lnTo>
                <a:lnTo>
                  <a:pt x="1592" y="551"/>
                </a:lnTo>
                <a:lnTo>
                  <a:pt x="1590" y="551"/>
                </a:lnTo>
                <a:lnTo>
                  <a:pt x="1587" y="557"/>
                </a:lnTo>
                <a:lnTo>
                  <a:pt x="1582" y="558"/>
                </a:lnTo>
                <a:lnTo>
                  <a:pt x="1579" y="562"/>
                </a:lnTo>
                <a:lnTo>
                  <a:pt x="1574" y="564"/>
                </a:lnTo>
                <a:lnTo>
                  <a:pt x="1571" y="564"/>
                </a:lnTo>
                <a:lnTo>
                  <a:pt x="1571" y="568"/>
                </a:lnTo>
                <a:lnTo>
                  <a:pt x="1568" y="568"/>
                </a:lnTo>
                <a:lnTo>
                  <a:pt x="1565" y="573"/>
                </a:lnTo>
                <a:lnTo>
                  <a:pt x="1563" y="576"/>
                </a:lnTo>
                <a:lnTo>
                  <a:pt x="1492" y="586"/>
                </a:lnTo>
                <a:lnTo>
                  <a:pt x="1503" y="576"/>
                </a:lnTo>
                <a:lnTo>
                  <a:pt x="1511" y="573"/>
                </a:lnTo>
                <a:lnTo>
                  <a:pt x="1513" y="569"/>
                </a:lnTo>
                <a:lnTo>
                  <a:pt x="1516" y="568"/>
                </a:lnTo>
                <a:lnTo>
                  <a:pt x="1521" y="565"/>
                </a:lnTo>
                <a:lnTo>
                  <a:pt x="1533" y="564"/>
                </a:lnTo>
                <a:lnTo>
                  <a:pt x="1536" y="562"/>
                </a:lnTo>
                <a:lnTo>
                  <a:pt x="1536" y="561"/>
                </a:lnTo>
                <a:lnTo>
                  <a:pt x="1537" y="561"/>
                </a:lnTo>
                <a:lnTo>
                  <a:pt x="1539" y="561"/>
                </a:lnTo>
                <a:lnTo>
                  <a:pt x="1543" y="559"/>
                </a:lnTo>
                <a:lnTo>
                  <a:pt x="1545" y="556"/>
                </a:lnTo>
                <a:lnTo>
                  <a:pt x="1547" y="553"/>
                </a:lnTo>
                <a:lnTo>
                  <a:pt x="1547" y="540"/>
                </a:lnTo>
                <a:lnTo>
                  <a:pt x="1545" y="537"/>
                </a:lnTo>
                <a:lnTo>
                  <a:pt x="1545" y="536"/>
                </a:lnTo>
                <a:lnTo>
                  <a:pt x="1544" y="535"/>
                </a:lnTo>
                <a:lnTo>
                  <a:pt x="1539" y="528"/>
                </a:lnTo>
                <a:lnTo>
                  <a:pt x="1536" y="522"/>
                </a:lnTo>
                <a:lnTo>
                  <a:pt x="1530" y="511"/>
                </a:lnTo>
                <a:lnTo>
                  <a:pt x="1521" y="505"/>
                </a:lnTo>
                <a:lnTo>
                  <a:pt x="1492" y="478"/>
                </a:lnTo>
                <a:lnTo>
                  <a:pt x="1486" y="478"/>
                </a:lnTo>
                <a:lnTo>
                  <a:pt x="1485" y="477"/>
                </a:lnTo>
                <a:lnTo>
                  <a:pt x="1483" y="477"/>
                </a:lnTo>
                <a:lnTo>
                  <a:pt x="1467" y="469"/>
                </a:lnTo>
                <a:lnTo>
                  <a:pt x="1461" y="466"/>
                </a:lnTo>
                <a:lnTo>
                  <a:pt x="1458" y="464"/>
                </a:lnTo>
                <a:lnTo>
                  <a:pt x="1456" y="462"/>
                </a:lnTo>
                <a:lnTo>
                  <a:pt x="1455" y="461"/>
                </a:lnTo>
                <a:lnTo>
                  <a:pt x="1450" y="456"/>
                </a:lnTo>
                <a:lnTo>
                  <a:pt x="1446" y="451"/>
                </a:lnTo>
                <a:lnTo>
                  <a:pt x="1442" y="445"/>
                </a:lnTo>
                <a:lnTo>
                  <a:pt x="1438" y="444"/>
                </a:lnTo>
                <a:lnTo>
                  <a:pt x="1434" y="444"/>
                </a:lnTo>
                <a:lnTo>
                  <a:pt x="1426" y="437"/>
                </a:lnTo>
                <a:lnTo>
                  <a:pt x="1420" y="437"/>
                </a:lnTo>
                <a:lnTo>
                  <a:pt x="1394" y="420"/>
                </a:lnTo>
                <a:lnTo>
                  <a:pt x="1343" y="411"/>
                </a:lnTo>
                <a:lnTo>
                  <a:pt x="1336" y="411"/>
                </a:lnTo>
                <a:lnTo>
                  <a:pt x="1337" y="404"/>
                </a:lnTo>
                <a:lnTo>
                  <a:pt x="1337" y="401"/>
                </a:lnTo>
                <a:lnTo>
                  <a:pt x="1337" y="394"/>
                </a:lnTo>
                <a:lnTo>
                  <a:pt x="1336" y="390"/>
                </a:lnTo>
                <a:lnTo>
                  <a:pt x="1334" y="383"/>
                </a:lnTo>
                <a:lnTo>
                  <a:pt x="1330" y="379"/>
                </a:lnTo>
                <a:lnTo>
                  <a:pt x="1325" y="368"/>
                </a:lnTo>
                <a:lnTo>
                  <a:pt x="1322" y="368"/>
                </a:lnTo>
                <a:lnTo>
                  <a:pt x="1311" y="363"/>
                </a:lnTo>
                <a:lnTo>
                  <a:pt x="1300" y="349"/>
                </a:lnTo>
                <a:lnTo>
                  <a:pt x="1300" y="347"/>
                </a:lnTo>
                <a:lnTo>
                  <a:pt x="1297" y="346"/>
                </a:lnTo>
                <a:lnTo>
                  <a:pt x="1273" y="320"/>
                </a:lnTo>
                <a:lnTo>
                  <a:pt x="1265" y="313"/>
                </a:lnTo>
                <a:lnTo>
                  <a:pt x="1263" y="311"/>
                </a:lnTo>
                <a:lnTo>
                  <a:pt x="1259" y="311"/>
                </a:lnTo>
                <a:lnTo>
                  <a:pt x="1258" y="309"/>
                </a:lnTo>
                <a:lnTo>
                  <a:pt x="1258" y="308"/>
                </a:lnTo>
                <a:lnTo>
                  <a:pt x="1256" y="305"/>
                </a:lnTo>
                <a:lnTo>
                  <a:pt x="1254" y="303"/>
                </a:lnTo>
                <a:lnTo>
                  <a:pt x="1254" y="300"/>
                </a:lnTo>
                <a:lnTo>
                  <a:pt x="1253" y="297"/>
                </a:lnTo>
                <a:lnTo>
                  <a:pt x="1256" y="292"/>
                </a:lnTo>
                <a:lnTo>
                  <a:pt x="1254" y="287"/>
                </a:lnTo>
                <a:lnTo>
                  <a:pt x="1252" y="281"/>
                </a:lnTo>
                <a:lnTo>
                  <a:pt x="1241" y="276"/>
                </a:lnTo>
                <a:lnTo>
                  <a:pt x="1212" y="259"/>
                </a:lnTo>
                <a:lnTo>
                  <a:pt x="1194" y="240"/>
                </a:lnTo>
                <a:lnTo>
                  <a:pt x="1187" y="231"/>
                </a:lnTo>
                <a:lnTo>
                  <a:pt x="1183" y="227"/>
                </a:lnTo>
                <a:lnTo>
                  <a:pt x="1175" y="224"/>
                </a:lnTo>
                <a:lnTo>
                  <a:pt x="1173" y="222"/>
                </a:lnTo>
                <a:lnTo>
                  <a:pt x="1173" y="221"/>
                </a:lnTo>
                <a:lnTo>
                  <a:pt x="1155" y="205"/>
                </a:lnTo>
                <a:lnTo>
                  <a:pt x="1134" y="202"/>
                </a:lnTo>
                <a:lnTo>
                  <a:pt x="1125" y="194"/>
                </a:lnTo>
                <a:lnTo>
                  <a:pt x="1112" y="194"/>
                </a:lnTo>
                <a:lnTo>
                  <a:pt x="1112" y="202"/>
                </a:lnTo>
                <a:lnTo>
                  <a:pt x="1116" y="209"/>
                </a:lnTo>
                <a:lnTo>
                  <a:pt x="1128" y="221"/>
                </a:lnTo>
                <a:lnTo>
                  <a:pt x="1131" y="222"/>
                </a:lnTo>
                <a:lnTo>
                  <a:pt x="1134" y="226"/>
                </a:lnTo>
                <a:lnTo>
                  <a:pt x="1134" y="230"/>
                </a:lnTo>
                <a:lnTo>
                  <a:pt x="1134" y="237"/>
                </a:lnTo>
                <a:lnTo>
                  <a:pt x="1136" y="240"/>
                </a:lnTo>
                <a:lnTo>
                  <a:pt x="1131" y="236"/>
                </a:lnTo>
                <a:lnTo>
                  <a:pt x="1128" y="233"/>
                </a:lnTo>
                <a:lnTo>
                  <a:pt x="1126" y="232"/>
                </a:lnTo>
                <a:lnTo>
                  <a:pt x="1125" y="232"/>
                </a:lnTo>
                <a:lnTo>
                  <a:pt x="1123" y="232"/>
                </a:lnTo>
                <a:lnTo>
                  <a:pt x="1118" y="227"/>
                </a:lnTo>
                <a:lnTo>
                  <a:pt x="1107" y="227"/>
                </a:lnTo>
                <a:lnTo>
                  <a:pt x="1095" y="210"/>
                </a:lnTo>
                <a:lnTo>
                  <a:pt x="1086" y="202"/>
                </a:lnTo>
                <a:lnTo>
                  <a:pt x="1077" y="202"/>
                </a:lnTo>
                <a:lnTo>
                  <a:pt x="1074" y="200"/>
                </a:lnTo>
                <a:lnTo>
                  <a:pt x="1074" y="196"/>
                </a:lnTo>
                <a:lnTo>
                  <a:pt x="1068" y="195"/>
                </a:lnTo>
                <a:lnTo>
                  <a:pt x="1066" y="194"/>
                </a:lnTo>
                <a:lnTo>
                  <a:pt x="1063" y="194"/>
                </a:lnTo>
                <a:lnTo>
                  <a:pt x="1042" y="189"/>
                </a:lnTo>
                <a:lnTo>
                  <a:pt x="965" y="189"/>
                </a:lnTo>
                <a:lnTo>
                  <a:pt x="954" y="182"/>
                </a:lnTo>
                <a:lnTo>
                  <a:pt x="922" y="180"/>
                </a:lnTo>
                <a:lnTo>
                  <a:pt x="900" y="169"/>
                </a:lnTo>
                <a:lnTo>
                  <a:pt x="893" y="167"/>
                </a:lnTo>
                <a:lnTo>
                  <a:pt x="888" y="164"/>
                </a:lnTo>
                <a:lnTo>
                  <a:pt x="882" y="164"/>
                </a:lnTo>
                <a:lnTo>
                  <a:pt x="877" y="161"/>
                </a:lnTo>
                <a:lnTo>
                  <a:pt x="869" y="161"/>
                </a:lnTo>
                <a:lnTo>
                  <a:pt x="863" y="161"/>
                </a:lnTo>
                <a:lnTo>
                  <a:pt x="853" y="159"/>
                </a:lnTo>
                <a:lnTo>
                  <a:pt x="847" y="158"/>
                </a:lnTo>
                <a:lnTo>
                  <a:pt x="842" y="158"/>
                </a:lnTo>
                <a:lnTo>
                  <a:pt x="841" y="158"/>
                </a:lnTo>
                <a:lnTo>
                  <a:pt x="816" y="147"/>
                </a:lnTo>
                <a:lnTo>
                  <a:pt x="806" y="143"/>
                </a:lnTo>
                <a:lnTo>
                  <a:pt x="800" y="138"/>
                </a:lnTo>
                <a:lnTo>
                  <a:pt x="795" y="135"/>
                </a:lnTo>
                <a:lnTo>
                  <a:pt x="792" y="133"/>
                </a:lnTo>
                <a:lnTo>
                  <a:pt x="786" y="127"/>
                </a:lnTo>
                <a:lnTo>
                  <a:pt x="780" y="127"/>
                </a:lnTo>
                <a:lnTo>
                  <a:pt x="773" y="123"/>
                </a:lnTo>
                <a:lnTo>
                  <a:pt x="764" y="123"/>
                </a:lnTo>
                <a:lnTo>
                  <a:pt x="703" y="103"/>
                </a:lnTo>
                <a:lnTo>
                  <a:pt x="684" y="93"/>
                </a:lnTo>
                <a:lnTo>
                  <a:pt x="678" y="90"/>
                </a:lnTo>
                <a:lnTo>
                  <a:pt x="677" y="87"/>
                </a:lnTo>
                <a:lnTo>
                  <a:pt x="655" y="71"/>
                </a:lnTo>
                <a:lnTo>
                  <a:pt x="651" y="63"/>
                </a:lnTo>
                <a:lnTo>
                  <a:pt x="642" y="60"/>
                </a:lnTo>
                <a:lnTo>
                  <a:pt x="622" y="51"/>
                </a:lnTo>
                <a:lnTo>
                  <a:pt x="557" y="32"/>
                </a:lnTo>
                <a:lnTo>
                  <a:pt x="546" y="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88" name="Freeform 54">
            <a:extLst>
              <a:ext uri="{FF2B5EF4-FFF2-40B4-BE49-F238E27FC236}">
                <a16:creationId xmlns:a16="http://schemas.microsoft.com/office/drawing/2014/main" id="{DA04DEF2-E38F-9530-FDAD-8DC6D3DD42D8}"/>
              </a:ext>
            </a:extLst>
          </p:cNvPr>
          <p:cNvSpPr>
            <a:spLocks/>
          </p:cNvSpPr>
          <p:nvPr/>
        </p:nvSpPr>
        <p:spPr bwMode="auto">
          <a:xfrm>
            <a:off x="2037272" y="5502408"/>
            <a:ext cx="1318" cy="5270"/>
          </a:xfrm>
          <a:custGeom>
            <a:avLst/>
            <a:gdLst>
              <a:gd name="T0" fmla="*/ 8 w 8"/>
              <a:gd name="T1" fmla="*/ 27 h 27"/>
              <a:gd name="T2" fmla="*/ 8 w 8"/>
              <a:gd name="T3" fmla="*/ 0 h 27"/>
              <a:gd name="T4" fmla="*/ 2 w 8"/>
              <a:gd name="T5" fmla="*/ 0 h 27"/>
              <a:gd name="T6" fmla="*/ 0 w 8"/>
              <a:gd name="T7" fmla="*/ 8 h 27"/>
              <a:gd name="T8" fmla="*/ 0 w 8"/>
              <a:gd name="T9" fmla="*/ 21 h 27"/>
              <a:gd name="T10" fmla="*/ 2 w 8"/>
              <a:gd name="T11" fmla="*/ 27 h 27"/>
              <a:gd name="T12" fmla="*/ 8 w 8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7">
                <a:moveTo>
                  <a:pt x="8" y="27"/>
                </a:moveTo>
                <a:lnTo>
                  <a:pt x="8" y="0"/>
                </a:lnTo>
                <a:lnTo>
                  <a:pt x="2" y="0"/>
                </a:lnTo>
                <a:lnTo>
                  <a:pt x="0" y="8"/>
                </a:lnTo>
                <a:lnTo>
                  <a:pt x="0" y="21"/>
                </a:lnTo>
                <a:lnTo>
                  <a:pt x="2" y="27"/>
                </a:lnTo>
                <a:lnTo>
                  <a:pt x="8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89" name="Freeform 55">
            <a:extLst>
              <a:ext uri="{FF2B5EF4-FFF2-40B4-BE49-F238E27FC236}">
                <a16:creationId xmlns:a16="http://schemas.microsoft.com/office/drawing/2014/main" id="{9E28BC1D-F298-14F2-FAA3-5C52E5BA0BEA}"/>
              </a:ext>
            </a:extLst>
          </p:cNvPr>
          <p:cNvSpPr>
            <a:spLocks/>
          </p:cNvSpPr>
          <p:nvPr/>
        </p:nvSpPr>
        <p:spPr bwMode="auto">
          <a:xfrm>
            <a:off x="2033319" y="5506361"/>
            <a:ext cx="2635" cy="3953"/>
          </a:xfrm>
          <a:custGeom>
            <a:avLst/>
            <a:gdLst>
              <a:gd name="T0" fmla="*/ 9 w 12"/>
              <a:gd name="T1" fmla="*/ 11 h 25"/>
              <a:gd name="T2" fmla="*/ 9 w 12"/>
              <a:gd name="T3" fmla="*/ 5 h 25"/>
              <a:gd name="T4" fmla="*/ 8 w 12"/>
              <a:gd name="T5" fmla="*/ 3 h 25"/>
              <a:gd name="T6" fmla="*/ 6 w 12"/>
              <a:gd name="T7" fmla="*/ 1 h 25"/>
              <a:gd name="T8" fmla="*/ 5 w 12"/>
              <a:gd name="T9" fmla="*/ 0 h 25"/>
              <a:gd name="T10" fmla="*/ 1 w 12"/>
              <a:gd name="T11" fmla="*/ 5 h 25"/>
              <a:gd name="T12" fmla="*/ 1 w 12"/>
              <a:gd name="T13" fmla="*/ 13 h 25"/>
              <a:gd name="T14" fmla="*/ 0 w 12"/>
              <a:gd name="T15" fmla="*/ 18 h 25"/>
              <a:gd name="T16" fmla="*/ 2 w 12"/>
              <a:gd name="T17" fmla="*/ 25 h 25"/>
              <a:gd name="T18" fmla="*/ 7 w 12"/>
              <a:gd name="T19" fmla="*/ 24 h 25"/>
              <a:gd name="T20" fmla="*/ 9 w 12"/>
              <a:gd name="T21" fmla="*/ 22 h 25"/>
              <a:gd name="T22" fmla="*/ 12 w 12"/>
              <a:gd name="T23" fmla="*/ 16 h 25"/>
              <a:gd name="T24" fmla="*/ 12 w 12"/>
              <a:gd name="T25" fmla="*/ 11 h 25"/>
              <a:gd name="T26" fmla="*/ 9 w 12"/>
              <a:gd name="T27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25">
                <a:moveTo>
                  <a:pt x="9" y="11"/>
                </a:moveTo>
                <a:lnTo>
                  <a:pt x="9" y="5"/>
                </a:lnTo>
                <a:lnTo>
                  <a:pt x="8" y="3"/>
                </a:lnTo>
                <a:lnTo>
                  <a:pt x="6" y="1"/>
                </a:lnTo>
                <a:lnTo>
                  <a:pt x="5" y="0"/>
                </a:lnTo>
                <a:lnTo>
                  <a:pt x="1" y="5"/>
                </a:lnTo>
                <a:lnTo>
                  <a:pt x="1" y="13"/>
                </a:lnTo>
                <a:lnTo>
                  <a:pt x="0" y="18"/>
                </a:lnTo>
                <a:lnTo>
                  <a:pt x="2" y="25"/>
                </a:lnTo>
                <a:lnTo>
                  <a:pt x="7" y="24"/>
                </a:lnTo>
                <a:lnTo>
                  <a:pt x="9" y="22"/>
                </a:lnTo>
                <a:lnTo>
                  <a:pt x="12" y="16"/>
                </a:lnTo>
                <a:lnTo>
                  <a:pt x="12" y="11"/>
                </a:lnTo>
                <a:lnTo>
                  <a:pt x="9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90" name="Freeform 56">
            <a:extLst>
              <a:ext uri="{FF2B5EF4-FFF2-40B4-BE49-F238E27FC236}">
                <a16:creationId xmlns:a16="http://schemas.microsoft.com/office/drawing/2014/main" id="{2965E957-8B98-715E-4DF4-D26AAF8438BB}"/>
              </a:ext>
            </a:extLst>
          </p:cNvPr>
          <p:cNvSpPr>
            <a:spLocks/>
          </p:cNvSpPr>
          <p:nvPr/>
        </p:nvSpPr>
        <p:spPr bwMode="auto">
          <a:xfrm>
            <a:off x="2035954" y="5510313"/>
            <a:ext cx="3953" cy="2635"/>
          </a:xfrm>
          <a:custGeom>
            <a:avLst/>
            <a:gdLst>
              <a:gd name="T0" fmla="*/ 15 w 20"/>
              <a:gd name="T1" fmla="*/ 0 h 11"/>
              <a:gd name="T2" fmla="*/ 3 w 20"/>
              <a:gd name="T3" fmla="*/ 0 h 11"/>
              <a:gd name="T4" fmla="*/ 0 w 20"/>
              <a:gd name="T5" fmla="*/ 3 h 11"/>
              <a:gd name="T6" fmla="*/ 0 w 20"/>
              <a:gd name="T7" fmla="*/ 6 h 11"/>
              <a:gd name="T8" fmla="*/ 0 w 20"/>
              <a:gd name="T9" fmla="*/ 8 h 11"/>
              <a:gd name="T10" fmla="*/ 3 w 20"/>
              <a:gd name="T11" fmla="*/ 9 h 11"/>
              <a:gd name="T12" fmla="*/ 9 w 20"/>
              <a:gd name="T13" fmla="*/ 11 h 11"/>
              <a:gd name="T14" fmla="*/ 15 w 20"/>
              <a:gd name="T15" fmla="*/ 9 h 11"/>
              <a:gd name="T16" fmla="*/ 15 w 20"/>
              <a:gd name="T17" fmla="*/ 8 h 11"/>
              <a:gd name="T18" fmla="*/ 16 w 20"/>
              <a:gd name="T19" fmla="*/ 8 h 11"/>
              <a:gd name="T20" fmla="*/ 19 w 20"/>
              <a:gd name="T21" fmla="*/ 8 h 11"/>
              <a:gd name="T22" fmla="*/ 20 w 20"/>
              <a:gd name="T23" fmla="*/ 6 h 11"/>
              <a:gd name="T24" fmla="*/ 15 w 20"/>
              <a:gd name="T2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15" y="0"/>
                </a:move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0" y="8"/>
                </a:lnTo>
                <a:lnTo>
                  <a:pt x="3" y="9"/>
                </a:lnTo>
                <a:lnTo>
                  <a:pt x="9" y="11"/>
                </a:lnTo>
                <a:lnTo>
                  <a:pt x="15" y="9"/>
                </a:lnTo>
                <a:lnTo>
                  <a:pt x="15" y="8"/>
                </a:lnTo>
                <a:lnTo>
                  <a:pt x="16" y="8"/>
                </a:lnTo>
                <a:lnTo>
                  <a:pt x="19" y="8"/>
                </a:lnTo>
                <a:lnTo>
                  <a:pt x="20" y="6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91" name="Freeform 57">
            <a:extLst>
              <a:ext uri="{FF2B5EF4-FFF2-40B4-BE49-F238E27FC236}">
                <a16:creationId xmlns:a16="http://schemas.microsoft.com/office/drawing/2014/main" id="{DB1DF4E3-FB9D-5EAB-B831-1C979C4F26BD}"/>
              </a:ext>
            </a:extLst>
          </p:cNvPr>
          <p:cNvSpPr>
            <a:spLocks/>
          </p:cNvSpPr>
          <p:nvPr/>
        </p:nvSpPr>
        <p:spPr bwMode="auto">
          <a:xfrm>
            <a:off x="2010921" y="5501091"/>
            <a:ext cx="3953" cy="3953"/>
          </a:xfrm>
          <a:custGeom>
            <a:avLst/>
            <a:gdLst>
              <a:gd name="T0" fmla="*/ 11 w 17"/>
              <a:gd name="T1" fmla="*/ 0 h 25"/>
              <a:gd name="T2" fmla="*/ 6 w 17"/>
              <a:gd name="T3" fmla="*/ 5 h 25"/>
              <a:gd name="T4" fmla="*/ 0 w 17"/>
              <a:gd name="T5" fmla="*/ 8 h 25"/>
              <a:gd name="T6" fmla="*/ 0 w 17"/>
              <a:gd name="T7" fmla="*/ 18 h 25"/>
              <a:gd name="T8" fmla="*/ 3 w 17"/>
              <a:gd name="T9" fmla="*/ 25 h 25"/>
              <a:gd name="T10" fmla="*/ 14 w 17"/>
              <a:gd name="T11" fmla="*/ 25 h 25"/>
              <a:gd name="T12" fmla="*/ 17 w 17"/>
              <a:gd name="T13" fmla="*/ 19 h 25"/>
              <a:gd name="T14" fmla="*/ 17 w 17"/>
              <a:gd name="T15" fmla="*/ 18 h 25"/>
              <a:gd name="T16" fmla="*/ 17 w 17"/>
              <a:gd name="T17" fmla="*/ 11 h 25"/>
              <a:gd name="T18" fmla="*/ 14 w 17"/>
              <a:gd name="T19" fmla="*/ 5 h 25"/>
              <a:gd name="T20" fmla="*/ 14 w 17"/>
              <a:gd name="T21" fmla="*/ 0 h 25"/>
              <a:gd name="T22" fmla="*/ 11 w 17"/>
              <a:gd name="T2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" h="25">
                <a:moveTo>
                  <a:pt x="11" y="0"/>
                </a:moveTo>
                <a:lnTo>
                  <a:pt x="6" y="5"/>
                </a:lnTo>
                <a:lnTo>
                  <a:pt x="0" y="8"/>
                </a:lnTo>
                <a:lnTo>
                  <a:pt x="0" y="18"/>
                </a:lnTo>
                <a:lnTo>
                  <a:pt x="3" y="25"/>
                </a:lnTo>
                <a:lnTo>
                  <a:pt x="14" y="25"/>
                </a:lnTo>
                <a:lnTo>
                  <a:pt x="17" y="19"/>
                </a:lnTo>
                <a:lnTo>
                  <a:pt x="17" y="18"/>
                </a:lnTo>
                <a:lnTo>
                  <a:pt x="17" y="11"/>
                </a:lnTo>
                <a:lnTo>
                  <a:pt x="14" y="5"/>
                </a:lnTo>
                <a:lnTo>
                  <a:pt x="14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92" name="Freeform 58">
            <a:extLst>
              <a:ext uri="{FF2B5EF4-FFF2-40B4-BE49-F238E27FC236}">
                <a16:creationId xmlns:a16="http://schemas.microsoft.com/office/drawing/2014/main" id="{1572C2C2-E829-6CE1-D8ED-FC616E514766}"/>
              </a:ext>
            </a:extLst>
          </p:cNvPr>
          <p:cNvSpPr>
            <a:spLocks/>
          </p:cNvSpPr>
          <p:nvPr/>
        </p:nvSpPr>
        <p:spPr bwMode="auto">
          <a:xfrm>
            <a:off x="1839642" y="5466835"/>
            <a:ext cx="2635" cy="7905"/>
          </a:xfrm>
          <a:custGeom>
            <a:avLst/>
            <a:gdLst>
              <a:gd name="T0" fmla="*/ 6 w 11"/>
              <a:gd name="T1" fmla="*/ 0 h 40"/>
              <a:gd name="T2" fmla="*/ 6 w 11"/>
              <a:gd name="T3" fmla="*/ 13 h 40"/>
              <a:gd name="T4" fmla="*/ 0 w 11"/>
              <a:gd name="T5" fmla="*/ 16 h 40"/>
              <a:gd name="T6" fmla="*/ 0 w 11"/>
              <a:gd name="T7" fmla="*/ 21 h 40"/>
              <a:gd name="T8" fmla="*/ 2 w 11"/>
              <a:gd name="T9" fmla="*/ 29 h 40"/>
              <a:gd name="T10" fmla="*/ 9 w 11"/>
              <a:gd name="T11" fmla="*/ 40 h 40"/>
              <a:gd name="T12" fmla="*/ 11 w 11"/>
              <a:gd name="T13" fmla="*/ 40 h 40"/>
              <a:gd name="T14" fmla="*/ 11 w 11"/>
              <a:gd name="T15" fmla="*/ 29 h 40"/>
              <a:gd name="T16" fmla="*/ 6 w 11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40">
                <a:moveTo>
                  <a:pt x="6" y="0"/>
                </a:moveTo>
                <a:lnTo>
                  <a:pt x="6" y="13"/>
                </a:lnTo>
                <a:lnTo>
                  <a:pt x="0" y="16"/>
                </a:lnTo>
                <a:lnTo>
                  <a:pt x="0" y="21"/>
                </a:lnTo>
                <a:lnTo>
                  <a:pt x="2" y="29"/>
                </a:lnTo>
                <a:lnTo>
                  <a:pt x="9" y="40"/>
                </a:lnTo>
                <a:lnTo>
                  <a:pt x="11" y="40"/>
                </a:lnTo>
                <a:lnTo>
                  <a:pt x="11" y="29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93" name="Freeform 59">
            <a:extLst>
              <a:ext uri="{FF2B5EF4-FFF2-40B4-BE49-F238E27FC236}">
                <a16:creationId xmlns:a16="http://schemas.microsoft.com/office/drawing/2014/main" id="{ECA680DC-6036-80B4-167A-F9301EE98537}"/>
              </a:ext>
            </a:extLst>
          </p:cNvPr>
          <p:cNvSpPr>
            <a:spLocks/>
          </p:cNvSpPr>
          <p:nvPr/>
        </p:nvSpPr>
        <p:spPr bwMode="auto">
          <a:xfrm>
            <a:off x="1829101" y="5487915"/>
            <a:ext cx="5270" cy="7905"/>
          </a:xfrm>
          <a:custGeom>
            <a:avLst/>
            <a:gdLst>
              <a:gd name="T0" fmla="*/ 0 w 33"/>
              <a:gd name="T1" fmla="*/ 39 h 41"/>
              <a:gd name="T2" fmla="*/ 2 w 33"/>
              <a:gd name="T3" fmla="*/ 41 h 41"/>
              <a:gd name="T4" fmla="*/ 4 w 33"/>
              <a:gd name="T5" fmla="*/ 40 h 41"/>
              <a:gd name="T6" fmla="*/ 8 w 33"/>
              <a:gd name="T7" fmla="*/ 40 h 41"/>
              <a:gd name="T8" fmla="*/ 8 w 33"/>
              <a:gd name="T9" fmla="*/ 39 h 41"/>
              <a:gd name="T10" fmla="*/ 9 w 33"/>
              <a:gd name="T11" fmla="*/ 39 h 41"/>
              <a:gd name="T12" fmla="*/ 11 w 33"/>
              <a:gd name="T13" fmla="*/ 39 h 41"/>
              <a:gd name="T14" fmla="*/ 14 w 33"/>
              <a:gd name="T15" fmla="*/ 35 h 41"/>
              <a:gd name="T16" fmla="*/ 21 w 33"/>
              <a:gd name="T17" fmla="*/ 33 h 41"/>
              <a:gd name="T18" fmla="*/ 25 w 33"/>
              <a:gd name="T19" fmla="*/ 24 h 41"/>
              <a:gd name="T20" fmla="*/ 30 w 33"/>
              <a:gd name="T21" fmla="*/ 16 h 41"/>
              <a:gd name="T22" fmla="*/ 32 w 33"/>
              <a:gd name="T23" fmla="*/ 8 h 41"/>
              <a:gd name="T24" fmla="*/ 33 w 33"/>
              <a:gd name="T25" fmla="*/ 1 h 41"/>
              <a:gd name="T26" fmla="*/ 26 w 33"/>
              <a:gd name="T27" fmla="*/ 0 h 41"/>
              <a:gd name="T28" fmla="*/ 22 w 33"/>
              <a:gd name="T29" fmla="*/ 1 h 41"/>
              <a:gd name="T30" fmla="*/ 15 w 33"/>
              <a:gd name="T31" fmla="*/ 12 h 41"/>
              <a:gd name="T32" fmla="*/ 13 w 33"/>
              <a:gd name="T33" fmla="*/ 14 h 41"/>
              <a:gd name="T34" fmla="*/ 13 w 33"/>
              <a:gd name="T35" fmla="*/ 20 h 41"/>
              <a:gd name="T36" fmla="*/ 6 w 33"/>
              <a:gd name="T37" fmla="*/ 23 h 41"/>
              <a:gd name="T38" fmla="*/ 0 w 33"/>
              <a:gd name="T39" fmla="*/ 28 h 41"/>
              <a:gd name="T40" fmla="*/ 0 w 33"/>
              <a:gd name="T41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" h="41">
                <a:moveTo>
                  <a:pt x="0" y="39"/>
                </a:moveTo>
                <a:lnTo>
                  <a:pt x="2" y="41"/>
                </a:lnTo>
                <a:lnTo>
                  <a:pt x="4" y="40"/>
                </a:lnTo>
                <a:lnTo>
                  <a:pt x="8" y="40"/>
                </a:lnTo>
                <a:lnTo>
                  <a:pt x="8" y="39"/>
                </a:lnTo>
                <a:lnTo>
                  <a:pt x="9" y="39"/>
                </a:lnTo>
                <a:lnTo>
                  <a:pt x="11" y="39"/>
                </a:lnTo>
                <a:lnTo>
                  <a:pt x="14" y="35"/>
                </a:lnTo>
                <a:lnTo>
                  <a:pt x="21" y="33"/>
                </a:lnTo>
                <a:lnTo>
                  <a:pt x="25" y="24"/>
                </a:lnTo>
                <a:lnTo>
                  <a:pt x="30" y="16"/>
                </a:lnTo>
                <a:lnTo>
                  <a:pt x="32" y="8"/>
                </a:lnTo>
                <a:lnTo>
                  <a:pt x="33" y="1"/>
                </a:lnTo>
                <a:lnTo>
                  <a:pt x="26" y="0"/>
                </a:lnTo>
                <a:lnTo>
                  <a:pt x="22" y="1"/>
                </a:lnTo>
                <a:lnTo>
                  <a:pt x="15" y="12"/>
                </a:lnTo>
                <a:lnTo>
                  <a:pt x="13" y="14"/>
                </a:lnTo>
                <a:lnTo>
                  <a:pt x="13" y="20"/>
                </a:lnTo>
                <a:lnTo>
                  <a:pt x="6" y="23"/>
                </a:lnTo>
                <a:lnTo>
                  <a:pt x="0" y="28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94" name="Freeform 60">
            <a:extLst>
              <a:ext uri="{FF2B5EF4-FFF2-40B4-BE49-F238E27FC236}">
                <a16:creationId xmlns:a16="http://schemas.microsoft.com/office/drawing/2014/main" id="{4A583B94-A089-7FDE-A31B-B1E79EE77981}"/>
              </a:ext>
            </a:extLst>
          </p:cNvPr>
          <p:cNvSpPr>
            <a:spLocks/>
          </p:cNvSpPr>
          <p:nvPr/>
        </p:nvSpPr>
        <p:spPr bwMode="auto">
          <a:xfrm>
            <a:off x="1784305" y="5577508"/>
            <a:ext cx="1318" cy="3953"/>
          </a:xfrm>
          <a:custGeom>
            <a:avLst/>
            <a:gdLst>
              <a:gd name="T0" fmla="*/ 2 w 9"/>
              <a:gd name="T1" fmla="*/ 0 h 22"/>
              <a:gd name="T2" fmla="*/ 2 w 9"/>
              <a:gd name="T3" fmla="*/ 4 h 22"/>
              <a:gd name="T4" fmla="*/ 0 w 9"/>
              <a:gd name="T5" fmla="*/ 7 h 22"/>
              <a:gd name="T6" fmla="*/ 0 w 9"/>
              <a:gd name="T7" fmla="*/ 14 h 22"/>
              <a:gd name="T8" fmla="*/ 2 w 9"/>
              <a:gd name="T9" fmla="*/ 22 h 22"/>
              <a:gd name="T10" fmla="*/ 7 w 9"/>
              <a:gd name="T11" fmla="*/ 22 h 22"/>
              <a:gd name="T12" fmla="*/ 9 w 9"/>
              <a:gd name="T13" fmla="*/ 20 h 22"/>
              <a:gd name="T14" fmla="*/ 8 w 9"/>
              <a:gd name="T15" fmla="*/ 19 h 22"/>
              <a:gd name="T16" fmla="*/ 9 w 9"/>
              <a:gd name="T17" fmla="*/ 17 h 22"/>
              <a:gd name="T18" fmla="*/ 9 w 9"/>
              <a:gd name="T19" fmla="*/ 4 h 22"/>
              <a:gd name="T20" fmla="*/ 8 w 9"/>
              <a:gd name="T21" fmla="*/ 0 h 22"/>
              <a:gd name="T22" fmla="*/ 7 w 9"/>
              <a:gd name="T23" fmla="*/ 0 h 22"/>
              <a:gd name="T24" fmla="*/ 2 w 9"/>
              <a:gd name="T2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22">
                <a:moveTo>
                  <a:pt x="2" y="0"/>
                </a:moveTo>
                <a:lnTo>
                  <a:pt x="2" y="4"/>
                </a:lnTo>
                <a:lnTo>
                  <a:pt x="0" y="7"/>
                </a:lnTo>
                <a:lnTo>
                  <a:pt x="0" y="14"/>
                </a:lnTo>
                <a:lnTo>
                  <a:pt x="2" y="22"/>
                </a:lnTo>
                <a:lnTo>
                  <a:pt x="7" y="22"/>
                </a:lnTo>
                <a:lnTo>
                  <a:pt x="9" y="20"/>
                </a:lnTo>
                <a:lnTo>
                  <a:pt x="8" y="19"/>
                </a:lnTo>
                <a:lnTo>
                  <a:pt x="9" y="17"/>
                </a:lnTo>
                <a:lnTo>
                  <a:pt x="9" y="4"/>
                </a:lnTo>
                <a:lnTo>
                  <a:pt x="8" y="0"/>
                </a:lnTo>
                <a:lnTo>
                  <a:pt x="7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95" name="Freeform 61">
            <a:extLst>
              <a:ext uri="{FF2B5EF4-FFF2-40B4-BE49-F238E27FC236}">
                <a16:creationId xmlns:a16="http://schemas.microsoft.com/office/drawing/2014/main" id="{162F26D0-3D8D-E150-0D7E-A3ED5BB864F5}"/>
              </a:ext>
            </a:extLst>
          </p:cNvPr>
          <p:cNvSpPr>
            <a:spLocks/>
          </p:cNvSpPr>
          <p:nvPr/>
        </p:nvSpPr>
        <p:spPr bwMode="auto">
          <a:xfrm>
            <a:off x="1785623" y="5592001"/>
            <a:ext cx="1318" cy="3953"/>
          </a:xfrm>
          <a:custGeom>
            <a:avLst/>
            <a:gdLst>
              <a:gd name="T0" fmla="*/ 7 w 8"/>
              <a:gd name="T1" fmla="*/ 0 h 20"/>
              <a:gd name="T2" fmla="*/ 3 w 8"/>
              <a:gd name="T3" fmla="*/ 0 h 20"/>
              <a:gd name="T4" fmla="*/ 3 w 8"/>
              <a:gd name="T5" fmla="*/ 1 h 20"/>
              <a:gd name="T6" fmla="*/ 0 w 8"/>
              <a:gd name="T7" fmla="*/ 9 h 20"/>
              <a:gd name="T8" fmla="*/ 0 w 8"/>
              <a:gd name="T9" fmla="*/ 17 h 20"/>
              <a:gd name="T10" fmla="*/ 4 w 8"/>
              <a:gd name="T11" fmla="*/ 20 h 20"/>
              <a:gd name="T12" fmla="*/ 4 w 8"/>
              <a:gd name="T13" fmla="*/ 18 h 20"/>
              <a:gd name="T14" fmla="*/ 5 w 8"/>
              <a:gd name="T15" fmla="*/ 18 h 20"/>
              <a:gd name="T16" fmla="*/ 7 w 8"/>
              <a:gd name="T17" fmla="*/ 17 h 20"/>
              <a:gd name="T18" fmla="*/ 7 w 8"/>
              <a:gd name="T19" fmla="*/ 14 h 20"/>
              <a:gd name="T20" fmla="*/ 7 w 8"/>
              <a:gd name="T21" fmla="*/ 12 h 20"/>
              <a:gd name="T22" fmla="*/ 7 w 8"/>
              <a:gd name="T23" fmla="*/ 11 h 20"/>
              <a:gd name="T24" fmla="*/ 8 w 8"/>
              <a:gd name="T25" fmla="*/ 11 h 20"/>
              <a:gd name="T26" fmla="*/ 7 w 8"/>
              <a:gd name="T27" fmla="*/ 9 h 20"/>
              <a:gd name="T28" fmla="*/ 7 w 8"/>
              <a:gd name="T29" fmla="*/ 8 h 20"/>
              <a:gd name="T30" fmla="*/ 7 w 8"/>
              <a:gd name="T31" fmla="*/ 5 h 20"/>
              <a:gd name="T32" fmla="*/ 7 w 8"/>
              <a:gd name="T3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" h="20">
                <a:moveTo>
                  <a:pt x="7" y="0"/>
                </a:moveTo>
                <a:lnTo>
                  <a:pt x="3" y="0"/>
                </a:lnTo>
                <a:lnTo>
                  <a:pt x="3" y="1"/>
                </a:lnTo>
                <a:lnTo>
                  <a:pt x="0" y="9"/>
                </a:lnTo>
                <a:lnTo>
                  <a:pt x="0" y="17"/>
                </a:lnTo>
                <a:lnTo>
                  <a:pt x="4" y="20"/>
                </a:lnTo>
                <a:lnTo>
                  <a:pt x="4" y="18"/>
                </a:lnTo>
                <a:lnTo>
                  <a:pt x="5" y="18"/>
                </a:lnTo>
                <a:lnTo>
                  <a:pt x="7" y="17"/>
                </a:lnTo>
                <a:lnTo>
                  <a:pt x="7" y="14"/>
                </a:lnTo>
                <a:lnTo>
                  <a:pt x="7" y="12"/>
                </a:lnTo>
                <a:lnTo>
                  <a:pt x="7" y="11"/>
                </a:lnTo>
                <a:lnTo>
                  <a:pt x="8" y="11"/>
                </a:lnTo>
                <a:lnTo>
                  <a:pt x="7" y="9"/>
                </a:lnTo>
                <a:lnTo>
                  <a:pt x="7" y="8"/>
                </a:lnTo>
                <a:lnTo>
                  <a:pt x="7" y="5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96" name="Freeform 62">
            <a:extLst>
              <a:ext uri="{FF2B5EF4-FFF2-40B4-BE49-F238E27FC236}">
                <a16:creationId xmlns:a16="http://schemas.microsoft.com/office/drawing/2014/main" id="{6B52382F-FF81-99A8-8DDD-FAF04134EC0E}"/>
              </a:ext>
            </a:extLst>
          </p:cNvPr>
          <p:cNvSpPr>
            <a:spLocks/>
          </p:cNvSpPr>
          <p:nvPr/>
        </p:nvSpPr>
        <p:spPr bwMode="auto">
          <a:xfrm>
            <a:off x="1784305" y="5617034"/>
            <a:ext cx="3953" cy="7905"/>
          </a:xfrm>
          <a:custGeom>
            <a:avLst/>
            <a:gdLst>
              <a:gd name="T0" fmla="*/ 11 w 22"/>
              <a:gd name="T1" fmla="*/ 22 h 43"/>
              <a:gd name="T2" fmla="*/ 11 w 22"/>
              <a:gd name="T3" fmla="*/ 11 h 43"/>
              <a:gd name="T4" fmla="*/ 9 w 22"/>
              <a:gd name="T5" fmla="*/ 3 h 43"/>
              <a:gd name="T6" fmla="*/ 7 w 22"/>
              <a:gd name="T7" fmla="*/ 0 h 43"/>
              <a:gd name="T8" fmla="*/ 0 w 22"/>
              <a:gd name="T9" fmla="*/ 0 h 43"/>
              <a:gd name="T10" fmla="*/ 0 w 22"/>
              <a:gd name="T11" fmla="*/ 3 h 43"/>
              <a:gd name="T12" fmla="*/ 0 w 22"/>
              <a:gd name="T13" fmla="*/ 9 h 43"/>
              <a:gd name="T14" fmla="*/ 2 w 22"/>
              <a:gd name="T15" fmla="*/ 14 h 43"/>
              <a:gd name="T16" fmla="*/ 13 w 22"/>
              <a:gd name="T17" fmla="*/ 41 h 43"/>
              <a:gd name="T18" fmla="*/ 20 w 22"/>
              <a:gd name="T19" fmla="*/ 43 h 43"/>
              <a:gd name="T20" fmla="*/ 20 w 22"/>
              <a:gd name="T21" fmla="*/ 42 h 43"/>
              <a:gd name="T22" fmla="*/ 21 w 22"/>
              <a:gd name="T23" fmla="*/ 42 h 43"/>
              <a:gd name="T24" fmla="*/ 21 w 22"/>
              <a:gd name="T25" fmla="*/ 41 h 43"/>
              <a:gd name="T26" fmla="*/ 22 w 22"/>
              <a:gd name="T27" fmla="*/ 41 h 43"/>
              <a:gd name="T28" fmla="*/ 22 w 22"/>
              <a:gd name="T29" fmla="*/ 33 h 43"/>
              <a:gd name="T30" fmla="*/ 20 w 22"/>
              <a:gd name="T31" fmla="*/ 27 h 43"/>
              <a:gd name="T32" fmla="*/ 13 w 22"/>
              <a:gd name="T33" fmla="*/ 22 h 43"/>
              <a:gd name="T34" fmla="*/ 11 w 22"/>
              <a:gd name="T35" fmla="*/ 2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" h="43">
                <a:moveTo>
                  <a:pt x="11" y="22"/>
                </a:moveTo>
                <a:lnTo>
                  <a:pt x="11" y="11"/>
                </a:lnTo>
                <a:lnTo>
                  <a:pt x="9" y="3"/>
                </a:lnTo>
                <a:lnTo>
                  <a:pt x="7" y="0"/>
                </a:lnTo>
                <a:lnTo>
                  <a:pt x="0" y="0"/>
                </a:lnTo>
                <a:lnTo>
                  <a:pt x="0" y="3"/>
                </a:lnTo>
                <a:lnTo>
                  <a:pt x="0" y="9"/>
                </a:lnTo>
                <a:lnTo>
                  <a:pt x="2" y="14"/>
                </a:lnTo>
                <a:lnTo>
                  <a:pt x="13" y="41"/>
                </a:lnTo>
                <a:lnTo>
                  <a:pt x="20" y="43"/>
                </a:lnTo>
                <a:lnTo>
                  <a:pt x="20" y="42"/>
                </a:lnTo>
                <a:lnTo>
                  <a:pt x="21" y="42"/>
                </a:lnTo>
                <a:lnTo>
                  <a:pt x="21" y="41"/>
                </a:lnTo>
                <a:lnTo>
                  <a:pt x="22" y="41"/>
                </a:lnTo>
                <a:lnTo>
                  <a:pt x="22" y="33"/>
                </a:lnTo>
                <a:lnTo>
                  <a:pt x="20" y="27"/>
                </a:lnTo>
                <a:lnTo>
                  <a:pt x="13" y="22"/>
                </a:lnTo>
                <a:lnTo>
                  <a:pt x="11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97" name="Freeform 63">
            <a:extLst>
              <a:ext uri="{FF2B5EF4-FFF2-40B4-BE49-F238E27FC236}">
                <a16:creationId xmlns:a16="http://schemas.microsoft.com/office/drawing/2014/main" id="{645CBC5A-8053-C138-8262-0734F48EBD1B}"/>
              </a:ext>
            </a:extLst>
          </p:cNvPr>
          <p:cNvSpPr>
            <a:spLocks/>
          </p:cNvSpPr>
          <p:nvPr/>
        </p:nvSpPr>
        <p:spPr bwMode="auto">
          <a:xfrm>
            <a:off x="2092608" y="5555110"/>
            <a:ext cx="3953" cy="3953"/>
          </a:xfrm>
          <a:custGeom>
            <a:avLst/>
            <a:gdLst>
              <a:gd name="T0" fmla="*/ 9 w 22"/>
              <a:gd name="T1" fmla="*/ 0 h 22"/>
              <a:gd name="T2" fmla="*/ 4 w 22"/>
              <a:gd name="T3" fmla="*/ 4 h 22"/>
              <a:gd name="T4" fmla="*/ 3 w 22"/>
              <a:gd name="T5" fmla="*/ 9 h 22"/>
              <a:gd name="T6" fmla="*/ 0 w 22"/>
              <a:gd name="T7" fmla="*/ 11 h 22"/>
              <a:gd name="T8" fmla="*/ 0 w 22"/>
              <a:gd name="T9" fmla="*/ 15 h 22"/>
              <a:gd name="T10" fmla="*/ 0 w 22"/>
              <a:gd name="T11" fmla="*/ 17 h 22"/>
              <a:gd name="T12" fmla="*/ 3 w 22"/>
              <a:gd name="T13" fmla="*/ 20 h 22"/>
              <a:gd name="T14" fmla="*/ 4 w 22"/>
              <a:gd name="T15" fmla="*/ 20 h 22"/>
              <a:gd name="T16" fmla="*/ 7 w 22"/>
              <a:gd name="T17" fmla="*/ 21 h 22"/>
              <a:gd name="T18" fmla="*/ 17 w 22"/>
              <a:gd name="T19" fmla="*/ 22 h 22"/>
              <a:gd name="T20" fmla="*/ 22 w 22"/>
              <a:gd name="T21" fmla="*/ 22 h 22"/>
              <a:gd name="T22" fmla="*/ 22 w 22"/>
              <a:gd name="T23" fmla="*/ 9 h 22"/>
              <a:gd name="T24" fmla="*/ 17 w 22"/>
              <a:gd name="T25" fmla="*/ 4 h 22"/>
              <a:gd name="T26" fmla="*/ 9 w 22"/>
              <a:gd name="T2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22">
                <a:moveTo>
                  <a:pt x="9" y="0"/>
                </a:moveTo>
                <a:lnTo>
                  <a:pt x="4" y="4"/>
                </a:lnTo>
                <a:lnTo>
                  <a:pt x="3" y="9"/>
                </a:lnTo>
                <a:lnTo>
                  <a:pt x="0" y="11"/>
                </a:lnTo>
                <a:lnTo>
                  <a:pt x="0" y="15"/>
                </a:lnTo>
                <a:lnTo>
                  <a:pt x="0" y="17"/>
                </a:lnTo>
                <a:lnTo>
                  <a:pt x="3" y="20"/>
                </a:lnTo>
                <a:lnTo>
                  <a:pt x="4" y="20"/>
                </a:lnTo>
                <a:lnTo>
                  <a:pt x="7" y="21"/>
                </a:lnTo>
                <a:lnTo>
                  <a:pt x="17" y="22"/>
                </a:lnTo>
                <a:lnTo>
                  <a:pt x="22" y="22"/>
                </a:lnTo>
                <a:lnTo>
                  <a:pt x="22" y="9"/>
                </a:lnTo>
                <a:lnTo>
                  <a:pt x="17" y="4"/>
                </a:lnTo>
                <a:lnTo>
                  <a:pt x="9" y="0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98" name="Freeform 64">
            <a:extLst>
              <a:ext uri="{FF2B5EF4-FFF2-40B4-BE49-F238E27FC236}">
                <a16:creationId xmlns:a16="http://schemas.microsoft.com/office/drawing/2014/main" id="{00781DD6-C698-C7A6-9412-B921AFC4FC3F}"/>
              </a:ext>
            </a:extLst>
          </p:cNvPr>
          <p:cNvSpPr>
            <a:spLocks/>
          </p:cNvSpPr>
          <p:nvPr/>
        </p:nvSpPr>
        <p:spPr bwMode="auto">
          <a:xfrm>
            <a:off x="2088656" y="5551157"/>
            <a:ext cx="5270" cy="2635"/>
          </a:xfrm>
          <a:custGeom>
            <a:avLst/>
            <a:gdLst>
              <a:gd name="T0" fmla="*/ 11 w 24"/>
              <a:gd name="T1" fmla="*/ 0 h 19"/>
              <a:gd name="T2" fmla="*/ 3 w 24"/>
              <a:gd name="T3" fmla="*/ 2 h 19"/>
              <a:gd name="T4" fmla="*/ 0 w 24"/>
              <a:gd name="T5" fmla="*/ 8 h 19"/>
              <a:gd name="T6" fmla="*/ 0 w 24"/>
              <a:gd name="T7" fmla="*/ 12 h 19"/>
              <a:gd name="T8" fmla="*/ 3 w 24"/>
              <a:gd name="T9" fmla="*/ 16 h 19"/>
              <a:gd name="T10" fmla="*/ 4 w 24"/>
              <a:gd name="T11" fmla="*/ 18 h 19"/>
              <a:gd name="T12" fmla="*/ 7 w 24"/>
              <a:gd name="T13" fmla="*/ 18 h 19"/>
              <a:gd name="T14" fmla="*/ 11 w 24"/>
              <a:gd name="T15" fmla="*/ 19 h 19"/>
              <a:gd name="T16" fmla="*/ 15 w 24"/>
              <a:gd name="T17" fmla="*/ 18 h 19"/>
              <a:gd name="T18" fmla="*/ 15 w 24"/>
              <a:gd name="T19" fmla="*/ 16 h 19"/>
              <a:gd name="T20" fmla="*/ 16 w 24"/>
              <a:gd name="T21" fmla="*/ 16 h 19"/>
              <a:gd name="T22" fmla="*/ 19 w 24"/>
              <a:gd name="T23" fmla="*/ 16 h 19"/>
              <a:gd name="T24" fmla="*/ 20 w 24"/>
              <a:gd name="T25" fmla="*/ 14 h 19"/>
              <a:gd name="T26" fmla="*/ 22 w 24"/>
              <a:gd name="T27" fmla="*/ 13 h 19"/>
              <a:gd name="T28" fmla="*/ 22 w 24"/>
              <a:gd name="T29" fmla="*/ 11 h 19"/>
              <a:gd name="T30" fmla="*/ 22 w 24"/>
              <a:gd name="T31" fmla="*/ 10 h 19"/>
              <a:gd name="T32" fmla="*/ 23 w 24"/>
              <a:gd name="T33" fmla="*/ 10 h 19"/>
              <a:gd name="T34" fmla="*/ 24 w 24"/>
              <a:gd name="T35" fmla="*/ 8 h 19"/>
              <a:gd name="T36" fmla="*/ 23 w 24"/>
              <a:gd name="T37" fmla="*/ 6 h 19"/>
              <a:gd name="T38" fmla="*/ 22 w 24"/>
              <a:gd name="T39" fmla="*/ 4 h 19"/>
              <a:gd name="T40" fmla="*/ 19 w 24"/>
              <a:gd name="T41" fmla="*/ 2 h 19"/>
              <a:gd name="T42" fmla="*/ 11 w 24"/>
              <a:gd name="T4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" h="19">
                <a:moveTo>
                  <a:pt x="11" y="0"/>
                </a:moveTo>
                <a:lnTo>
                  <a:pt x="3" y="2"/>
                </a:lnTo>
                <a:lnTo>
                  <a:pt x="0" y="8"/>
                </a:lnTo>
                <a:lnTo>
                  <a:pt x="0" y="12"/>
                </a:lnTo>
                <a:lnTo>
                  <a:pt x="3" y="16"/>
                </a:lnTo>
                <a:lnTo>
                  <a:pt x="4" y="18"/>
                </a:lnTo>
                <a:lnTo>
                  <a:pt x="7" y="18"/>
                </a:lnTo>
                <a:lnTo>
                  <a:pt x="11" y="19"/>
                </a:lnTo>
                <a:lnTo>
                  <a:pt x="15" y="18"/>
                </a:lnTo>
                <a:lnTo>
                  <a:pt x="15" y="16"/>
                </a:lnTo>
                <a:lnTo>
                  <a:pt x="16" y="16"/>
                </a:lnTo>
                <a:lnTo>
                  <a:pt x="19" y="16"/>
                </a:lnTo>
                <a:lnTo>
                  <a:pt x="20" y="14"/>
                </a:lnTo>
                <a:lnTo>
                  <a:pt x="22" y="13"/>
                </a:lnTo>
                <a:lnTo>
                  <a:pt x="22" y="11"/>
                </a:lnTo>
                <a:lnTo>
                  <a:pt x="22" y="10"/>
                </a:lnTo>
                <a:lnTo>
                  <a:pt x="23" y="10"/>
                </a:lnTo>
                <a:lnTo>
                  <a:pt x="24" y="8"/>
                </a:lnTo>
                <a:lnTo>
                  <a:pt x="23" y="6"/>
                </a:lnTo>
                <a:lnTo>
                  <a:pt x="22" y="4"/>
                </a:lnTo>
                <a:lnTo>
                  <a:pt x="19" y="2"/>
                </a:lnTo>
                <a:lnTo>
                  <a:pt x="11" y="0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599" name="Freeform 65">
            <a:extLst>
              <a:ext uri="{FF2B5EF4-FFF2-40B4-BE49-F238E27FC236}">
                <a16:creationId xmlns:a16="http://schemas.microsoft.com/office/drawing/2014/main" id="{DA3E4663-22D5-B612-5C0B-95FB64A33D48}"/>
              </a:ext>
            </a:extLst>
          </p:cNvPr>
          <p:cNvSpPr>
            <a:spLocks/>
          </p:cNvSpPr>
          <p:nvPr/>
        </p:nvSpPr>
        <p:spPr bwMode="auto">
          <a:xfrm>
            <a:off x="1984570" y="5606493"/>
            <a:ext cx="179185" cy="285905"/>
          </a:xfrm>
          <a:custGeom>
            <a:avLst/>
            <a:gdLst>
              <a:gd name="T0" fmla="*/ 57 w 957"/>
              <a:gd name="T1" fmla="*/ 1495 h 1516"/>
              <a:gd name="T2" fmla="*/ 65 w 957"/>
              <a:gd name="T3" fmla="*/ 1478 h 1516"/>
              <a:gd name="T4" fmla="*/ 69 w 957"/>
              <a:gd name="T5" fmla="*/ 1470 h 1516"/>
              <a:gd name="T6" fmla="*/ 74 w 957"/>
              <a:gd name="T7" fmla="*/ 1459 h 1516"/>
              <a:gd name="T8" fmla="*/ 91 w 957"/>
              <a:gd name="T9" fmla="*/ 1444 h 1516"/>
              <a:gd name="T10" fmla="*/ 101 w 957"/>
              <a:gd name="T11" fmla="*/ 1429 h 1516"/>
              <a:gd name="T12" fmla="*/ 178 w 957"/>
              <a:gd name="T13" fmla="*/ 1407 h 1516"/>
              <a:gd name="T14" fmla="*/ 203 w 957"/>
              <a:gd name="T15" fmla="*/ 1393 h 1516"/>
              <a:gd name="T16" fmla="*/ 231 w 957"/>
              <a:gd name="T17" fmla="*/ 1362 h 1516"/>
              <a:gd name="T18" fmla="*/ 260 w 957"/>
              <a:gd name="T19" fmla="*/ 1338 h 1516"/>
              <a:gd name="T20" fmla="*/ 306 w 957"/>
              <a:gd name="T21" fmla="*/ 1287 h 1516"/>
              <a:gd name="T22" fmla="*/ 312 w 957"/>
              <a:gd name="T23" fmla="*/ 1245 h 1516"/>
              <a:gd name="T24" fmla="*/ 312 w 957"/>
              <a:gd name="T25" fmla="*/ 1238 h 1516"/>
              <a:gd name="T26" fmla="*/ 310 w 957"/>
              <a:gd name="T27" fmla="*/ 1204 h 1516"/>
              <a:gd name="T28" fmla="*/ 320 w 957"/>
              <a:gd name="T29" fmla="*/ 1198 h 1516"/>
              <a:gd name="T30" fmla="*/ 349 w 957"/>
              <a:gd name="T31" fmla="*/ 1152 h 1516"/>
              <a:gd name="T32" fmla="*/ 352 w 957"/>
              <a:gd name="T33" fmla="*/ 1139 h 1516"/>
              <a:gd name="T34" fmla="*/ 365 w 957"/>
              <a:gd name="T35" fmla="*/ 1103 h 1516"/>
              <a:gd name="T36" fmla="*/ 380 w 957"/>
              <a:gd name="T37" fmla="*/ 1068 h 1516"/>
              <a:gd name="T38" fmla="*/ 438 w 957"/>
              <a:gd name="T39" fmla="*/ 1025 h 1516"/>
              <a:gd name="T40" fmla="*/ 416 w 957"/>
              <a:gd name="T41" fmla="*/ 1005 h 1516"/>
              <a:gd name="T42" fmla="*/ 437 w 957"/>
              <a:gd name="T43" fmla="*/ 974 h 1516"/>
              <a:gd name="T44" fmla="*/ 478 w 957"/>
              <a:gd name="T45" fmla="*/ 926 h 1516"/>
              <a:gd name="T46" fmla="*/ 473 w 957"/>
              <a:gd name="T47" fmla="*/ 904 h 1516"/>
              <a:gd name="T48" fmla="*/ 460 w 957"/>
              <a:gd name="T49" fmla="*/ 899 h 1516"/>
              <a:gd name="T50" fmla="*/ 449 w 957"/>
              <a:gd name="T51" fmla="*/ 909 h 1516"/>
              <a:gd name="T52" fmla="*/ 443 w 957"/>
              <a:gd name="T53" fmla="*/ 914 h 1516"/>
              <a:gd name="T54" fmla="*/ 440 w 957"/>
              <a:gd name="T55" fmla="*/ 886 h 1516"/>
              <a:gd name="T56" fmla="*/ 476 w 957"/>
              <a:gd name="T57" fmla="*/ 843 h 1516"/>
              <a:gd name="T58" fmla="*/ 500 w 957"/>
              <a:gd name="T59" fmla="*/ 803 h 1516"/>
              <a:gd name="T60" fmla="*/ 514 w 957"/>
              <a:gd name="T61" fmla="*/ 797 h 1516"/>
              <a:gd name="T62" fmla="*/ 574 w 957"/>
              <a:gd name="T63" fmla="*/ 743 h 1516"/>
              <a:gd name="T64" fmla="*/ 585 w 957"/>
              <a:gd name="T65" fmla="*/ 721 h 1516"/>
              <a:gd name="T66" fmla="*/ 588 w 957"/>
              <a:gd name="T67" fmla="*/ 716 h 1516"/>
              <a:gd name="T68" fmla="*/ 599 w 957"/>
              <a:gd name="T69" fmla="*/ 705 h 1516"/>
              <a:gd name="T70" fmla="*/ 613 w 957"/>
              <a:gd name="T71" fmla="*/ 675 h 1516"/>
              <a:gd name="T72" fmla="*/ 637 w 957"/>
              <a:gd name="T73" fmla="*/ 651 h 1516"/>
              <a:gd name="T74" fmla="*/ 648 w 957"/>
              <a:gd name="T75" fmla="*/ 634 h 1516"/>
              <a:gd name="T76" fmla="*/ 680 w 957"/>
              <a:gd name="T77" fmla="*/ 588 h 1516"/>
              <a:gd name="T78" fmla="*/ 691 w 957"/>
              <a:gd name="T79" fmla="*/ 565 h 1516"/>
              <a:gd name="T80" fmla="*/ 691 w 957"/>
              <a:gd name="T81" fmla="*/ 535 h 1516"/>
              <a:gd name="T82" fmla="*/ 706 w 957"/>
              <a:gd name="T83" fmla="*/ 513 h 1516"/>
              <a:gd name="T84" fmla="*/ 755 w 957"/>
              <a:gd name="T85" fmla="*/ 461 h 1516"/>
              <a:gd name="T86" fmla="*/ 777 w 957"/>
              <a:gd name="T87" fmla="*/ 441 h 1516"/>
              <a:gd name="T88" fmla="*/ 787 w 957"/>
              <a:gd name="T89" fmla="*/ 437 h 1516"/>
              <a:gd name="T90" fmla="*/ 798 w 957"/>
              <a:gd name="T91" fmla="*/ 427 h 1516"/>
              <a:gd name="T92" fmla="*/ 829 w 957"/>
              <a:gd name="T93" fmla="*/ 401 h 1516"/>
              <a:gd name="T94" fmla="*/ 850 w 957"/>
              <a:gd name="T95" fmla="*/ 366 h 1516"/>
              <a:gd name="T96" fmla="*/ 856 w 957"/>
              <a:gd name="T97" fmla="*/ 353 h 1516"/>
              <a:gd name="T98" fmla="*/ 877 w 957"/>
              <a:gd name="T99" fmla="*/ 327 h 1516"/>
              <a:gd name="T100" fmla="*/ 940 w 957"/>
              <a:gd name="T101" fmla="*/ 287 h 1516"/>
              <a:gd name="T102" fmla="*/ 943 w 957"/>
              <a:gd name="T103" fmla="*/ 276 h 1516"/>
              <a:gd name="T104" fmla="*/ 957 w 957"/>
              <a:gd name="T105" fmla="*/ 197 h 1516"/>
              <a:gd name="T106" fmla="*/ 910 w 957"/>
              <a:gd name="T107" fmla="*/ 126 h 1516"/>
              <a:gd name="T108" fmla="*/ 913 w 957"/>
              <a:gd name="T109" fmla="*/ 91 h 1516"/>
              <a:gd name="T110" fmla="*/ 915 w 957"/>
              <a:gd name="T111" fmla="*/ 77 h 1516"/>
              <a:gd name="T112" fmla="*/ 902 w 957"/>
              <a:gd name="T113" fmla="*/ 68 h 1516"/>
              <a:gd name="T114" fmla="*/ 883 w 957"/>
              <a:gd name="T115" fmla="*/ 46 h 1516"/>
              <a:gd name="T116" fmla="*/ 875 w 957"/>
              <a:gd name="T117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57" h="1516">
                <a:moveTo>
                  <a:pt x="0" y="1516"/>
                </a:moveTo>
                <a:lnTo>
                  <a:pt x="20" y="1499"/>
                </a:lnTo>
                <a:lnTo>
                  <a:pt x="52" y="1499"/>
                </a:lnTo>
                <a:lnTo>
                  <a:pt x="57" y="1495"/>
                </a:lnTo>
                <a:lnTo>
                  <a:pt x="61" y="1491"/>
                </a:lnTo>
                <a:lnTo>
                  <a:pt x="64" y="1484"/>
                </a:lnTo>
                <a:lnTo>
                  <a:pt x="65" y="1480"/>
                </a:lnTo>
                <a:lnTo>
                  <a:pt x="65" y="1478"/>
                </a:lnTo>
                <a:lnTo>
                  <a:pt x="65" y="1477"/>
                </a:lnTo>
                <a:lnTo>
                  <a:pt x="67" y="1477"/>
                </a:lnTo>
                <a:lnTo>
                  <a:pt x="69" y="1475"/>
                </a:lnTo>
                <a:lnTo>
                  <a:pt x="69" y="1470"/>
                </a:lnTo>
                <a:lnTo>
                  <a:pt x="69" y="1468"/>
                </a:lnTo>
                <a:lnTo>
                  <a:pt x="69" y="1467"/>
                </a:lnTo>
                <a:lnTo>
                  <a:pt x="70" y="1467"/>
                </a:lnTo>
                <a:lnTo>
                  <a:pt x="74" y="1459"/>
                </a:lnTo>
                <a:lnTo>
                  <a:pt x="81" y="1456"/>
                </a:lnTo>
                <a:lnTo>
                  <a:pt x="85" y="1456"/>
                </a:lnTo>
                <a:lnTo>
                  <a:pt x="88" y="1448"/>
                </a:lnTo>
                <a:lnTo>
                  <a:pt x="91" y="1444"/>
                </a:lnTo>
                <a:lnTo>
                  <a:pt x="94" y="1433"/>
                </a:lnTo>
                <a:lnTo>
                  <a:pt x="94" y="1432"/>
                </a:lnTo>
                <a:lnTo>
                  <a:pt x="96" y="1432"/>
                </a:lnTo>
                <a:lnTo>
                  <a:pt x="101" y="1429"/>
                </a:lnTo>
                <a:lnTo>
                  <a:pt x="123" y="1423"/>
                </a:lnTo>
                <a:lnTo>
                  <a:pt x="167" y="1404"/>
                </a:lnTo>
                <a:lnTo>
                  <a:pt x="172" y="1404"/>
                </a:lnTo>
                <a:lnTo>
                  <a:pt x="178" y="1407"/>
                </a:lnTo>
                <a:lnTo>
                  <a:pt x="197" y="1407"/>
                </a:lnTo>
                <a:lnTo>
                  <a:pt x="199" y="1405"/>
                </a:lnTo>
                <a:lnTo>
                  <a:pt x="203" y="1400"/>
                </a:lnTo>
                <a:lnTo>
                  <a:pt x="203" y="1393"/>
                </a:lnTo>
                <a:lnTo>
                  <a:pt x="223" y="1376"/>
                </a:lnTo>
                <a:lnTo>
                  <a:pt x="227" y="1369"/>
                </a:lnTo>
                <a:lnTo>
                  <a:pt x="229" y="1365"/>
                </a:lnTo>
                <a:lnTo>
                  <a:pt x="231" y="1362"/>
                </a:lnTo>
                <a:lnTo>
                  <a:pt x="233" y="1360"/>
                </a:lnTo>
                <a:lnTo>
                  <a:pt x="234" y="1354"/>
                </a:lnTo>
                <a:lnTo>
                  <a:pt x="236" y="1352"/>
                </a:lnTo>
                <a:lnTo>
                  <a:pt x="260" y="1338"/>
                </a:lnTo>
                <a:lnTo>
                  <a:pt x="260" y="1327"/>
                </a:lnTo>
                <a:lnTo>
                  <a:pt x="265" y="1322"/>
                </a:lnTo>
                <a:lnTo>
                  <a:pt x="293" y="1302"/>
                </a:lnTo>
                <a:lnTo>
                  <a:pt x="306" y="1287"/>
                </a:lnTo>
                <a:lnTo>
                  <a:pt x="306" y="1262"/>
                </a:lnTo>
                <a:lnTo>
                  <a:pt x="310" y="1254"/>
                </a:lnTo>
                <a:lnTo>
                  <a:pt x="312" y="1247"/>
                </a:lnTo>
                <a:lnTo>
                  <a:pt x="312" y="1245"/>
                </a:lnTo>
                <a:lnTo>
                  <a:pt x="312" y="1244"/>
                </a:lnTo>
                <a:lnTo>
                  <a:pt x="313" y="1244"/>
                </a:lnTo>
                <a:lnTo>
                  <a:pt x="314" y="1242"/>
                </a:lnTo>
                <a:lnTo>
                  <a:pt x="312" y="1238"/>
                </a:lnTo>
                <a:lnTo>
                  <a:pt x="304" y="1223"/>
                </a:lnTo>
                <a:lnTo>
                  <a:pt x="304" y="1216"/>
                </a:lnTo>
                <a:lnTo>
                  <a:pt x="306" y="1204"/>
                </a:lnTo>
                <a:lnTo>
                  <a:pt x="310" y="1204"/>
                </a:lnTo>
                <a:lnTo>
                  <a:pt x="310" y="1202"/>
                </a:lnTo>
                <a:lnTo>
                  <a:pt x="312" y="1199"/>
                </a:lnTo>
                <a:lnTo>
                  <a:pt x="317" y="1199"/>
                </a:lnTo>
                <a:lnTo>
                  <a:pt x="320" y="1198"/>
                </a:lnTo>
                <a:lnTo>
                  <a:pt x="325" y="1197"/>
                </a:lnTo>
                <a:lnTo>
                  <a:pt x="332" y="1195"/>
                </a:lnTo>
                <a:lnTo>
                  <a:pt x="342" y="1194"/>
                </a:lnTo>
                <a:lnTo>
                  <a:pt x="349" y="1152"/>
                </a:lnTo>
                <a:lnTo>
                  <a:pt x="352" y="1147"/>
                </a:lnTo>
                <a:lnTo>
                  <a:pt x="352" y="1143"/>
                </a:lnTo>
                <a:lnTo>
                  <a:pt x="352" y="1140"/>
                </a:lnTo>
                <a:lnTo>
                  <a:pt x="352" y="1139"/>
                </a:lnTo>
                <a:lnTo>
                  <a:pt x="353" y="1139"/>
                </a:lnTo>
                <a:lnTo>
                  <a:pt x="356" y="1123"/>
                </a:lnTo>
                <a:lnTo>
                  <a:pt x="364" y="1107"/>
                </a:lnTo>
                <a:lnTo>
                  <a:pt x="365" y="1103"/>
                </a:lnTo>
                <a:lnTo>
                  <a:pt x="368" y="1096"/>
                </a:lnTo>
                <a:lnTo>
                  <a:pt x="375" y="1092"/>
                </a:lnTo>
                <a:lnTo>
                  <a:pt x="380" y="1079"/>
                </a:lnTo>
                <a:lnTo>
                  <a:pt x="380" y="1068"/>
                </a:lnTo>
                <a:lnTo>
                  <a:pt x="398" y="1051"/>
                </a:lnTo>
                <a:lnTo>
                  <a:pt x="398" y="1049"/>
                </a:lnTo>
                <a:lnTo>
                  <a:pt x="432" y="1029"/>
                </a:lnTo>
                <a:lnTo>
                  <a:pt x="438" y="1025"/>
                </a:lnTo>
                <a:lnTo>
                  <a:pt x="438" y="1019"/>
                </a:lnTo>
                <a:lnTo>
                  <a:pt x="434" y="1017"/>
                </a:lnTo>
                <a:lnTo>
                  <a:pt x="432" y="1016"/>
                </a:lnTo>
                <a:lnTo>
                  <a:pt x="416" y="1005"/>
                </a:lnTo>
                <a:lnTo>
                  <a:pt x="422" y="992"/>
                </a:lnTo>
                <a:lnTo>
                  <a:pt x="425" y="987"/>
                </a:lnTo>
                <a:lnTo>
                  <a:pt x="430" y="985"/>
                </a:lnTo>
                <a:lnTo>
                  <a:pt x="437" y="974"/>
                </a:lnTo>
                <a:lnTo>
                  <a:pt x="449" y="965"/>
                </a:lnTo>
                <a:lnTo>
                  <a:pt x="460" y="954"/>
                </a:lnTo>
                <a:lnTo>
                  <a:pt x="476" y="926"/>
                </a:lnTo>
                <a:lnTo>
                  <a:pt x="478" y="926"/>
                </a:lnTo>
                <a:lnTo>
                  <a:pt x="478" y="921"/>
                </a:lnTo>
                <a:lnTo>
                  <a:pt x="476" y="910"/>
                </a:lnTo>
                <a:lnTo>
                  <a:pt x="473" y="907"/>
                </a:lnTo>
                <a:lnTo>
                  <a:pt x="473" y="904"/>
                </a:lnTo>
                <a:lnTo>
                  <a:pt x="469" y="901"/>
                </a:lnTo>
                <a:lnTo>
                  <a:pt x="463" y="901"/>
                </a:lnTo>
                <a:lnTo>
                  <a:pt x="462" y="899"/>
                </a:lnTo>
                <a:lnTo>
                  <a:pt x="460" y="899"/>
                </a:lnTo>
                <a:lnTo>
                  <a:pt x="457" y="901"/>
                </a:lnTo>
                <a:lnTo>
                  <a:pt x="452" y="907"/>
                </a:lnTo>
                <a:lnTo>
                  <a:pt x="450" y="909"/>
                </a:lnTo>
                <a:lnTo>
                  <a:pt x="449" y="909"/>
                </a:lnTo>
                <a:lnTo>
                  <a:pt x="449" y="910"/>
                </a:lnTo>
                <a:lnTo>
                  <a:pt x="449" y="912"/>
                </a:lnTo>
                <a:lnTo>
                  <a:pt x="446" y="912"/>
                </a:lnTo>
                <a:lnTo>
                  <a:pt x="443" y="914"/>
                </a:lnTo>
                <a:lnTo>
                  <a:pt x="441" y="915"/>
                </a:lnTo>
                <a:lnTo>
                  <a:pt x="438" y="910"/>
                </a:lnTo>
                <a:lnTo>
                  <a:pt x="438" y="897"/>
                </a:lnTo>
                <a:lnTo>
                  <a:pt x="440" y="886"/>
                </a:lnTo>
                <a:lnTo>
                  <a:pt x="443" y="875"/>
                </a:lnTo>
                <a:lnTo>
                  <a:pt x="449" y="866"/>
                </a:lnTo>
                <a:lnTo>
                  <a:pt x="473" y="847"/>
                </a:lnTo>
                <a:lnTo>
                  <a:pt x="476" y="843"/>
                </a:lnTo>
                <a:lnTo>
                  <a:pt x="476" y="828"/>
                </a:lnTo>
                <a:lnTo>
                  <a:pt x="477" y="819"/>
                </a:lnTo>
                <a:lnTo>
                  <a:pt x="484" y="812"/>
                </a:lnTo>
                <a:lnTo>
                  <a:pt x="500" y="803"/>
                </a:lnTo>
                <a:lnTo>
                  <a:pt x="501" y="801"/>
                </a:lnTo>
                <a:lnTo>
                  <a:pt x="506" y="801"/>
                </a:lnTo>
                <a:lnTo>
                  <a:pt x="509" y="797"/>
                </a:lnTo>
                <a:lnTo>
                  <a:pt x="514" y="797"/>
                </a:lnTo>
                <a:lnTo>
                  <a:pt x="519" y="795"/>
                </a:lnTo>
                <a:lnTo>
                  <a:pt x="525" y="792"/>
                </a:lnTo>
                <a:lnTo>
                  <a:pt x="536" y="784"/>
                </a:lnTo>
                <a:lnTo>
                  <a:pt x="574" y="743"/>
                </a:lnTo>
                <a:lnTo>
                  <a:pt x="574" y="738"/>
                </a:lnTo>
                <a:lnTo>
                  <a:pt x="577" y="734"/>
                </a:lnTo>
                <a:lnTo>
                  <a:pt x="580" y="728"/>
                </a:lnTo>
                <a:lnTo>
                  <a:pt x="585" y="721"/>
                </a:lnTo>
                <a:lnTo>
                  <a:pt x="585" y="719"/>
                </a:lnTo>
                <a:lnTo>
                  <a:pt x="585" y="718"/>
                </a:lnTo>
                <a:lnTo>
                  <a:pt x="586" y="718"/>
                </a:lnTo>
                <a:lnTo>
                  <a:pt x="588" y="716"/>
                </a:lnTo>
                <a:lnTo>
                  <a:pt x="590" y="712"/>
                </a:lnTo>
                <a:lnTo>
                  <a:pt x="593" y="710"/>
                </a:lnTo>
                <a:lnTo>
                  <a:pt x="595" y="707"/>
                </a:lnTo>
                <a:lnTo>
                  <a:pt x="599" y="705"/>
                </a:lnTo>
                <a:lnTo>
                  <a:pt x="607" y="691"/>
                </a:lnTo>
                <a:lnTo>
                  <a:pt x="608" y="683"/>
                </a:lnTo>
                <a:lnTo>
                  <a:pt x="609" y="678"/>
                </a:lnTo>
                <a:lnTo>
                  <a:pt x="613" y="675"/>
                </a:lnTo>
                <a:lnTo>
                  <a:pt x="616" y="670"/>
                </a:lnTo>
                <a:lnTo>
                  <a:pt x="627" y="658"/>
                </a:lnTo>
                <a:lnTo>
                  <a:pt x="631" y="655"/>
                </a:lnTo>
                <a:lnTo>
                  <a:pt x="637" y="651"/>
                </a:lnTo>
                <a:lnTo>
                  <a:pt x="641" y="647"/>
                </a:lnTo>
                <a:lnTo>
                  <a:pt x="644" y="642"/>
                </a:lnTo>
                <a:lnTo>
                  <a:pt x="645" y="639"/>
                </a:lnTo>
                <a:lnTo>
                  <a:pt x="648" y="634"/>
                </a:lnTo>
                <a:lnTo>
                  <a:pt x="664" y="606"/>
                </a:lnTo>
                <a:lnTo>
                  <a:pt x="670" y="603"/>
                </a:lnTo>
                <a:lnTo>
                  <a:pt x="673" y="594"/>
                </a:lnTo>
                <a:lnTo>
                  <a:pt x="680" y="588"/>
                </a:lnTo>
                <a:lnTo>
                  <a:pt x="691" y="571"/>
                </a:lnTo>
                <a:lnTo>
                  <a:pt x="691" y="569"/>
                </a:lnTo>
                <a:lnTo>
                  <a:pt x="692" y="567"/>
                </a:lnTo>
                <a:lnTo>
                  <a:pt x="691" y="565"/>
                </a:lnTo>
                <a:lnTo>
                  <a:pt x="691" y="564"/>
                </a:lnTo>
                <a:lnTo>
                  <a:pt x="691" y="560"/>
                </a:lnTo>
                <a:lnTo>
                  <a:pt x="690" y="544"/>
                </a:lnTo>
                <a:lnTo>
                  <a:pt x="691" y="535"/>
                </a:lnTo>
                <a:lnTo>
                  <a:pt x="695" y="527"/>
                </a:lnTo>
                <a:lnTo>
                  <a:pt x="697" y="520"/>
                </a:lnTo>
                <a:lnTo>
                  <a:pt x="700" y="517"/>
                </a:lnTo>
                <a:lnTo>
                  <a:pt x="706" y="513"/>
                </a:lnTo>
                <a:lnTo>
                  <a:pt x="710" y="509"/>
                </a:lnTo>
                <a:lnTo>
                  <a:pt x="713" y="508"/>
                </a:lnTo>
                <a:lnTo>
                  <a:pt x="751" y="494"/>
                </a:lnTo>
                <a:lnTo>
                  <a:pt x="755" y="461"/>
                </a:lnTo>
                <a:lnTo>
                  <a:pt x="755" y="457"/>
                </a:lnTo>
                <a:lnTo>
                  <a:pt x="763" y="448"/>
                </a:lnTo>
                <a:lnTo>
                  <a:pt x="777" y="442"/>
                </a:lnTo>
                <a:lnTo>
                  <a:pt x="777" y="441"/>
                </a:lnTo>
                <a:lnTo>
                  <a:pt x="778" y="441"/>
                </a:lnTo>
                <a:lnTo>
                  <a:pt x="780" y="440"/>
                </a:lnTo>
                <a:lnTo>
                  <a:pt x="783" y="438"/>
                </a:lnTo>
                <a:lnTo>
                  <a:pt x="787" y="437"/>
                </a:lnTo>
                <a:lnTo>
                  <a:pt x="789" y="435"/>
                </a:lnTo>
                <a:lnTo>
                  <a:pt x="791" y="434"/>
                </a:lnTo>
                <a:lnTo>
                  <a:pt x="795" y="432"/>
                </a:lnTo>
                <a:lnTo>
                  <a:pt x="798" y="427"/>
                </a:lnTo>
                <a:lnTo>
                  <a:pt x="802" y="423"/>
                </a:lnTo>
                <a:lnTo>
                  <a:pt x="806" y="417"/>
                </a:lnTo>
                <a:lnTo>
                  <a:pt x="822" y="408"/>
                </a:lnTo>
                <a:lnTo>
                  <a:pt x="829" y="401"/>
                </a:lnTo>
                <a:lnTo>
                  <a:pt x="834" y="397"/>
                </a:lnTo>
                <a:lnTo>
                  <a:pt x="842" y="386"/>
                </a:lnTo>
                <a:lnTo>
                  <a:pt x="845" y="377"/>
                </a:lnTo>
                <a:lnTo>
                  <a:pt x="850" y="366"/>
                </a:lnTo>
                <a:lnTo>
                  <a:pt x="851" y="363"/>
                </a:lnTo>
                <a:lnTo>
                  <a:pt x="853" y="363"/>
                </a:lnTo>
                <a:lnTo>
                  <a:pt x="853" y="358"/>
                </a:lnTo>
                <a:lnTo>
                  <a:pt x="856" y="353"/>
                </a:lnTo>
                <a:lnTo>
                  <a:pt x="864" y="347"/>
                </a:lnTo>
                <a:lnTo>
                  <a:pt x="866" y="342"/>
                </a:lnTo>
                <a:lnTo>
                  <a:pt x="875" y="331"/>
                </a:lnTo>
                <a:lnTo>
                  <a:pt x="877" y="327"/>
                </a:lnTo>
                <a:lnTo>
                  <a:pt x="878" y="322"/>
                </a:lnTo>
                <a:lnTo>
                  <a:pt x="932" y="297"/>
                </a:lnTo>
                <a:lnTo>
                  <a:pt x="936" y="292"/>
                </a:lnTo>
                <a:lnTo>
                  <a:pt x="940" y="287"/>
                </a:lnTo>
                <a:lnTo>
                  <a:pt x="940" y="284"/>
                </a:lnTo>
                <a:lnTo>
                  <a:pt x="942" y="282"/>
                </a:lnTo>
                <a:lnTo>
                  <a:pt x="942" y="279"/>
                </a:lnTo>
                <a:lnTo>
                  <a:pt x="943" y="276"/>
                </a:lnTo>
                <a:lnTo>
                  <a:pt x="943" y="275"/>
                </a:lnTo>
                <a:lnTo>
                  <a:pt x="946" y="268"/>
                </a:lnTo>
                <a:lnTo>
                  <a:pt x="957" y="199"/>
                </a:lnTo>
                <a:lnTo>
                  <a:pt x="957" y="197"/>
                </a:lnTo>
                <a:lnTo>
                  <a:pt x="946" y="177"/>
                </a:lnTo>
                <a:lnTo>
                  <a:pt x="919" y="140"/>
                </a:lnTo>
                <a:lnTo>
                  <a:pt x="912" y="132"/>
                </a:lnTo>
                <a:lnTo>
                  <a:pt x="910" y="126"/>
                </a:lnTo>
                <a:lnTo>
                  <a:pt x="908" y="120"/>
                </a:lnTo>
                <a:lnTo>
                  <a:pt x="908" y="113"/>
                </a:lnTo>
                <a:lnTo>
                  <a:pt x="908" y="101"/>
                </a:lnTo>
                <a:lnTo>
                  <a:pt x="913" y="91"/>
                </a:lnTo>
                <a:lnTo>
                  <a:pt x="913" y="88"/>
                </a:lnTo>
                <a:lnTo>
                  <a:pt x="914" y="85"/>
                </a:lnTo>
                <a:lnTo>
                  <a:pt x="914" y="81"/>
                </a:lnTo>
                <a:lnTo>
                  <a:pt x="915" y="77"/>
                </a:lnTo>
                <a:lnTo>
                  <a:pt x="913" y="72"/>
                </a:lnTo>
                <a:lnTo>
                  <a:pt x="911" y="70"/>
                </a:lnTo>
                <a:lnTo>
                  <a:pt x="907" y="68"/>
                </a:lnTo>
                <a:lnTo>
                  <a:pt x="902" y="68"/>
                </a:lnTo>
                <a:lnTo>
                  <a:pt x="900" y="66"/>
                </a:lnTo>
                <a:lnTo>
                  <a:pt x="888" y="57"/>
                </a:lnTo>
                <a:lnTo>
                  <a:pt x="888" y="55"/>
                </a:lnTo>
                <a:lnTo>
                  <a:pt x="883" y="46"/>
                </a:lnTo>
                <a:lnTo>
                  <a:pt x="879" y="41"/>
                </a:lnTo>
                <a:lnTo>
                  <a:pt x="878" y="35"/>
                </a:lnTo>
                <a:lnTo>
                  <a:pt x="877" y="11"/>
                </a:lnTo>
                <a:lnTo>
                  <a:pt x="875" y="0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00" name="Freeform 66">
            <a:extLst>
              <a:ext uri="{FF2B5EF4-FFF2-40B4-BE49-F238E27FC236}">
                <a16:creationId xmlns:a16="http://schemas.microsoft.com/office/drawing/2014/main" id="{ABA50350-0E25-AC9C-C7B4-BD788516BF38}"/>
              </a:ext>
            </a:extLst>
          </p:cNvPr>
          <p:cNvSpPr>
            <a:spLocks/>
          </p:cNvSpPr>
          <p:nvPr/>
        </p:nvSpPr>
        <p:spPr bwMode="auto">
          <a:xfrm>
            <a:off x="1772447" y="5747470"/>
            <a:ext cx="210806" cy="147564"/>
          </a:xfrm>
          <a:custGeom>
            <a:avLst/>
            <a:gdLst>
              <a:gd name="T0" fmla="*/ 229 w 1121"/>
              <a:gd name="T1" fmla="*/ 60 h 787"/>
              <a:gd name="T2" fmla="*/ 226 w 1121"/>
              <a:gd name="T3" fmla="*/ 72 h 787"/>
              <a:gd name="T4" fmla="*/ 210 w 1121"/>
              <a:gd name="T5" fmla="*/ 85 h 787"/>
              <a:gd name="T6" fmla="*/ 210 w 1121"/>
              <a:gd name="T7" fmla="*/ 109 h 787"/>
              <a:gd name="T8" fmla="*/ 241 w 1121"/>
              <a:gd name="T9" fmla="*/ 137 h 787"/>
              <a:gd name="T10" fmla="*/ 237 w 1121"/>
              <a:gd name="T11" fmla="*/ 196 h 787"/>
              <a:gd name="T12" fmla="*/ 250 w 1121"/>
              <a:gd name="T13" fmla="*/ 215 h 787"/>
              <a:gd name="T14" fmla="*/ 249 w 1121"/>
              <a:gd name="T15" fmla="*/ 222 h 787"/>
              <a:gd name="T16" fmla="*/ 224 w 1121"/>
              <a:gd name="T17" fmla="*/ 262 h 787"/>
              <a:gd name="T18" fmla="*/ 216 w 1121"/>
              <a:gd name="T19" fmla="*/ 317 h 787"/>
              <a:gd name="T20" fmla="*/ 178 w 1121"/>
              <a:gd name="T21" fmla="*/ 390 h 787"/>
              <a:gd name="T22" fmla="*/ 151 w 1121"/>
              <a:gd name="T23" fmla="*/ 429 h 787"/>
              <a:gd name="T24" fmla="*/ 137 w 1121"/>
              <a:gd name="T25" fmla="*/ 456 h 787"/>
              <a:gd name="T26" fmla="*/ 130 w 1121"/>
              <a:gd name="T27" fmla="*/ 467 h 787"/>
              <a:gd name="T28" fmla="*/ 112 w 1121"/>
              <a:gd name="T29" fmla="*/ 503 h 787"/>
              <a:gd name="T30" fmla="*/ 35 w 1121"/>
              <a:gd name="T31" fmla="*/ 558 h 787"/>
              <a:gd name="T32" fmla="*/ 19 w 1121"/>
              <a:gd name="T33" fmla="*/ 557 h 787"/>
              <a:gd name="T34" fmla="*/ 9 w 1121"/>
              <a:gd name="T35" fmla="*/ 589 h 787"/>
              <a:gd name="T36" fmla="*/ 1 w 1121"/>
              <a:gd name="T37" fmla="*/ 600 h 787"/>
              <a:gd name="T38" fmla="*/ 9 w 1121"/>
              <a:gd name="T39" fmla="*/ 681 h 787"/>
              <a:gd name="T40" fmla="*/ 50 w 1121"/>
              <a:gd name="T41" fmla="*/ 710 h 787"/>
              <a:gd name="T42" fmla="*/ 70 w 1121"/>
              <a:gd name="T43" fmla="*/ 712 h 787"/>
              <a:gd name="T44" fmla="*/ 109 w 1121"/>
              <a:gd name="T45" fmla="*/ 716 h 787"/>
              <a:gd name="T46" fmla="*/ 144 w 1121"/>
              <a:gd name="T47" fmla="*/ 754 h 787"/>
              <a:gd name="T48" fmla="*/ 167 w 1121"/>
              <a:gd name="T49" fmla="*/ 756 h 787"/>
              <a:gd name="T50" fmla="*/ 211 w 1121"/>
              <a:gd name="T51" fmla="*/ 748 h 787"/>
              <a:gd name="T52" fmla="*/ 243 w 1121"/>
              <a:gd name="T53" fmla="*/ 757 h 787"/>
              <a:gd name="T54" fmla="*/ 301 w 1121"/>
              <a:gd name="T55" fmla="*/ 783 h 787"/>
              <a:gd name="T56" fmla="*/ 334 w 1121"/>
              <a:gd name="T57" fmla="*/ 729 h 787"/>
              <a:gd name="T58" fmla="*/ 386 w 1121"/>
              <a:gd name="T59" fmla="*/ 732 h 787"/>
              <a:gd name="T60" fmla="*/ 418 w 1121"/>
              <a:gd name="T61" fmla="*/ 696 h 787"/>
              <a:gd name="T62" fmla="*/ 478 w 1121"/>
              <a:gd name="T63" fmla="*/ 663 h 787"/>
              <a:gd name="T64" fmla="*/ 506 w 1121"/>
              <a:gd name="T65" fmla="*/ 648 h 787"/>
              <a:gd name="T66" fmla="*/ 563 w 1121"/>
              <a:gd name="T67" fmla="*/ 650 h 787"/>
              <a:gd name="T68" fmla="*/ 579 w 1121"/>
              <a:gd name="T69" fmla="*/ 666 h 787"/>
              <a:gd name="T70" fmla="*/ 725 w 1121"/>
              <a:gd name="T71" fmla="*/ 694 h 787"/>
              <a:gd name="T72" fmla="*/ 748 w 1121"/>
              <a:gd name="T73" fmla="*/ 698 h 787"/>
              <a:gd name="T74" fmla="*/ 760 w 1121"/>
              <a:gd name="T75" fmla="*/ 693 h 787"/>
              <a:gd name="T76" fmla="*/ 787 w 1121"/>
              <a:gd name="T77" fmla="*/ 677 h 787"/>
              <a:gd name="T78" fmla="*/ 819 w 1121"/>
              <a:gd name="T79" fmla="*/ 653 h 787"/>
              <a:gd name="T80" fmla="*/ 856 w 1121"/>
              <a:gd name="T81" fmla="*/ 641 h 787"/>
              <a:gd name="T82" fmla="*/ 874 w 1121"/>
              <a:gd name="T83" fmla="*/ 670 h 787"/>
              <a:gd name="T84" fmla="*/ 917 w 1121"/>
              <a:gd name="T85" fmla="*/ 681 h 787"/>
              <a:gd name="T86" fmla="*/ 890 w 1121"/>
              <a:gd name="T87" fmla="*/ 737 h 787"/>
              <a:gd name="T88" fmla="*/ 899 w 1121"/>
              <a:gd name="T89" fmla="*/ 751 h 787"/>
              <a:gd name="T90" fmla="*/ 921 w 1121"/>
              <a:gd name="T91" fmla="*/ 743 h 787"/>
              <a:gd name="T92" fmla="*/ 937 w 1121"/>
              <a:gd name="T93" fmla="*/ 732 h 787"/>
              <a:gd name="T94" fmla="*/ 970 w 1121"/>
              <a:gd name="T95" fmla="*/ 743 h 787"/>
              <a:gd name="T96" fmla="*/ 980 w 1121"/>
              <a:gd name="T97" fmla="*/ 741 h 787"/>
              <a:gd name="T98" fmla="*/ 1027 w 1121"/>
              <a:gd name="T99" fmla="*/ 730 h 787"/>
              <a:gd name="T100" fmla="*/ 1096 w 1121"/>
              <a:gd name="T101" fmla="*/ 77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21" h="787">
                <a:moveTo>
                  <a:pt x="303" y="0"/>
                </a:moveTo>
                <a:lnTo>
                  <a:pt x="293" y="6"/>
                </a:lnTo>
                <a:lnTo>
                  <a:pt x="266" y="36"/>
                </a:lnTo>
                <a:lnTo>
                  <a:pt x="232" y="58"/>
                </a:lnTo>
                <a:lnTo>
                  <a:pt x="229" y="60"/>
                </a:lnTo>
                <a:lnTo>
                  <a:pt x="228" y="64"/>
                </a:lnTo>
                <a:lnTo>
                  <a:pt x="227" y="69"/>
                </a:lnTo>
                <a:lnTo>
                  <a:pt x="226" y="69"/>
                </a:lnTo>
                <a:lnTo>
                  <a:pt x="226" y="70"/>
                </a:lnTo>
                <a:lnTo>
                  <a:pt x="226" y="72"/>
                </a:lnTo>
                <a:lnTo>
                  <a:pt x="225" y="77"/>
                </a:lnTo>
                <a:lnTo>
                  <a:pt x="222" y="79"/>
                </a:lnTo>
                <a:lnTo>
                  <a:pt x="219" y="80"/>
                </a:lnTo>
                <a:lnTo>
                  <a:pt x="218" y="82"/>
                </a:lnTo>
                <a:lnTo>
                  <a:pt x="210" y="85"/>
                </a:lnTo>
                <a:lnTo>
                  <a:pt x="205" y="93"/>
                </a:lnTo>
                <a:lnTo>
                  <a:pt x="203" y="96"/>
                </a:lnTo>
                <a:lnTo>
                  <a:pt x="203" y="101"/>
                </a:lnTo>
                <a:lnTo>
                  <a:pt x="205" y="107"/>
                </a:lnTo>
                <a:lnTo>
                  <a:pt x="210" y="109"/>
                </a:lnTo>
                <a:lnTo>
                  <a:pt x="212" y="115"/>
                </a:lnTo>
                <a:lnTo>
                  <a:pt x="234" y="115"/>
                </a:lnTo>
                <a:lnTo>
                  <a:pt x="243" y="124"/>
                </a:lnTo>
                <a:lnTo>
                  <a:pt x="242" y="130"/>
                </a:lnTo>
                <a:lnTo>
                  <a:pt x="241" y="137"/>
                </a:lnTo>
                <a:lnTo>
                  <a:pt x="239" y="141"/>
                </a:lnTo>
                <a:lnTo>
                  <a:pt x="238" y="146"/>
                </a:lnTo>
                <a:lnTo>
                  <a:pt x="232" y="170"/>
                </a:lnTo>
                <a:lnTo>
                  <a:pt x="236" y="194"/>
                </a:lnTo>
                <a:lnTo>
                  <a:pt x="237" y="196"/>
                </a:lnTo>
                <a:lnTo>
                  <a:pt x="239" y="199"/>
                </a:lnTo>
                <a:lnTo>
                  <a:pt x="240" y="206"/>
                </a:lnTo>
                <a:lnTo>
                  <a:pt x="244" y="209"/>
                </a:lnTo>
                <a:lnTo>
                  <a:pt x="248" y="213"/>
                </a:lnTo>
                <a:lnTo>
                  <a:pt x="250" y="215"/>
                </a:lnTo>
                <a:lnTo>
                  <a:pt x="250" y="217"/>
                </a:lnTo>
                <a:lnTo>
                  <a:pt x="251" y="219"/>
                </a:lnTo>
                <a:lnTo>
                  <a:pt x="250" y="221"/>
                </a:lnTo>
                <a:lnTo>
                  <a:pt x="249" y="221"/>
                </a:lnTo>
                <a:lnTo>
                  <a:pt x="249" y="222"/>
                </a:lnTo>
                <a:lnTo>
                  <a:pt x="249" y="224"/>
                </a:lnTo>
                <a:lnTo>
                  <a:pt x="247" y="226"/>
                </a:lnTo>
                <a:lnTo>
                  <a:pt x="244" y="230"/>
                </a:lnTo>
                <a:lnTo>
                  <a:pt x="222" y="249"/>
                </a:lnTo>
                <a:lnTo>
                  <a:pt x="224" y="262"/>
                </a:lnTo>
                <a:lnTo>
                  <a:pt x="225" y="276"/>
                </a:lnTo>
                <a:lnTo>
                  <a:pt x="224" y="289"/>
                </a:lnTo>
                <a:lnTo>
                  <a:pt x="222" y="304"/>
                </a:lnTo>
                <a:lnTo>
                  <a:pt x="219" y="310"/>
                </a:lnTo>
                <a:lnTo>
                  <a:pt x="216" y="317"/>
                </a:lnTo>
                <a:lnTo>
                  <a:pt x="216" y="339"/>
                </a:lnTo>
                <a:lnTo>
                  <a:pt x="194" y="359"/>
                </a:lnTo>
                <a:lnTo>
                  <a:pt x="187" y="366"/>
                </a:lnTo>
                <a:lnTo>
                  <a:pt x="178" y="375"/>
                </a:lnTo>
                <a:lnTo>
                  <a:pt x="178" y="390"/>
                </a:lnTo>
                <a:lnTo>
                  <a:pt x="179" y="397"/>
                </a:lnTo>
                <a:lnTo>
                  <a:pt x="181" y="402"/>
                </a:lnTo>
                <a:lnTo>
                  <a:pt x="173" y="409"/>
                </a:lnTo>
                <a:lnTo>
                  <a:pt x="167" y="416"/>
                </a:lnTo>
                <a:lnTo>
                  <a:pt x="151" y="429"/>
                </a:lnTo>
                <a:lnTo>
                  <a:pt x="146" y="434"/>
                </a:lnTo>
                <a:lnTo>
                  <a:pt x="145" y="437"/>
                </a:lnTo>
                <a:lnTo>
                  <a:pt x="141" y="445"/>
                </a:lnTo>
                <a:lnTo>
                  <a:pt x="140" y="454"/>
                </a:lnTo>
                <a:lnTo>
                  <a:pt x="137" y="456"/>
                </a:lnTo>
                <a:lnTo>
                  <a:pt x="136" y="456"/>
                </a:lnTo>
                <a:lnTo>
                  <a:pt x="136" y="457"/>
                </a:lnTo>
                <a:lnTo>
                  <a:pt x="136" y="459"/>
                </a:lnTo>
                <a:lnTo>
                  <a:pt x="134" y="463"/>
                </a:lnTo>
                <a:lnTo>
                  <a:pt x="130" y="467"/>
                </a:lnTo>
                <a:lnTo>
                  <a:pt x="128" y="468"/>
                </a:lnTo>
                <a:lnTo>
                  <a:pt x="126" y="470"/>
                </a:lnTo>
                <a:lnTo>
                  <a:pt x="122" y="476"/>
                </a:lnTo>
                <a:lnTo>
                  <a:pt x="120" y="479"/>
                </a:lnTo>
                <a:lnTo>
                  <a:pt x="112" y="503"/>
                </a:lnTo>
                <a:lnTo>
                  <a:pt x="107" y="519"/>
                </a:lnTo>
                <a:lnTo>
                  <a:pt x="72" y="539"/>
                </a:lnTo>
                <a:lnTo>
                  <a:pt x="47" y="557"/>
                </a:lnTo>
                <a:lnTo>
                  <a:pt x="39" y="557"/>
                </a:lnTo>
                <a:lnTo>
                  <a:pt x="35" y="558"/>
                </a:lnTo>
                <a:lnTo>
                  <a:pt x="31" y="559"/>
                </a:lnTo>
                <a:lnTo>
                  <a:pt x="33" y="563"/>
                </a:lnTo>
                <a:lnTo>
                  <a:pt x="28" y="557"/>
                </a:lnTo>
                <a:lnTo>
                  <a:pt x="24" y="556"/>
                </a:lnTo>
                <a:lnTo>
                  <a:pt x="19" y="557"/>
                </a:lnTo>
                <a:lnTo>
                  <a:pt x="17" y="561"/>
                </a:lnTo>
                <a:lnTo>
                  <a:pt x="16" y="565"/>
                </a:lnTo>
                <a:lnTo>
                  <a:pt x="15" y="571"/>
                </a:lnTo>
                <a:lnTo>
                  <a:pt x="11" y="588"/>
                </a:lnTo>
                <a:lnTo>
                  <a:pt x="9" y="589"/>
                </a:lnTo>
                <a:lnTo>
                  <a:pt x="7" y="591"/>
                </a:lnTo>
                <a:lnTo>
                  <a:pt x="5" y="594"/>
                </a:lnTo>
                <a:lnTo>
                  <a:pt x="2" y="597"/>
                </a:lnTo>
                <a:lnTo>
                  <a:pt x="0" y="599"/>
                </a:lnTo>
                <a:lnTo>
                  <a:pt x="1" y="600"/>
                </a:lnTo>
                <a:lnTo>
                  <a:pt x="3" y="603"/>
                </a:lnTo>
                <a:lnTo>
                  <a:pt x="3" y="606"/>
                </a:lnTo>
                <a:lnTo>
                  <a:pt x="4" y="612"/>
                </a:lnTo>
                <a:lnTo>
                  <a:pt x="4" y="675"/>
                </a:lnTo>
                <a:lnTo>
                  <a:pt x="9" y="681"/>
                </a:lnTo>
                <a:lnTo>
                  <a:pt x="15" y="687"/>
                </a:lnTo>
                <a:lnTo>
                  <a:pt x="22" y="692"/>
                </a:lnTo>
                <a:lnTo>
                  <a:pt x="30" y="697"/>
                </a:lnTo>
                <a:lnTo>
                  <a:pt x="36" y="699"/>
                </a:lnTo>
                <a:lnTo>
                  <a:pt x="50" y="710"/>
                </a:lnTo>
                <a:lnTo>
                  <a:pt x="53" y="710"/>
                </a:lnTo>
                <a:lnTo>
                  <a:pt x="58" y="713"/>
                </a:lnTo>
                <a:lnTo>
                  <a:pt x="60" y="712"/>
                </a:lnTo>
                <a:lnTo>
                  <a:pt x="63" y="712"/>
                </a:lnTo>
                <a:lnTo>
                  <a:pt x="70" y="712"/>
                </a:lnTo>
                <a:lnTo>
                  <a:pt x="81" y="710"/>
                </a:lnTo>
                <a:lnTo>
                  <a:pt x="84" y="708"/>
                </a:lnTo>
                <a:lnTo>
                  <a:pt x="90" y="708"/>
                </a:lnTo>
                <a:lnTo>
                  <a:pt x="96" y="707"/>
                </a:lnTo>
                <a:lnTo>
                  <a:pt x="109" y="716"/>
                </a:lnTo>
                <a:lnTo>
                  <a:pt x="109" y="718"/>
                </a:lnTo>
                <a:lnTo>
                  <a:pt x="116" y="724"/>
                </a:lnTo>
                <a:lnTo>
                  <a:pt x="123" y="735"/>
                </a:lnTo>
                <a:lnTo>
                  <a:pt x="142" y="754"/>
                </a:lnTo>
                <a:lnTo>
                  <a:pt x="144" y="754"/>
                </a:lnTo>
                <a:lnTo>
                  <a:pt x="145" y="757"/>
                </a:lnTo>
                <a:lnTo>
                  <a:pt x="164" y="757"/>
                </a:lnTo>
                <a:lnTo>
                  <a:pt x="164" y="756"/>
                </a:lnTo>
                <a:lnTo>
                  <a:pt x="165" y="756"/>
                </a:lnTo>
                <a:lnTo>
                  <a:pt x="167" y="756"/>
                </a:lnTo>
                <a:lnTo>
                  <a:pt x="170" y="756"/>
                </a:lnTo>
                <a:lnTo>
                  <a:pt x="175" y="754"/>
                </a:lnTo>
                <a:lnTo>
                  <a:pt x="181" y="754"/>
                </a:lnTo>
                <a:lnTo>
                  <a:pt x="203" y="751"/>
                </a:lnTo>
                <a:lnTo>
                  <a:pt x="211" y="748"/>
                </a:lnTo>
                <a:lnTo>
                  <a:pt x="222" y="748"/>
                </a:lnTo>
                <a:lnTo>
                  <a:pt x="226" y="747"/>
                </a:lnTo>
                <a:lnTo>
                  <a:pt x="234" y="751"/>
                </a:lnTo>
                <a:lnTo>
                  <a:pt x="237" y="753"/>
                </a:lnTo>
                <a:lnTo>
                  <a:pt x="243" y="757"/>
                </a:lnTo>
                <a:lnTo>
                  <a:pt x="243" y="762"/>
                </a:lnTo>
                <a:lnTo>
                  <a:pt x="251" y="779"/>
                </a:lnTo>
                <a:lnTo>
                  <a:pt x="265" y="787"/>
                </a:lnTo>
                <a:lnTo>
                  <a:pt x="268" y="787"/>
                </a:lnTo>
                <a:lnTo>
                  <a:pt x="301" y="783"/>
                </a:lnTo>
                <a:lnTo>
                  <a:pt x="314" y="770"/>
                </a:lnTo>
                <a:lnTo>
                  <a:pt x="321" y="754"/>
                </a:lnTo>
                <a:lnTo>
                  <a:pt x="325" y="730"/>
                </a:lnTo>
                <a:lnTo>
                  <a:pt x="331" y="729"/>
                </a:lnTo>
                <a:lnTo>
                  <a:pt x="334" y="729"/>
                </a:lnTo>
                <a:lnTo>
                  <a:pt x="358" y="740"/>
                </a:lnTo>
                <a:lnTo>
                  <a:pt x="376" y="740"/>
                </a:lnTo>
                <a:lnTo>
                  <a:pt x="378" y="737"/>
                </a:lnTo>
                <a:lnTo>
                  <a:pt x="382" y="735"/>
                </a:lnTo>
                <a:lnTo>
                  <a:pt x="386" y="732"/>
                </a:lnTo>
                <a:lnTo>
                  <a:pt x="393" y="729"/>
                </a:lnTo>
                <a:lnTo>
                  <a:pt x="402" y="717"/>
                </a:lnTo>
                <a:lnTo>
                  <a:pt x="409" y="707"/>
                </a:lnTo>
                <a:lnTo>
                  <a:pt x="415" y="699"/>
                </a:lnTo>
                <a:lnTo>
                  <a:pt x="418" y="696"/>
                </a:lnTo>
                <a:lnTo>
                  <a:pt x="419" y="692"/>
                </a:lnTo>
                <a:lnTo>
                  <a:pt x="454" y="672"/>
                </a:lnTo>
                <a:lnTo>
                  <a:pt x="462" y="670"/>
                </a:lnTo>
                <a:lnTo>
                  <a:pt x="469" y="665"/>
                </a:lnTo>
                <a:lnTo>
                  <a:pt x="478" y="663"/>
                </a:lnTo>
                <a:lnTo>
                  <a:pt x="496" y="661"/>
                </a:lnTo>
                <a:lnTo>
                  <a:pt x="498" y="659"/>
                </a:lnTo>
                <a:lnTo>
                  <a:pt x="498" y="657"/>
                </a:lnTo>
                <a:lnTo>
                  <a:pt x="500" y="654"/>
                </a:lnTo>
                <a:lnTo>
                  <a:pt x="506" y="648"/>
                </a:lnTo>
                <a:lnTo>
                  <a:pt x="506" y="628"/>
                </a:lnTo>
                <a:lnTo>
                  <a:pt x="516" y="617"/>
                </a:lnTo>
                <a:lnTo>
                  <a:pt x="560" y="617"/>
                </a:lnTo>
                <a:lnTo>
                  <a:pt x="563" y="623"/>
                </a:lnTo>
                <a:lnTo>
                  <a:pt x="563" y="650"/>
                </a:lnTo>
                <a:lnTo>
                  <a:pt x="571" y="656"/>
                </a:lnTo>
                <a:lnTo>
                  <a:pt x="572" y="661"/>
                </a:lnTo>
                <a:lnTo>
                  <a:pt x="573" y="661"/>
                </a:lnTo>
                <a:lnTo>
                  <a:pt x="574" y="663"/>
                </a:lnTo>
                <a:lnTo>
                  <a:pt x="579" y="666"/>
                </a:lnTo>
                <a:lnTo>
                  <a:pt x="644" y="675"/>
                </a:lnTo>
                <a:lnTo>
                  <a:pt x="650" y="676"/>
                </a:lnTo>
                <a:lnTo>
                  <a:pt x="660" y="677"/>
                </a:lnTo>
                <a:lnTo>
                  <a:pt x="721" y="692"/>
                </a:lnTo>
                <a:lnTo>
                  <a:pt x="725" y="694"/>
                </a:lnTo>
                <a:lnTo>
                  <a:pt x="740" y="699"/>
                </a:lnTo>
                <a:lnTo>
                  <a:pt x="740" y="698"/>
                </a:lnTo>
                <a:lnTo>
                  <a:pt x="741" y="698"/>
                </a:lnTo>
                <a:lnTo>
                  <a:pt x="744" y="698"/>
                </a:lnTo>
                <a:lnTo>
                  <a:pt x="748" y="698"/>
                </a:lnTo>
                <a:lnTo>
                  <a:pt x="750" y="697"/>
                </a:lnTo>
                <a:lnTo>
                  <a:pt x="753" y="697"/>
                </a:lnTo>
                <a:lnTo>
                  <a:pt x="756" y="696"/>
                </a:lnTo>
                <a:lnTo>
                  <a:pt x="760" y="694"/>
                </a:lnTo>
                <a:lnTo>
                  <a:pt x="760" y="693"/>
                </a:lnTo>
                <a:lnTo>
                  <a:pt x="761" y="693"/>
                </a:lnTo>
                <a:lnTo>
                  <a:pt x="761" y="692"/>
                </a:lnTo>
                <a:lnTo>
                  <a:pt x="762" y="692"/>
                </a:lnTo>
                <a:lnTo>
                  <a:pt x="779" y="683"/>
                </a:lnTo>
                <a:lnTo>
                  <a:pt x="787" y="677"/>
                </a:lnTo>
                <a:lnTo>
                  <a:pt x="795" y="673"/>
                </a:lnTo>
                <a:lnTo>
                  <a:pt x="800" y="669"/>
                </a:lnTo>
                <a:lnTo>
                  <a:pt x="806" y="664"/>
                </a:lnTo>
                <a:lnTo>
                  <a:pt x="817" y="659"/>
                </a:lnTo>
                <a:lnTo>
                  <a:pt x="819" y="653"/>
                </a:lnTo>
                <a:lnTo>
                  <a:pt x="844" y="634"/>
                </a:lnTo>
                <a:lnTo>
                  <a:pt x="852" y="634"/>
                </a:lnTo>
                <a:lnTo>
                  <a:pt x="852" y="636"/>
                </a:lnTo>
                <a:lnTo>
                  <a:pt x="855" y="637"/>
                </a:lnTo>
                <a:lnTo>
                  <a:pt x="856" y="641"/>
                </a:lnTo>
                <a:lnTo>
                  <a:pt x="856" y="645"/>
                </a:lnTo>
                <a:lnTo>
                  <a:pt x="859" y="651"/>
                </a:lnTo>
                <a:lnTo>
                  <a:pt x="866" y="661"/>
                </a:lnTo>
                <a:lnTo>
                  <a:pt x="869" y="668"/>
                </a:lnTo>
                <a:lnTo>
                  <a:pt x="874" y="670"/>
                </a:lnTo>
                <a:lnTo>
                  <a:pt x="878" y="672"/>
                </a:lnTo>
                <a:lnTo>
                  <a:pt x="906" y="675"/>
                </a:lnTo>
                <a:lnTo>
                  <a:pt x="910" y="675"/>
                </a:lnTo>
                <a:lnTo>
                  <a:pt x="913" y="677"/>
                </a:lnTo>
                <a:lnTo>
                  <a:pt x="917" y="681"/>
                </a:lnTo>
                <a:lnTo>
                  <a:pt x="917" y="688"/>
                </a:lnTo>
                <a:lnTo>
                  <a:pt x="902" y="719"/>
                </a:lnTo>
                <a:lnTo>
                  <a:pt x="902" y="724"/>
                </a:lnTo>
                <a:lnTo>
                  <a:pt x="893" y="732"/>
                </a:lnTo>
                <a:lnTo>
                  <a:pt x="890" y="737"/>
                </a:lnTo>
                <a:lnTo>
                  <a:pt x="889" y="743"/>
                </a:lnTo>
                <a:lnTo>
                  <a:pt x="889" y="745"/>
                </a:lnTo>
                <a:lnTo>
                  <a:pt x="891" y="748"/>
                </a:lnTo>
                <a:lnTo>
                  <a:pt x="893" y="749"/>
                </a:lnTo>
                <a:lnTo>
                  <a:pt x="899" y="751"/>
                </a:lnTo>
                <a:lnTo>
                  <a:pt x="901" y="749"/>
                </a:lnTo>
                <a:lnTo>
                  <a:pt x="905" y="749"/>
                </a:lnTo>
                <a:lnTo>
                  <a:pt x="915" y="746"/>
                </a:lnTo>
                <a:lnTo>
                  <a:pt x="917" y="745"/>
                </a:lnTo>
                <a:lnTo>
                  <a:pt x="921" y="743"/>
                </a:lnTo>
                <a:lnTo>
                  <a:pt x="925" y="740"/>
                </a:lnTo>
                <a:lnTo>
                  <a:pt x="928" y="737"/>
                </a:lnTo>
                <a:lnTo>
                  <a:pt x="930" y="735"/>
                </a:lnTo>
                <a:lnTo>
                  <a:pt x="932" y="735"/>
                </a:lnTo>
                <a:lnTo>
                  <a:pt x="937" y="732"/>
                </a:lnTo>
                <a:lnTo>
                  <a:pt x="946" y="732"/>
                </a:lnTo>
                <a:lnTo>
                  <a:pt x="953" y="737"/>
                </a:lnTo>
                <a:lnTo>
                  <a:pt x="956" y="739"/>
                </a:lnTo>
                <a:lnTo>
                  <a:pt x="960" y="741"/>
                </a:lnTo>
                <a:lnTo>
                  <a:pt x="970" y="743"/>
                </a:lnTo>
                <a:lnTo>
                  <a:pt x="970" y="742"/>
                </a:lnTo>
                <a:lnTo>
                  <a:pt x="971" y="742"/>
                </a:lnTo>
                <a:lnTo>
                  <a:pt x="973" y="742"/>
                </a:lnTo>
                <a:lnTo>
                  <a:pt x="977" y="742"/>
                </a:lnTo>
                <a:lnTo>
                  <a:pt x="980" y="741"/>
                </a:lnTo>
                <a:lnTo>
                  <a:pt x="983" y="741"/>
                </a:lnTo>
                <a:lnTo>
                  <a:pt x="994" y="740"/>
                </a:lnTo>
                <a:lnTo>
                  <a:pt x="1005" y="737"/>
                </a:lnTo>
                <a:lnTo>
                  <a:pt x="1011" y="735"/>
                </a:lnTo>
                <a:lnTo>
                  <a:pt x="1027" y="730"/>
                </a:lnTo>
                <a:lnTo>
                  <a:pt x="1044" y="730"/>
                </a:lnTo>
                <a:lnTo>
                  <a:pt x="1044" y="732"/>
                </a:lnTo>
                <a:lnTo>
                  <a:pt x="1059" y="741"/>
                </a:lnTo>
                <a:lnTo>
                  <a:pt x="1063" y="746"/>
                </a:lnTo>
                <a:lnTo>
                  <a:pt x="1096" y="772"/>
                </a:lnTo>
                <a:lnTo>
                  <a:pt x="1121" y="772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01" name="Freeform 67">
            <a:extLst>
              <a:ext uri="{FF2B5EF4-FFF2-40B4-BE49-F238E27FC236}">
                <a16:creationId xmlns:a16="http://schemas.microsoft.com/office/drawing/2014/main" id="{FAEB6ECA-AC0D-6DC9-2A98-C2B30F195F7F}"/>
              </a:ext>
            </a:extLst>
          </p:cNvPr>
          <p:cNvSpPr>
            <a:spLocks/>
          </p:cNvSpPr>
          <p:nvPr/>
        </p:nvSpPr>
        <p:spPr bwMode="auto">
          <a:xfrm>
            <a:off x="1781670" y="5449707"/>
            <a:ext cx="234521" cy="297763"/>
          </a:xfrm>
          <a:custGeom>
            <a:avLst/>
            <a:gdLst>
              <a:gd name="T0" fmla="*/ 1209 w 1247"/>
              <a:gd name="T1" fmla="*/ 311 h 1587"/>
              <a:gd name="T2" fmla="*/ 1204 w 1247"/>
              <a:gd name="T3" fmla="*/ 300 h 1587"/>
              <a:gd name="T4" fmla="*/ 1191 w 1247"/>
              <a:gd name="T5" fmla="*/ 276 h 1587"/>
              <a:gd name="T6" fmla="*/ 1125 w 1247"/>
              <a:gd name="T7" fmla="*/ 224 h 1587"/>
              <a:gd name="T8" fmla="*/ 1075 w 1247"/>
              <a:gd name="T9" fmla="*/ 194 h 1587"/>
              <a:gd name="T10" fmla="*/ 1081 w 1247"/>
              <a:gd name="T11" fmla="*/ 222 h 1587"/>
              <a:gd name="T12" fmla="*/ 1081 w 1247"/>
              <a:gd name="T13" fmla="*/ 236 h 1587"/>
              <a:gd name="T14" fmla="*/ 1068 w 1247"/>
              <a:gd name="T15" fmla="*/ 227 h 1587"/>
              <a:gd name="T16" fmla="*/ 1024 w 1247"/>
              <a:gd name="T17" fmla="*/ 200 h 1587"/>
              <a:gd name="T18" fmla="*/ 992 w 1247"/>
              <a:gd name="T19" fmla="*/ 189 h 1587"/>
              <a:gd name="T20" fmla="*/ 843 w 1247"/>
              <a:gd name="T21" fmla="*/ 167 h 1587"/>
              <a:gd name="T22" fmla="*/ 813 w 1247"/>
              <a:gd name="T23" fmla="*/ 161 h 1587"/>
              <a:gd name="T24" fmla="*/ 766 w 1247"/>
              <a:gd name="T25" fmla="*/ 147 h 1587"/>
              <a:gd name="T26" fmla="*/ 736 w 1247"/>
              <a:gd name="T27" fmla="*/ 127 h 1587"/>
              <a:gd name="T28" fmla="*/ 634 w 1247"/>
              <a:gd name="T29" fmla="*/ 93 h 1587"/>
              <a:gd name="T30" fmla="*/ 592 w 1247"/>
              <a:gd name="T31" fmla="*/ 60 h 1587"/>
              <a:gd name="T32" fmla="*/ 472 w 1247"/>
              <a:gd name="T33" fmla="*/ 19 h 1587"/>
              <a:gd name="T34" fmla="*/ 445 w 1247"/>
              <a:gd name="T35" fmla="*/ 4 h 1587"/>
              <a:gd name="T36" fmla="*/ 424 w 1247"/>
              <a:gd name="T37" fmla="*/ 8 h 1587"/>
              <a:gd name="T38" fmla="*/ 441 w 1247"/>
              <a:gd name="T39" fmla="*/ 16 h 1587"/>
              <a:gd name="T40" fmla="*/ 472 w 1247"/>
              <a:gd name="T41" fmla="*/ 38 h 1587"/>
              <a:gd name="T42" fmla="*/ 489 w 1247"/>
              <a:gd name="T43" fmla="*/ 65 h 1587"/>
              <a:gd name="T44" fmla="*/ 463 w 1247"/>
              <a:gd name="T45" fmla="*/ 51 h 1587"/>
              <a:gd name="T46" fmla="*/ 433 w 1247"/>
              <a:gd name="T47" fmla="*/ 35 h 1587"/>
              <a:gd name="T48" fmla="*/ 399 w 1247"/>
              <a:gd name="T49" fmla="*/ 25 h 1587"/>
              <a:gd name="T50" fmla="*/ 367 w 1247"/>
              <a:gd name="T51" fmla="*/ 28 h 1587"/>
              <a:gd name="T52" fmla="*/ 341 w 1247"/>
              <a:gd name="T53" fmla="*/ 71 h 1587"/>
              <a:gd name="T54" fmla="*/ 285 w 1247"/>
              <a:gd name="T55" fmla="*/ 222 h 1587"/>
              <a:gd name="T56" fmla="*/ 253 w 1247"/>
              <a:gd name="T57" fmla="*/ 254 h 1587"/>
              <a:gd name="T58" fmla="*/ 177 w 1247"/>
              <a:gd name="T59" fmla="*/ 320 h 1587"/>
              <a:gd name="T60" fmla="*/ 120 w 1247"/>
              <a:gd name="T61" fmla="*/ 347 h 1587"/>
              <a:gd name="T62" fmla="*/ 103 w 1247"/>
              <a:gd name="T63" fmla="*/ 368 h 1587"/>
              <a:gd name="T64" fmla="*/ 11 w 1247"/>
              <a:gd name="T65" fmla="*/ 544 h 1587"/>
              <a:gd name="T66" fmla="*/ 5 w 1247"/>
              <a:gd name="T67" fmla="*/ 593 h 1587"/>
              <a:gd name="T68" fmla="*/ 5 w 1247"/>
              <a:gd name="T69" fmla="*/ 644 h 1587"/>
              <a:gd name="T70" fmla="*/ 30 w 1247"/>
              <a:gd name="T71" fmla="*/ 670 h 1587"/>
              <a:gd name="T72" fmla="*/ 36 w 1247"/>
              <a:gd name="T73" fmla="*/ 684 h 1587"/>
              <a:gd name="T74" fmla="*/ 20 w 1247"/>
              <a:gd name="T75" fmla="*/ 798 h 1587"/>
              <a:gd name="T76" fmla="*/ 33 w 1247"/>
              <a:gd name="T77" fmla="*/ 882 h 1587"/>
              <a:gd name="T78" fmla="*/ 51 w 1247"/>
              <a:gd name="T79" fmla="*/ 965 h 1587"/>
              <a:gd name="T80" fmla="*/ 52 w 1247"/>
              <a:gd name="T81" fmla="*/ 998 h 1587"/>
              <a:gd name="T82" fmla="*/ 62 w 1247"/>
              <a:gd name="T83" fmla="*/ 1022 h 1587"/>
              <a:gd name="T84" fmla="*/ 93 w 1247"/>
              <a:gd name="T85" fmla="*/ 1045 h 1587"/>
              <a:gd name="T86" fmla="*/ 91 w 1247"/>
              <a:gd name="T87" fmla="*/ 1065 h 1587"/>
              <a:gd name="T88" fmla="*/ 80 w 1247"/>
              <a:gd name="T89" fmla="*/ 1078 h 1587"/>
              <a:gd name="T90" fmla="*/ 75 w 1247"/>
              <a:gd name="T91" fmla="*/ 1108 h 1587"/>
              <a:gd name="T92" fmla="*/ 113 w 1247"/>
              <a:gd name="T93" fmla="*/ 1149 h 1587"/>
              <a:gd name="T94" fmla="*/ 223 w 1247"/>
              <a:gd name="T95" fmla="*/ 1250 h 1587"/>
              <a:gd name="T96" fmla="*/ 273 w 1247"/>
              <a:gd name="T97" fmla="*/ 1304 h 1587"/>
              <a:gd name="T98" fmla="*/ 305 w 1247"/>
              <a:gd name="T99" fmla="*/ 1346 h 1587"/>
              <a:gd name="T100" fmla="*/ 358 w 1247"/>
              <a:gd name="T101" fmla="*/ 1387 h 1587"/>
              <a:gd name="T102" fmla="*/ 336 w 1247"/>
              <a:gd name="T103" fmla="*/ 1456 h 1587"/>
              <a:gd name="T104" fmla="*/ 330 w 1247"/>
              <a:gd name="T105" fmla="*/ 1477 h 1587"/>
              <a:gd name="T106" fmla="*/ 322 w 1247"/>
              <a:gd name="T107" fmla="*/ 1529 h 1587"/>
              <a:gd name="T108" fmla="*/ 299 w 1247"/>
              <a:gd name="T109" fmla="*/ 1556 h 1587"/>
              <a:gd name="T110" fmla="*/ 295 w 1247"/>
              <a:gd name="T111" fmla="*/ 1566 h 1587"/>
              <a:gd name="T112" fmla="*/ 267 w 1247"/>
              <a:gd name="T113" fmla="*/ 1583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7" h="1587">
                <a:moveTo>
                  <a:pt x="1247" y="346"/>
                </a:moveTo>
                <a:lnTo>
                  <a:pt x="1223" y="320"/>
                </a:lnTo>
                <a:lnTo>
                  <a:pt x="1215" y="313"/>
                </a:lnTo>
                <a:lnTo>
                  <a:pt x="1213" y="311"/>
                </a:lnTo>
                <a:lnTo>
                  <a:pt x="1209" y="311"/>
                </a:lnTo>
                <a:lnTo>
                  <a:pt x="1208" y="309"/>
                </a:lnTo>
                <a:lnTo>
                  <a:pt x="1208" y="308"/>
                </a:lnTo>
                <a:lnTo>
                  <a:pt x="1206" y="305"/>
                </a:lnTo>
                <a:lnTo>
                  <a:pt x="1204" y="303"/>
                </a:lnTo>
                <a:lnTo>
                  <a:pt x="1204" y="300"/>
                </a:lnTo>
                <a:lnTo>
                  <a:pt x="1203" y="297"/>
                </a:lnTo>
                <a:lnTo>
                  <a:pt x="1206" y="292"/>
                </a:lnTo>
                <a:lnTo>
                  <a:pt x="1204" y="287"/>
                </a:lnTo>
                <a:lnTo>
                  <a:pt x="1202" y="281"/>
                </a:lnTo>
                <a:lnTo>
                  <a:pt x="1191" y="276"/>
                </a:lnTo>
                <a:lnTo>
                  <a:pt x="1162" y="259"/>
                </a:lnTo>
                <a:lnTo>
                  <a:pt x="1144" y="240"/>
                </a:lnTo>
                <a:lnTo>
                  <a:pt x="1137" y="231"/>
                </a:lnTo>
                <a:lnTo>
                  <a:pt x="1133" y="227"/>
                </a:lnTo>
                <a:lnTo>
                  <a:pt x="1125" y="224"/>
                </a:lnTo>
                <a:lnTo>
                  <a:pt x="1123" y="222"/>
                </a:lnTo>
                <a:lnTo>
                  <a:pt x="1123" y="221"/>
                </a:lnTo>
                <a:lnTo>
                  <a:pt x="1105" y="205"/>
                </a:lnTo>
                <a:lnTo>
                  <a:pt x="1084" y="202"/>
                </a:lnTo>
                <a:lnTo>
                  <a:pt x="1075" y="194"/>
                </a:lnTo>
                <a:lnTo>
                  <a:pt x="1062" y="194"/>
                </a:lnTo>
                <a:lnTo>
                  <a:pt x="1062" y="202"/>
                </a:lnTo>
                <a:lnTo>
                  <a:pt x="1066" y="209"/>
                </a:lnTo>
                <a:lnTo>
                  <a:pt x="1078" y="221"/>
                </a:lnTo>
                <a:lnTo>
                  <a:pt x="1081" y="222"/>
                </a:lnTo>
                <a:lnTo>
                  <a:pt x="1084" y="226"/>
                </a:lnTo>
                <a:lnTo>
                  <a:pt x="1084" y="230"/>
                </a:lnTo>
                <a:lnTo>
                  <a:pt x="1084" y="237"/>
                </a:lnTo>
                <a:lnTo>
                  <a:pt x="1086" y="240"/>
                </a:lnTo>
                <a:lnTo>
                  <a:pt x="1081" y="236"/>
                </a:lnTo>
                <a:lnTo>
                  <a:pt x="1078" y="233"/>
                </a:lnTo>
                <a:lnTo>
                  <a:pt x="1076" y="232"/>
                </a:lnTo>
                <a:lnTo>
                  <a:pt x="1075" y="232"/>
                </a:lnTo>
                <a:lnTo>
                  <a:pt x="1073" y="232"/>
                </a:lnTo>
                <a:lnTo>
                  <a:pt x="1068" y="227"/>
                </a:lnTo>
                <a:lnTo>
                  <a:pt x="1057" y="227"/>
                </a:lnTo>
                <a:lnTo>
                  <a:pt x="1045" y="210"/>
                </a:lnTo>
                <a:lnTo>
                  <a:pt x="1036" y="202"/>
                </a:lnTo>
                <a:lnTo>
                  <a:pt x="1027" y="202"/>
                </a:lnTo>
                <a:lnTo>
                  <a:pt x="1024" y="200"/>
                </a:lnTo>
                <a:lnTo>
                  <a:pt x="1024" y="196"/>
                </a:lnTo>
                <a:lnTo>
                  <a:pt x="1018" y="195"/>
                </a:lnTo>
                <a:lnTo>
                  <a:pt x="1016" y="194"/>
                </a:lnTo>
                <a:lnTo>
                  <a:pt x="1013" y="194"/>
                </a:lnTo>
                <a:lnTo>
                  <a:pt x="992" y="189"/>
                </a:lnTo>
                <a:lnTo>
                  <a:pt x="915" y="189"/>
                </a:lnTo>
                <a:lnTo>
                  <a:pt x="904" y="182"/>
                </a:lnTo>
                <a:lnTo>
                  <a:pt x="872" y="180"/>
                </a:lnTo>
                <a:lnTo>
                  <a:pt x="850" y="169"/>
                </a:lnTo>
                <a:lnTo>
                  <a:pt x="843" y="167"/>
                </a:lnTo>
                <a:lnTo>
                  <a:pt x="838" y="164"/>
                </a:lnTo>
                <a:lnTo>
                  <a:pt x="832" y="164"/>
                </a:lnTo>
                <a:lnTo>
                  <a:pt x="827" y="161"/>
                </a:lnTo>
                <a:lnTo>
                  <a:pt x="819" y="161"/>
                </a:lnTo>
                <a:lnTo>
                  <a:pt x="813" y="161"/>
                </a:lnTo>
                <a:lnTo>
                  <a:pt x="803" y="159"/>
                </a:lnTo>
                <a:lnTo>
                  <a:pt x="797" y="158"/>
                </a:lnTo>
                <a:lnTo>
                  <a:pt x="792" y="158"/>
                </a:lnTo>
                <a:lnTo>
                  <a:pt x="791" y="158"/>
                </a:lnTo>
                <a:lnTo>
                  <a:pt x="766" y="147"/>
                </a:lnTo>
                <a:lnTo>
                  <a:pt x="756" y="143"/>
                </a:lnTo>
                <a:lnTo>
                  <a:pt x="750" y="138"/>
                </a:lnTo>
                <a:lnTo>
                  <a:pt x="745" y="135"/>
                </a:lnTo>
                <a:lnTo>
                  <a:pt x="742" y="133"/>
                </a:lnTo>
                <a:lnTo>
                  <a:pt x="736" y="127"/>
                </a:lnTo>
                <a:lnTo>
                  <a:pt x="730" y="127"/>
                </a:lnTo>
                <a:lnTo>
                  <a:pt x="723" y="123"/>
                </a:lnTo>
                <a:lnTo>
                  <a:pt x="714" y="123"/>
                </a:lnTo>
                <a:lnTo>
                  <a:pt x="653" y="103"/>
                </a:lnTo>
                <a:lnTo>
                  <a:pt x="634" y="93"/>
                </a:lnTo>
                <a:lnTo>
                  <a:pt x="628" y="90"/>
                </a:lnTo>
                <a:lnTo>
                  <a:pt x="627" y="87"/>
                </a:lnTo>
                <a:lnTo>
                  <a:pt x="605" y="71"/>
                </a:lnTo>
                <a:lnTo>
                  <a:pt x="601" y="63"/>
                </a:lnTo>
                <a:lnTo>
                  <a:pt x="592" y="60"/>
                </a:lnTo>
                <a:lnTo>
                  <a:pt x="572" y="51"/>
                </a:lnTo>
                <a:lnTo>
                  <a:pt x="507" y="32"/>
                </a:lnTo>
                <a:lnTo>
                  <a:pt x="496" y="30"/>
                </a:lnTo>
                <a:lnTo>
                  <a:pt x="485" y="19"/>
                </a:lnTo>
                <a:lnTo>
                  <a:pt x="472" y="19"/>
                </a:lnTo>
                <a:lnTo>
                  <a:pt x="459" y="16"/>
                </a:lnTo>
                <a:lnTo>
                  <a:pt x="453" y="14"/>
                </a:lnTo>
                <a:lnTo>
                  <a:pt x="450" y="8"/>
                </a:lnTo>
                <a:lnTo>
                  <a:pt x="447" y="5"/>
                </a:lnTo>
                <a:lnTo>
                  <a:pt x="445" y="4"/>
                </a:lnTo>
                <a:lnTo>
                  <a:pt x="439" y="3"/>
                </a:lnTo>
                <a:lnTo>
                  <a:pt x="435" y="3"/>
                </a:lnTo>
                <a:lnTo>
                  <a:pt x="427" y="0"/>
                </a:lnTo>
                <a:lnTo>
                  <a:pt x="424" y="3"/>
                </a:lnTo>
                <a:lnTo>
                  <a:pt x="424" y="8"/>
                </a:lnTo>
                <a:lnTo>
                  <a:pt x="426" y="11"/>
                </a:lnTo>
                <a:lnTo>
                  <a:pt x="432" y="11"/>
                </a:lnTo>
                <a:lnTo>
                  <a:pt x="435" y="14"/>
                </a:lnTo>
                <a:lnTo>
                  <a:pt x="435" y="16"/>
                </a:lnTo>
                <a:lnTo>
                  <a:pt x="441" y="16"/>
                </a:lnTo>
                <a:lnTo>
                  <a:pt x="450" y="19"/>
                </a:lnTo>
                <a:lnTo>
                  <a:pt x="452" y="19"/>
                </a:lnTo>
                <a:lnTo>
                  <a:pt x="457" y="22"/>
                </a:lnTo>
                <a:lnTo>
                  <a:pt x="463" y="27"/>
                </a:lnTo>
                <a:lnTo>
                  <a:pt x="472" y="38"/>
                </a:lnTo>
                <a:lnTo>
                  <a:pt x="488" y="47"/>
                </a:lnTo>
                <a:lnTo>
                  <a:pt x="496" y="54"/>
                </a:lnTo>
                <a:lnTo>
                  <a:pt x="496" y="63"/>
                </a:lnTo>
                <a:lnTo>
                  <a:pt x="492" y="65"/>
                </a:lnTo>
                <a:lnTo>
                  <a:pt x="489" y="65"/>
                </a:lnTo>
                <a:lnTo>
                  <a:pt x="474" y="54"/>
                </a:lnTo>
                <a:lnTo>
                  <a:pt x="471" y="52"/>
                </a:lnTo>
                <a:lnTo>
                  <a:pt x="468" y="52"/>
                </a:lnTo>
                <a:lnTo>
                  <a:pt x="463" y="52"/>
                </a:lnTo>
                <a:lnTo>
                  <a:pt x="463" y="51"/>
                </a:lnTo>
                <a:lnTo>
                  <a:pt x="457" y="51"/>
                </a:lnTo>
                <a:lnTo>
                  <a:pt x="447" y="44"/>
                </a:lnTo>
                <a:lnTo>
                  <a:pt x="441" y="41"/>
                </a:lnTo>
                <a:lnTo>
                  <a:pt x="435" y="38"/>
                </a:lnTo>
                <a:lnTo>
                  <a:pt x="433" y="35"/>
                </a:lnTo>
                <a:lnTo>
                  <a:pt x="432" y="34"/>
                </a:lnTo>
                <a:lnTo>
                  <a:pt x="426" y="32"/>
                </a:lnTo>
                <a:lnTo>
                  <a:pt x="412" y="27"/>
                </a:lnTo>
                <a:lnTo>
                  <a:pt x="406" y="27"/>
                </a:lnTo>
                <a:lnTo>
                  <a:pt x="399" y="25"/>
                </a:lnTo>
                <a:lnTo>
                  <a:pt x="395" y="27"/>
                </a:lnTo>
                <a:lnTo>
                  <a:pt x="386" y="26"/>
                </a:lnTo>
                <a:lnTo>
                  <a:pt x="381" y="25"/>
                </a:lnTo>
                <a:lnTo>
                  <a:pt x="379" y="25"/>
                </a:lnTo>
                <a:lnTo>
                  <a:pt x="367" y="28"/>
                </a:lnTo>
                <a:lnTo>
                  <a:pt x="358" y="34"/>
                </a:lnTo>
                <a:lnTo>
                  <a:pt x="351" y="40"/>
                </a:lnTo>
                <a:lnTo>
                  <a:pt x="346" y="49"/>
                </a:lnTo>
                <a:lnTo>
                  <a:pt x="341" y="52"/>
                </a:lnTo>
                <a:lnTo>
                  <a:pt x="341" y="71"/>
                </a:lnTo>
                <a:lnTo>
                  <a:pt x="335" y="79"/>
                </a:lnTo>
                <a:lnTo>
                  <a:pt x="335" y="139"/>
                </a:lnTo>
                <a:lnTo>
                  <a:pt x="288" y="216"/>
                </a:lnTo>
                <a:lnTo>
                  <a:pt x="286" y="218"/>
                </a:lnTo>
                <a:lnTo>
                  <a:pt x="285" y="222"/>
                </a:lnTo>
                <a:lnTo>
                  <a:pt x="282" y="235"/>
                </a:lnTo>
                <a:lnTo>
                  <a:pt x="279" y="240"/>
                </a:lnTo>
                <a:lnTo>
                  <a:pt x="276" y="244"/>
                </a:lnTo>
                <a:lnTo>
                  <a:pt x="273" y="249"/>
                </a:lnTo>
                <a:lnTo>
                  <a:pt x="253" y="254"/>
                </a:lnTo>
                <a:lnTo>
                  <a:pt x="237" y="263"/>
                </a:lnTo>
                <a:lnTo>
                  <a:pt x="221" y="272"/>
                </a:lnTo>
                <a:lnTo>
                  <a:pt x="208" y="284"/>
                </a:lnTo>
                <a:lnTo>
                  <a:pt x="188" y="303"/>
                </a:lnTo>
                <a:lnTo>
                  <a:pt x="177" y="320"/>
                </a:lnTo>
                <a:lnTo>
                  <a:pt x="164" y="327"/>
                </a:lnTo>
                <a:lnTo>
                  <a:pt x="151" y="335"/>
                </a:lnTo>
                <a:lnTo>
                  <a:pt x="138" y="340"/>
                </a:lnTo>
                <a:lnTo>
                  <a:pt x="125" y="344"/>
                </a:lnTo>
                <a:lnTo>
                  <a:pt x="120" y="347"/>
                </a:lnTo>
                <a:lnTo>
                  <a:pt x="118" y="351"/>
                </a:lnTo>
                <a:lnTo>
                  <a:pt x="117" y="358"/>
                </a:lnTo>
                <a:lnTo>
                  <a:pt x="111" y="360"/>
                </a:lnTo>
                <a:lnTo>
                  <a:pt x="108" y="363"/>
                </a:lnTo>
                <a:lnTo>
                  <a:pt x="103" y="368"/>
                </a:lnTo>
                <a:lnTo>
                  <a:pt x="42" y="467"/>
                </a:lnTo>
                <a:lnTo>
                  <a:pt x="32" y="481"/>
                </a:lnTo>
                <a:lnTo>
                  <a:pt x="24" y="497"/>
                </a:lnTo>
                <a:lnTo>
                  <a:pt x="24" y="510"/>
                </a:lnTo>
                <a:lnTo>
                  <a:pt x="11" y="544"/>
                </a:lnTo>
                <a:lnTo>
                  <a:pt x="10" y="548"/>
                </a:lnTo>
                <a:lnTo>
                  <a:pt x="10" y="553"/>
                </a:lnTo>
                <a:lnTo>
                  <a:pt x="10" y="564"/>
                </a:lnTo>
                <a:lnTo>
                  <a:pt x="8" y="584"/>
                </a:lnTo>
                <a:lnTo>
                  <a:pt x="5" y="593"/>
                </a:lnTo>
                <a:lnTo>
                  <a:pt x="4" y="597"/>
                </a:lnTo>
                <a:lnTo>
                  <a:pt x="4" y="603"/>
                </a:lnTo>
                <a:lnTo>
                  <a:pt x="0" y="620"/>
                </a:lnTo>
                <a:lnTo>
                  <a:pt x="1" y="632"/>
                </a:lnTo>
                <a:lnTo>
                  <a:pt x="5" y="644"/>
                </a:lnTo>
                <a:lnTo>
                  <a:pt x="11" y="653"/>
                </a:lnTo>
                <a:lnTo>
                  <a:pt x="20" y="660"/>
                </a:lnTo>
                <a:lnTo>
                  <a:pt x="23" y="664"/>
                </a:lnTo>
                <a:lnTo>
                  <a:pt x="30" y="669"/>
                </a:lnTo>
                <a:lnTo>
                  <a:pt x="30" y="670"/>
                </a:lnTo>
                <a:lnTo>
                  <a:pt x="31" y="672"/>
                </a:lnTo>
                <a:lnTo>
                  <a:pt x="33" y="676"/>
                </a:lnTo>
                <a:lnTo>
                  <a:pt x="34" y="678"/>
                </a:lnTo>
                <a:lnTo>
                  <a:pt x="35" y="680"/>
                </a:lnTo>
                <a:lnTo>
                  <a:pt x="36" y="684"/>
                </a:lnTo>
                <a:lnTo>
                  <a:pt x="37" y="691"/>
                </a:lnTo>
                <a:lnTo>
                  <a:pt x="40" y="706"/>
                </a:lnTo>
                <a:lnTo>
                  <a:pt x="37" y="772"/>
                </a:lnTo>
                <a:lnTo>
                  <a:pt x="23" y="789"/>
                </a:lnTo>
                <a:lnTo>
                  <a:pt x="20" y="798"/>
                </a:lnTo>
                <a:lnTo>
                  <a:pt x="19" y="808"/>
                </a:lnTo>
                <a:lnTo>
                  <a:pt x="14" y="828"/>
                </a:lnTo>
                <a:lnTo>
                  <a:pt x="16" y="847"/>
                </a:lnTo>
                <a:lnTo>
                  <a:pt x="22" y="865"/>
                </a:lnTo>
                <a:lnTo>
                  <a:pt x="33" y="882"/>
                </a:lnTo>
                <a:lnTo>
                  <a:pt x="40" y="893"/>
                </a:lnTo>
                <a:lnTo>
                  <a:pt x="46" y="909"/>
                </a:lnTo>
                <a:lnTo>
                  <a:pt x="48" y="928"/>
                </a:lnTo>
                <a:lnTo>
                  <a:pt x="48" y="959"/>
                </a:lnTo>
                <a:lnTo>
                  <a:pt x="51" y="965"/>
                </a:lnTo>
                <a:lnTo>
                  <a:pt x="54" y="973"/>
                </a:lnTo>
                <a:lnTo>
                  <a:pt x="54" y="979"/>
                </a:lnTo>
                <a:lnTo>
                  <a:pt x="52" y="988"/>
                </a:lnTo>
                <a:lnTo>
                  <a:pt x="52" y="994"/>
                </a:lnTo>
                <a:lnTo>
                  <a:pt x="52" y="998"/>
                </a:lnTo>
                <a:lnTo>
                  <a:pt x="52" y="1001"/>
                </a:lnTo>
                <a:lnTo>
                  <a:pt x="55" y="1002"/>
                </a:lnTo>
                <a:lnTo>
                  <a:pt x="55" y="1010"/>
                </a:lnTo>
                <a:lnTo>
                  <a:pt x="58" y="1016"/>
                </a:lnTo>
                <a:lnTo>
                  <a:pt x="62" y="1022"/>
                </a:lnTo>
                <a:lnTo>
                  <a:pt x="70" y="1026"/>
                </a:lnTo>
                <a:lnTo>
                  <a:pt x="95" y="1037"/>
                </a:lnTo>
                <a:lnTo>
                  <a:pt x="93" y="1039"/>
                </a:lnTo>
                <a:lnTo>
                  <a:pt x="93" y="1043"/>
                </a:lnTo>
                <a:lnTo>
                  <a:pt x="93" y="1045"/>
                </a:lnTo>
                <a:lnTo>
                  <a:pt x="95" y="1048"/>
                </a:lnTo>
                <a:lnTo>
                  <a:pt x="94" y="1053"/>
                </a:lnTo>
                <a:lnTo>
                  <a:pt x="94" y="1058"/>
                </a:lnTo>
                <a:lnTo>
                  <a:pt x="92" y="1062"/>
                </a:lnTo>
                <a:lnTo>
                  <a:pt x="91" y="1065"/>
                </a:lnTo>
                <a:lnTo>
                  <a:pt x="91" y="1068"/>
                </a:lnTo>
                <a:lnTo>
                  <a:pt x="88" y="1069"/>
                </a:lnTo>
                <a:lnTo>
                  <a:pt x="87" y="1071"/>
                </a:lnTo>
                <a:lnTo>
                  <a:pt x="84" y="1075"/>
                </a:lnTo>
                <a:lnTo>
                  <a:pt x="80" y="1078"/>
                </a:lnTo>
                <a:lnTo>
                  <a:pt x="78" y="1079"/>
                </a:lnTo>
                <a:lnTo>
                  <a:pt x="76" y="1081"/>
                </a:lnTo>
                <a:lnTo>
                  <a:pt x="74" y="1091"/>
                </a:lnTo>
                <a:lnTo>
                  <a:pt x="74" y="1101"/>
                </a:lnTo>
                <a:lnTo>
                  <a:pt x="75" y="1108"/>
                </a:lnTo>
                <a:lnTo>
                  <a:pt x="79" y="1114"/>
                </a:lnTo>
                <a:lnTo>
                  <a:pt x="109" y="1141"/>
                </a:lnTo>
                <a:lnTo>
                  <a:pt x="109" y="1142"/>
                </a:lnTo>
                <a:lnTo>
                  <a:pt x="110" y="1144"/>
                </a:lnTo>
                <a:lnTo>
                  <a:pt x="113" y="1149"/>
                </a:lnTo>
                <a:lnTo>
                  <a:pt x="117" y="1154"/>
                </a:lnTo>
                <a:lnTo>
                  <a:pt x="117" y="1163"/>
                </a:lnTo>
                <a:lnTo>
                  <a:pt x="210" y="1243"/>
                </a:lnTo>
                <a:lnTo>
                  <a:pt x="217" y="1246"/>
                </a:lnTo>
                <a:lnTo>
                  <a:pt x="223" y="1250"/>
                </a:lnTo>
                <a:lnTo>
                  <a:pt x="240" y="1252"/>
                </a:lnTo>
                <a:lnTo>
                  <a:pt x="262" y="1275"/>
                </a:lnTo>
                <a:lnTo>
                  <a:pt x="263" y="1286"/>
                </a:lnTo>
                <a:lnTo>
                  <a:pt x="270" y="1299"/>
                </a:lnTo>
                <a:lnTo>
                  <a:pt x="273" y="1304"/>
                </a:lnTo>
                <a:lnTo>
                  <a:pt x="277" y="1310"/>
                </a:lnTo>
                <a:lnTo>
                  <a:pt x="286" y="1327"/>
                </a:lnTo>
                <a:lnTo>
                  <a:pt x="292" y="1334"/>
                </a:lnTo>
                <a:lnTo>
                  <a:pt x="298" y="1341"/>
                </a:lnTo>
                <a:lnTo>
                  <a:pt x="305" y="1346"/>
                </a:lnTo>
                <a:lnTo>
                  <a:pt x="314" y="1351"/>
                </a:lnTo>
                <a:lnTo>
                  <a:pt x="330" y="1348"/>
                </a:lnTo>
                <a:lnTo>
                  <a:pt x="338" y="1348"/>
                </a:lnTo>
                <a:lnTo>
                  <a:pt x="343" y="1351"/>
                </a:lnTo>
                <a:lnTo>
                  <a:pt x="358" y="1387"/>
                </a:lnTo>
                <a:lnTo>
                  <a:pt x="358" y="1395"/>
                </a:lnTo>
                <a:lnTo>
                  <a:pt x="336" y="1428"/>
                </a:lnTo>
                <a:lnTo>
                  <a:pt x="336" y="1441"/>
                </a:lnTo>
                <a:lnTo>
                  <a:pt x="339" y="1450"/>
                </a:lnTo>
                <a:lnTo>
                  <a:pt x="336" y="1456"/>
                </a:lnTo>
                <a:lnTo>
                  <a:pt x="335" y="1462"/>
                </a:lnTo>
                <a:lnTo>
                  <a:pt x="333" y="1473"/>
                </a:lnTo>
                <a:lnTo>
                  <a:pt x="331" y="1476"/>
                </a:lnTo>
                <a:lnTo>
                  <a:pt x="330" y="1476"/>
                </a:lnTo>
                <a:lnTo>
                  <a:pt x="330" y="1477"/>
                </a:lnTo>
                <a:lnTo>
                  <a:pt x="330" y="1480"/>
                </a:lnTo>
                <a:lnTo>
                  <a:pt x="328" y="1485"/>
                </a:lnTo>
                <a:lnTo>
                  <a:pt x="326" y="1525"/>
                </a:lnTo>
                <a:lnTo>
                  <a:pt x="323" y="1526"/>
                </a:lnTo>
                <a:lnTo>
                  <a:pt x="322" y="1529"/>
                </a:lnTo>
                <a:lnTo>
                  <a:pt x="320" y="1533"/>
                </a:lnTo>
                <a:lnTo>
                  <a:pt x="315" y="1542"/>
                </a:lnTo>
                <a:lnTo>
                  <a:pt x="307" y="1548"/>
                </a:lnTo>
                <a:lnTo>
                  <a:pt x="303" y="1552"/>
                </a:lnTo>
                <a:lnTo>
                  <a:pt x="299" y="1556"/>
                </a:lnTo>
                <a:lnTo>
                  <a:pt x="298" y="1556"/>
                </a:lnTo>
                <a:lnTo>
                  <a:pt x="298" y="1557"/>
                </a:lnTo>
                <a:lnTo>
                  <a:pt x="298" y="1559"/>
                </a:lnTo>
                <a:lnTo>
                  <a:pt x="297" y="1564"/>
                </a:lnTo>
                <a:lnTo>
                  <a:pt x="295" y="1566"/>
                </a:lnTo>
                <a:lnTo>
                  <a:pt x="293" y="1569"/>
                </a:lnTo>
                <a:lnTo>
                  <a:pt x="292" y="1587"/>
                </a:lnTo>
                <a:lnTo>
                  <a:pt x="282" y="1585"/>
                </a:lnTo>
                <a:lnTo>
                  <a:pt x="275" y="1585"/>
                </a:lnTo>
                <a:lnTo>
                  <a:pt x="267" y="1583"/>
                </a:lnTo>
                <a:lnTo>
                  <a:pt x="253" y="1583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02" name="Freeform 68">
            <a:extLst>
              <a:ext uri="{FF2B5EF4-FFF2-40B4-BE49-F238E27FC236}">
                <a16:creationId xmlns:a16="http://schemas.microsoft.com/office/drawing/2014/main" id="{3420194E-9CD1-6704-B405-719D973020B8}"/>
              </a:ext>
            </a:extLst>
          </p:cNvPr>
          <p:cNvSpPr>
            <a:spLocks/>
          </p:cNvSpPr>
          <p:nvPr/>
        </p:nvSpPr>
        <p:spPr bwMode="auto">
          <a:xfrm>
            <a:off x="2017509" y="5515584"/>
            <a:ext cx="104085" cy="111990"/>
          </a:xfrm>
          <a:custGeom>
            <a:avLst/>
            <a:gdLst>
              <a:gd name="T0" fmla="*/ 463 w 558"/>
              <a:gd name="T1" fmla="*/ 599 h 599"/>
              <a:gd name="T2" fmla="*/ 474 w 558"/>
              <a:gd name="T3" fmla="*/ 595 h 599"/>
              <a:gd name="T4" fmla="*/ 495 w 558"/>
              <a:gd name="T5" fmla="*/ 584 h 599"/>
              <a:gd name="T6" fmla="*/ 510 w 558"/>
              <a:gd name="T7" fmla="*/ 572 h 599"/>
              <a:gd name="T8" fmla="*/ 513 w 558"/>
              <a:gd name="T9" fmla="*/ 568 h 599"/>
              <a:gd name="T10" fmla="*/ 541 w 558"/>
              <a:gd name="T11" fmla="*/ 555 h 599"/>
              <a:gd name="T12" fmla="*/ 558 w 558"/>
              <a:gd name="T13" fmla="*/ 530 h 599"/>
              <a:gd name="T14" fmla="*/ 555 w 558"/>
              <a:gd name="T15" fmla="*/ 508 h 599"/>
              <a:gd name="T16" fmla="*/ 541 w 558"/>
              <a:gd name="T17" fmla="*/ 464 h 599"/>
              <a:gd name="T18" fmla="*/ 525 w 558"/>
              <a:gd name="T19" fmla="*/ 429 h 599"/>
              <a:gd name="T20" fmla="*/ 521 w 558"/>
              <a:gd name="T21" fmla="*/ 421 h 599"/>
              <a:gd name="T22" fmla="*/ 517 w 558"/>
              <a:gd name="T23" fmla="*/ 391 h 599"/>
              <a:gd name="T24" fmla="*/ 513 w 558"/>
              <a:gd name="T25" fmla="*/ 385 h 599"/>
              <a:gd name="T26" fmla="*/ 495 w 558"/>
              <a:gd name="T27" fmla="*/ 355 h 599"/>
              <a:gd name="T28" fmla="*/ 460 w 558"/>
              <a:gd name="T29" fmla="*/ 326 h 599"/>
              <a:gd name="T30" fmla="*/ 430 w 558"/>
              <a:gd name="T31" fmla="*/ 304 h 599"/>
              <a:gd name="T32" fmla="*/ 385 w 558"/>
              <a:gd name="T33" fmla="*/ 281 h 599"/>
              <a:gd name="T34" fmla="*/ 363 w 558"/>
              <a:gd name="T35" fmla="*/ 270 h 599"/>
              <a:gd name="T36" fmla="*/ 350 w 558"/>
              <a:gd name="T37" fmla="*/ 266 h 599"/>
              <a:gd name="T38" fmla="*/ 331 w 558"/>
              <a:gd name="T39" fmla="*/ 270 h 599"/>
              <a:gd name="T40" fmla="*/ 320 w 558"/>
              <a:gd name="T41" fmla="*/ 272 h 599"/>
              <a:gd name="T42" fmla="*/ 310 w 558"/>
              <a:gd name="T43" fmla="*/ 282 h 599"/>
              <a:gd name="T44" fmla="*/ 303 w 558"/>
              <a:gd name="T45" fmla="*/ 291 h 599"/>
              <a:gd name="T46" fmla="*/ 299 w 558"/>
              <a:gd name="T47" fmla="*/ 304 h 599"/>
              <a:gd name="T48" fmla="*/ 289 w 558"/>
              <a:gd name="T49" fmla="*/ 316 h 599"/>
              <a:gd name="T50" fmla="*/ 279 w 558"/>
              <a:gd name="T51" fmla="*/ 315 h 599"/>
              <a:gd name="T52" fmla="*/ 286 w 558"/>
              <a:gd name="T53" fmla="*/ 292 h 599"/>
              <a:gd name="T54" fmla="*/ 295 w 558"/>
              <a:gd name="T55" fmla="*/ 271 h 599"/>
              <a:gd name="T56" fmla="*/ 328 w 558"/>
              <a:gd name="T57" fmla="*/ 251 h 599"/>
              <a:gd name="T58" fmla="*/ 332 w 558"/>
              <a:gd name="T59" fmla="*/ 219 h 599"/>
              <a:gd name="T60" fmla="*/ 330 w 558"/>
              <a:gd name="T61" fmla="*/ 205 h 599"/>
              <a:gd name="T62" fmla="*/ 312 w 558"/>
              <a:gd name="T63" fmla="*/ 193 h 599"/>
              <a:gd name="T64" fmla="*/ 307 w 558"/>
              <a:gd name="T65" fmla="*/ 193 h 599"/>
              <a:gd name="T66" fmla="*/ 298 w 558"/>
              <a:gd name="T67" fmla="*/ 197 h 599"/>
              <a:gd name="T68" fmla="*/ 290 w 558"/>
              <a:gd name="T69" fmla="*/ 202 h 599"/>
              <a:gd name="T70" fmla="*/ 279 w 558"/>
              <a:gd name="T71" fmla="*/ 213 h 599"/>
              <a:gd name="T72" fmla="*/ 271 w 558"/>
              <a:gd name="T73" fmla="*/ 219 h 599"/>
              <a:gd name="T74" fmla="*/ 263 w 558"/>
              <a:gd name="T75" fmla="*/ 227 h 599"/>
              <a:gd name="T76" fmla="*/ 211 w 558"/>
              <a:gd name="T77" fmla="*/ 224 h 599"/>
              <a:gd name="T78" fmla="*/ 221 w 558"/>
              <a:gd name="T79" fmla="*/ 216 h 599"/>
              <a:gd name="T80" fmla="*/ 236 w 558"/>
              <a:gd name="T81" fmla="*/ 212 h 599"/>
              <a:gd name="T82" fmla="*/ 243 w 558"/>
              <a:gd name="T83" fmla="*/ 210 h 599"/>
              <a:gd name="T84" fmla="*/ 247 w 558"/>
              <a:gd name="T85" fmla="*/ 191 h 599"/>
              <a:gd name="T86" fmla="*/ 244 w 558"/>
              <a:gd name="T87" fmla="*/ 186 h 599"/>
              <a:gd name="T88" fmla="*/ 230 w 558"/>
              <a:gd name="T89" fmla="*/ 162 h 599"/>
              <a:gd name="T90" fmla="*/ 186 w 558"/>
              <a:gd name="T91" fmla="*/ 129 h 599"/>
              <a:gd name="T92" fmla="*/ 167 w 558"/>
              <a:gd name="T93" fmla="*/ 120 h 599"/>
              <a:gd name="T94" fmla="*/ 156 w 558"/>
              <a:gd name="T95" fmla="*/ 113 h 599"/>
              <a:gd name="T96" fmla="*/ 146 w 558"/>
              <a:gd name="T97" fmla="*/ 102 h 599"/>
              <a:gd name="T98" fmla="*/ 134 w 558"/>
              <a:gd name="T99" fmla="*/ 95 h 599"/>
              <a:gd name="T100" fmla="*/ 94 w 558"/>
              <a:gd name="T101" fmla="*/ 71 h 599"/>
              <a:gd name="T102" fmla="*/ 37 w 558"/>
              <a:gd name="T103" fmla="*/ 55 h 599"/>
              <a:gd name="T104" fmla="*/ 36 w 558"/>
              <a:gd name="T105" fmla="*/ 41 h 599"/>
              <a:gd name="T106" fmla="*/ 25 w 558"/>
              <a:gd name="T107" fmla="*/ 19 h 599"/>
              <a:gd name="T108" fmla="*/ 0 w 558"/>
              <a:gd name="T109" fmla="*/ 0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8" h="599">
                <a:moveTo>
                  <a:pt x="451" y="599"/>
                </a:moveTo>
                <a:lnTo>
                  <a:pt x="456" y="599"/>
                </a:lnTo>
                <a:lnTo>
                  <a:pt x="463" y="599"/>
                </a:lnTo>
                <a:lnTo>
                  <a:pt x="465" y="598"/>
                </a:lnTo>
                <a:lnTo>
                  <a:pt x="468" y="598"/>
                </a:lnTo>
                <a:lnTo>
                  <a:pt x="474" y="595"/>
                </a:lnTo>
                <a:lnTo>
                  <a:pt x="478" y="593"/>
                </a:lnTo>
                <a:lnTo>
                  <a:pt x="484" y="589"/>
                </a:lnTo>
                <a:lnTo>
                  <a:pt x="495" y="584"/>
                </a:lnTo>
                <a:lnTo>
                  <a:pt x="509" y="574"/>
                </a:lnTo>
                <a:lnTo>
                  <a:pt x="509" y="572"/>
                </a:lnTo>
                <a:lnTo>
                  <a:pt x="510" y="572"/>
                </a:lnTo>
                <a:lnTo>
                  <a:pt x="512" y="571"/>
                </a:lnTo>
                <a:lnTo>
                  <a:pt x="513" y="569"/>
                </a:lnTo>
                <a:lnTo>
                  <a:pt x="513" y="568"/>
                </a:lnTo>
                <a:lnTo>
                  <a:pt x="514" y="568"/>
                </a:lnTo>
                <a:lnTo>
                  <a:pt x="525" y="568"/>
                </a:lnTo>
                <a:lnTo>
                  <a:pt x="541" y="555"/>
                </a:lnTo>
                <a:lnTo>
                  <a:pt x="543" y="552"/>
                </a:lnTo>
                <a:lnTo>
                  <a:pt x="549" y="552"/>
                </a:lnTo>
                <a:lnTo>
                  <a:pt x="558" y="530"/>
                </a:lnTo>
                <a:lnTo>
                  <a:pt x="557" y="521"/>
                </a:lnTo>
                <a:lnTo>
                  <a:pt x="557" y="516"/>
                </a:lnTo>
                <a:lnTo>
                  <a:pt x="555" y="508"/>
                </a:lnTo>
                <a:lnTo>
                  <a:pt x="547" y="475"/>
                </a:lnTo>
                <a:lnTo>
                  <a:pt x="543" y="469"/>
                </a:lnTo>
                <a:lnTo>
                  <a:pt x="541" y="464"/>
                </a:lnTo>
                <a:lnTo>
                  <a:pt x="531" y="445"/>
                </a:lnTo>
                <a:lnTo>
                  <a:pt x="531" y="442"/>
                </a:lnTo>
                <a:lnTo>
                  <a:pt x="525" y="429"/>
                </a:lnTo>
                <a:lnTo>
                  <a:pt x="525" y="426"/>
                </a:lnTo>
                <a:lnTo>
                  <a:pt x="522" y="423"/>
                </a:lnTo>
                <a:lnTo>
                  <a:pt x="521" y="421"/>
                </a:lnTo>
                <a:lnTo>
                  <a:pt x="520" y="415"/>
                </a:lnTo>
                <a:lnTo>
                  <a:pt x="520" y="399"/>
                </a:lnTo>
                <a:lnTo>
                  <a:pt x="517" y="391"/>
                </a:lnTo>
                <a:lnTo>
                  <a:pt x="514" y="388"/>
                </a:lnTo>
                <a:lnTo>
                  <a:pt x="513" y="386"/>
                </a:lnTo>
                <a:lnTo>
                  <a:pt x="513" y="385"/>
                </a:lnTo>
                <a:lnTo>
                  <a:pt x="511" y="382"/>
                </a:lnTo>
                <a:lnTo>
                  <a:pt x="511" y="380"/>
                </a:lnTo>
                <a:lnTo>
                  <a:pt x="495" y="355"/>
                </a:lnTo>
                <a:lnTo>
                  <a:pt x="476" y="337"/>
                </a:lnTo>
                <a:lnTo>
                  <a:pt x="467" y="333"/>
                </a:lnTo>
                <a:lnTo>
                  <a:pt x="460" y="326"/>
                </a:lnTo>
                <a:lnTo>
                  <a:pt x="449" y="318"/>
                </a:lnTo>
                <a:lnTo>
                  <a:pt x="440" y="314"/>
                </a:lnTo>
                <a:lnTo>
                  <a:pt x="430" y="304"/>
                </a:lnTo>
                <a:lnTo>
                  <a:pt x="389" y="282"/>
                </a:lnTo>
                <a:lnTo>
                  <a:pt x="386" y="281"/>
                </a:lnTo>
                <a:lnTo>
                  <a:pt x="385" y="281"/>
                </a:lnTo>
                <a:lnTo>
                  <a:pt x="383" y="279"/>
                </a:lnTo>
                <a:lnTo>
                  <a:pt x="372" y="273"/>
                </a:lnTo>
                <a:lnTo>
                  <a:pt x="363" y="270"/>
                </a:lnTo>
                <a:lnTo>
                  <a:pt x="360" y="268"/>
                </a:lnTo>
                <a:lnTo>
                  <a:pt x="356" y="268"/>
                </a:lnTo>
                <a:lnTo>
                  <a:pt x="350" y="266"/>
                </a:lnTo>
                <a:lnTo>
                  <a:pt x="345" y="266"/>
                </a:lnTo>
                <a:lnTo>
                  <a:pt x="338" y="268"/>
                </a:lnTo>
                <a:lnTo>
                  <a:pt x="331" y="270"/>
                </a:lnTo>
                <a:lnTo>
                  <a:pt x="323" y="270"/>
                </a:lnTo>
                <a:lnTo>
                  <a:pt x="321" y="270"/>
                </a:lnTo>
                <a:lnTo>
                  <a:pt x="320" y="272"/>
                </a:lnTo>
                <a:lnTo>
                  <a:pt x="318" y="279"/>
                </a:lnTo>
                <a:lnTo>
                  <a:pt x="314" y="279"/>
                </a:lnTo>
                <a:lnTo>
                  <a:pt x="310" y="282"/>
                </a:lnTo>
                <a:lnTo>
                  <a:pt x="309" y="287"/>
                </a:lnTo>
                <a:lnTo>
                  <a:pt x="307" y="290"/>
                </a:lnTo>
                <a:lnTo>
                  <a:pt x="303" y="291"/>
                </a:lnTo>
                <a:lnTo>
                  <a:pt x="303" y="295"/>
                </a:lnTo>
                <a:lnTo>
                  <a:pt x="299" y="303"/>
                </a:lnTo>
                <a:lnTo>
                  <a:pt x="299" y="304"/>
                </a:lnTo>
                <a:lnTo>
                  <a:pt x="297" y="307"/>
                </a:lnTo>
                <a:lnTo>
                  <a:pt x="294" y="311"/>
                </a:lnTo>
                <a:lnTo>
                  <a:pt x="289" y="316"/>
                </a:lnTo>
                <a:lnTo>
                  <a:pt x="285" y="322"/>
                </a:lnTo>
                <a:lnTo>
                  <a:pt x="277" y="328"/>
                </a:lnTo>
                <a:lnTo>
                  <a:pt x="279" y="315"/>
                </a:lnTo>
                <a:lnTo>
                  <a:pt x="280" y="306"/>
                </a:lnTo>
                <a:lnTo>
                  <a:pt x="285" y="301"/>
                </a:lnTo>
                <a:lnTo>
                  <a:pt x="286" y="292"/>
                </a:lnTo>
                <a:lnTo>
                  <a:pt x="288" y="286"/>
                </a:lnTo>
                <a:lnTo>
                  <a:pt x="292" y="279"/>
                </a:lnTo>
                <a:lnTo>
                  <a:pt x="295" y="271"/>
                </a:lnTo>
                <a:lnTo>
                  <a:pt x="303" y="266"/>
                </a:lnTo>
                <a:lnTo>
                  <a:pt x="312" y="251"/>
                </a:lnTo>
                <a:lnTo>
                  <a:pt x="328" y="251"/>
                </a:lnTo>
                <a:lnTo>
                  <a:pt x="331" y="249"/>
                </a:lnTo>
                <a:lnTo>
                  <a:pt x="336" y="246"/>
                </a:lnTo>
                <a:lnTo>
                  <a:pt x="332" y="219"/>
                </a:lnTo>
                <a:lnTo>
                  <a:pt x="331" y="216"/>
                </a:lnTo>
                <a:lnTo>
                  <a:pt x="331" y="208"/>
                </a:lnTo>
                <a:lnTo>
                  <a:pt x="330" y="205"/>
                </a:lnTo>
                <a:lnTo>
                  <a:pt x="328" y="205"/>
                </a:lnTo>
                <a:lnTo>
                  <a:pt x="321" y="197"/>
                </a:lnTo>
                <a:lnTo>
                  <a:pt x="312" y="193"/>
                </a:lnTo>
                <a:lnTo>
                  <a:pt x="311" y="191"/>
                </a:lnTo>
                <a:lnTo>
                  <a:pt x="310" y="191"/>
                </a:lnTo>
                <a:lnTo>
                  <a:pt x="307" y="193"/>
                </a:lnTo>
                <a:lnTo>
                  <a:pt x="303" y="195"/>
                </a:lnTo>
                <a:lnTo>
                  <a:pt x="299" y="195"/>
                </a:lnTo>
                <a:lnTo>
                  <a:pt x="298" y="197"/>
                </a:lnTo>
                <a:lnTo>
                  <a:pt x="295" y="199"/>
                </a:lnTo>
                <a:lnTo>
                  <a:pt x="292" y="202"/>
                </a:lnTo>
                <a:lnTo>
                  <a:pt x="290" y="202"/>
                </a:lnTo>
                <a:lnTo>
                  <a:pt x="287" y="208"/>
                </a:lnTo>
                <a:lnTo>
                  <a:pt x="282" y="209"/>
                </a:lnTo>
                <a:lnTo>
                  <a:pt x="279" y="213"/>
                </a:lnTo>
                <a:lnTo>
                  <a:pt x="274" y="215"/>
                </a:lnTo>
                <a:lnTo>
                  <a:pt x="271" y="215"/>
                </a:lnTo>
                <a:lnTo>
                  <a:pt x="271" y="219"/>
                </a:lnTo>
                <a:lnTo>
                  <a:pt x="268" y="219"/>
                </a:lnTo>
                <a:lnTo>
                  <a:pt x="265" y="224"/>
                </a:lnTo>
                <a:lnTo>
                  <a:pt x="263" y="227"/>
                </a:lnTo>
                <a:lnTo>
                  <a:pt x="192" y="237"/>
                </a:lnTo>
                <a:lnTo>
                  <a:pt x="203" y="227"/>
                </a:lnTo>
                <a:lnTo>
                  <a:pt x="211" y="224"/>
                </a:lnTo>
                <a:lnTo>
                  <a:pt x="213" y="220"/>
                </a:lnTo>
                <a:lnTo>
                  <a:pt x="216" y="219"/>
                </a:lnTo>
                <a:lnTo>
                  <a:pt x="221" y="216"/>
                </a:lnTo>
                <a:lnTo>
                  <a:pt x="233" y="215"/>
                </a:lnTo>
                <a:lnTo>
                  <a:pt x="236" y="213"/>
                </a:lnTo>
                <a:lnTo>
                  <a:pt x="236" y="212"/>
                </a:lnTo>
                <a:lnTo>
                  <a:pt x="237" y="212"/>
                </a:lnTo>
                <a:lnTo>
                  <a:pt x="239" y="212"/>
                </a:lnTo>
                <a:lnTo>
                  <a:pt x="243" y="210"/>
                </a:lnTo>
                <a:lnTo>
                  <a:pt x="245" y="207"/>
                </a:lnTo>
                <a:lnTo>
                  <a:pt x="247" y="204"/>
                </a:lnTo>
                <a:lnTo>
                  <a:pt x="247" y="191"/>
                </a:lnTo>
                <a:lnTo>
                  <a:pt x="245" y="188"/>
                </a:lnTo>
                <a:lnTo>
                  <a:pt x="245" y="187"/>
                </a:lnTo>
                <a:lnTo>
                  <a:pt x="244" y="186"/>
                </a:lnTo>
                <a:lnTo>
                  <a:pt x="239" y="179"/>
                </a:lnTo>
                <a:lnTo>
                  <a:pt x="236" y="173"/>
                </a:lnTo>
                <a:lnTo>
                  <a:pt x="230" y="162"/>
                </a:lnTo>
                <a:lnTo>
                  <a:pt x="221" y="156"/>
                </a:lnTo>
                <a:lnTo>
                  <a:pt x="192" y="129"/>
                </a:lnTo>
                <a:lnTo>
                  <a:pt x="186" y="129"/>
                </a:lnTo>
                <a:lnTo>
                  <a:pt x="185" y="128"/>
                </a:lnTo>
                <a:lnTo>
                  <a:pt x="183" y="128"/>
                </a:lnTo>
                <a:lnTo>
                  <a:pt x="167" y="120"/>
                </a:lnTo>
                <a:lnTo>
                  <a:pt x="161" y="117"/>
                </a:lnTo>
                <a:lnTo>
                  <a:pt x="158" y="115"/>
                </a:lnTo>
                <a:lnTo>
                  <a:pt x="156" y="113"/>
                </a:lnTo>
                <a:lnTo>
                  <a:pt x="155" y="112"/>
                </a:lnTo>
                <a:lnTo>
                  <a:pt x="150" y="107"/>
                </a:lnTo>
                <a:lnTo>
                  <a:pt x="146" y="102"/>
                </a:lnTo>
                <a:lnTo>
                  <a:pt x="142" y="96"/>
                </a:lnTo>
                <a:lnTo>
                  <a:pt x="138" y="95"/>
                </a:lnTo>
                <a:lnTo>
                  <a:pt x="134" y="95"/>
                </a:lnTo>
                <a:lnTo>
                  <a:pt x="126" y="88"/>
                </a:lnTo>
                <a:lnTo>
                  <a:pt x="120" y="88"/>
                </a:lnTo>
                <a:lnTo>
                  <a:pt x="94" y="71"/>
                </a:lnTo>
                <a:lnTo>
                  <a:pt x="43" y="62"/>
                </a:lnTo>
                <a:lnTo>
                  <a:pt x="36" y="62"/>
                </a:lnTo>
                <a:lnTo>
                  <a:pt x="37" y="55"/>
                </a:lnTo>
                <a:lnTo>
                  <a:pt x="37" y="52"/>
                </a:lnTo>
                <a:lnTo>
                  <a:pt x="37" y="45"/>
                </a:lnTo>
                <a:lnTo>
                  <a:pt x="36" y="41"/>
                </a:lnTo>
                <a:lnTo>
                  <a:pt x="34" y="34"/>
                </a:lnTo>
                <a:lnTo>
                  <a:pt x="30" y="30"/>
                </a:lnTo>
                <a:lnTo>
                  <a:pt x="25" y="19"/>
                </a:lnTo>
                <a:lnTo>
                  <a:pt x="22" y="19"/>
                </a:lnTo>
                <a:lnTo>
                  <a:pt x="11" y="14"/>
                </a:lnTo>
                <a:lnTo>
                  <a:pt x="0" y="0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03" name="Freeform 69">
            <a:extLst>
              <a:ext uri="{FF2B5EF4-FFF2-40B4-BE49-F238E27FC236}">
                <a16:creationId xmlns:a16="http://schemas.microsoft.com/office/drawing/2014/main" id="{E05009AA-1198-494C-0DC8-7F42E967F56E}"/>
              </a:ext>
            </a:extLst>
          </p:cNvPr>
          <p:cNvSpPr>
            <a:spLocks/>
          </p:cNvSpPr>
          <p:nvPr/>
        </p:nvSpPr>
        <p:spPr bwMode="auto">
          <a:xfrm>
            <a:off x="2037272" y="5502408"/>
            <a:ext cx="1318" cy="5270"/>
          </a:xfrm>
          <a:custGeom>
            <a:avLst/>
            <a:gdLst>
              <a:gd name="T0" fmla="*/ 8 w 8"/>
              <a:gd name="T1" fmla="*/ 27 h 27"/>
              <a:gd name="T2" fmla="*/ 8 w 8"/>
              <a:gd name="T3" fmla="*/ 0 h 27"/>
              <a:gd name="T4" fmla="*/ 2 w 8"/>
              <a:gd name="T5" fmla="*/ 0 h 27"/>
              <a:gd name="T6" fmla="*/ 0 w 8"/>
              <a:gd name="T7" fmla="*/ 8 h 27"/>
              <a:gd name="T8" fmla="*/ 0 w 8"/>
              <a:gd name="T9" fmla="*/ 21 h 27"/>
              <a:gd name="T10" fmla="*/ 2 w 8"/>
              <a:gd name="T11" fmla="*/ 27 h 27"/>
              <a:gd name="T12" fmla="*/ 8 w 8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7">
                <a:moveTo>
                  <a:pt x="8" y="27"/>
                </a:moveTo>
                <a:lnTo>
                  <a:pt x="8" y="0"/>
                </a:lnTo>
                <a:lnTo>
                  <a:pt x="2" y="0"/>
                </a:lnTo>
                <a:lnTo>
                  <a:pt x="0" y="8"/>
                </a:lnTo>
                <a:lnTo>
                  <a:pt x="0" y="21"/>
                </a:lnTo>
                <a:lnTo>
                  <a:pt x="2" y="27"/>
                </a:lnTo>
                <a:lnTo>
                  <a:pt x="8" y="27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04" name="Freeform 70">
            <a:extLst>
              <a:ext uri="{FF2B5EF4-FFF2-40B4-BE49-F238E27FC236}">
                <a16:creationId xmlns:a16="http://schemas.microsoft.com/office/drawing/2014/main" id="{89CAE2D0-74C2-6D4A-D618-E2A3E2358C53}"/>
              </a:ext>
            </a:extLst>
          </p:cNvPr>
          <p:cNvSpPr>
            <a:spLocks/>
          </p:cNvSpPr>
          <p:nvPr/>
        </p:nvSpPr>
        <p:spPr bwMode="auto">
          <a:xfrm>
            <a:off x="2033319" y="5506361"/>
            <a:ext cx="2635" cy="3953"/>
          </a:xfrm>
          <a:custGeom>
            <a:avLst/>
            <a:gdLst>
              <a:gd name="T0" fmla="*/ 5 w 12"/>
              <a:gd name="T1" fmla="*/ 0 h 25"/>
              <a:gd name="T2" fmla="*/ 1 w 12"/>
              <a:gd name="T3" fmla="*/ 5 h 25"/>
              <a:gd name="T4" fmla="*/ 1 w 12"/>
              <a:gd name="T5" fmla="*/ 13 h 25"/>
              <a:gd name="T6" fmla="*/ 0 w 12"/>
              <a:gd name="T7" fmla="*/ 18 h 25"/>
              <a:gd name="T8" fmla="*/ 2 w 12"/>
              <a:gd name="T9" fmla="*/ 25 h 25"/>
              <a:gd name="T10" fmla="*/ 7 w 12"/>
              <a:gd name="T11" fmla="*/ 24 h 25"/>
              <a:gd name="T12" fmla="*/ 9 w 12"/>
              <a:gd name="T13" fmla="*/ 22 h 25"/>
              <a:gd name="T14" fmla="*/ 12 w 12"/>
              <a:gd name="T15" fmla="*/ 16 h 25"/>
              <a:gd name="T16" fmla="*/ 12 w 12"/>
              <a:gd name="T17" fmla="*/ 11 h 25"/>
              <a:gd name="T18" fmla="*/ 9 w 12"/>
              <a:gd name="T19" fmla="*/ 11 h 25"/>
              <a:gd name="T20" fmla="*/ 9 w 12"/>
              <a:gd name="T21" fmla="*/ 5 h 25"/>
              <a:gd name="T22" fmla="*/ 8 w 12"/>
              <a:gd name="T23" fmla="*/ 3 h 25"/>
              <a:gd name="T24" fmla="*/ 6 w 12"/>
              <a:gd name="T25" fmla="*/ 1 h 25"/>
              <a:gd name="T26" fmla="*/ 5 w 12"/>
              <a:gd name="T2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25">
                <a:moveTo>
                  <a:pt x="5" y="0"/>
                </a:moveTo>
                <a:lnTo>
                  <a:pt x="1" y="5"/>
                </a:lnTo>
                <a:lnTo>
                  <a:pt x="1" y="13"/>
                </a:lnTo>
                <a:lnTo>
                  <a:pt x="0" y="18"/>
                </a:lnTo>
                <a:lnTo>
                  <a:pt x="2" y="25"/>
                </a:lnTo>
                <a:lnTo>
                  <a:pt x="7" y="24"/>
                </a:lnTo>
                <a:lnTo>
                  <a:pt x="9" y="22"/>
                </a:lnTo>
                <a:lnTo>
                  <a:pt x="12" y="16"/>
                </a:lnTo>
                <a:lnTo>
                  <a:pt x="12" y="11"/>
                </a:lnTo>
                <a:lnTo>
                  <a:pt x="9" y="11"/>
                </a:lnTo>
                <a:lnTo>
                  <a:pt x="9" y="5"/>
                </a:lnTo>
                <a:lnTo>
                  <a:pt x="8" y="3"/>
                </a:lnTo>
                <a:lnTo>
                  <a:pt x="6" y="1"/>
                </a:lnTo>
                <a:lnTo>
                  <a:pt x="5" y="0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05" name="Freeform 71">
            <a:extLst>
              <a:ext uri="{FF2B5EF4-FFF2-40B4-BE49-F238E27FC236}">
                <a16:creationId xmlns:a16="http://schemas.microsoft.com/office/drawing/2014/main" id="{E2235276-77AA-FE6D-30C6-353E6DB7E33B}"/>
              </a:ext>
            </a:extLst>
          </p:cNvPr>
          <p:cNvSpPr>
            <a:spLocks/>
          </p:cNvSpPr>
          <p:nvPr/>
        </p:nvSpPr>
        <p:spPr bwMode="auto">
          <a:xfrm>
            <a:off x="2035954" y="5510313"/>
            <a:ext cx="3953" cy="2635"/>
          </a:xfrm>
          <a:custGeom>
            <a:avLst/>
            <a:gdLst>
              <a:gd name="T0" fmla="*/ 3 w 20"/>
              <a:gd name="T1" fmla="*/ 0 h 11"/>
              <a:gd name="T2" fmla="*/ 0 w 20"/>
              <a:gd name="T3" fmla="*/ 3 h 11"/>
              <a:gd name="T4" fmla="*/ 0 w 20"/>
              <a:gd name="T5" fmla="*/ 6 h 11"/>
              <a:gd name="T6" fmla="*/ 0 w 20"/>
              <a:gd name="T7" fmla="*/ 8 h 11"/>
              <a:gd name="T8" fmla="*/ 3 w 20"/>
              <a:gd name="T9" fmla="*/ 9 h 11"/>
              <a:gd name="T10" fmla="*/ 9 w 20"/>
              <a:gd name="T11" fmla="*/ 11 h 11"/>
              <a:gd name="T12" fmla="*/ 15 w 20"/>
              <a:gd name="T13" fmla="*/ 9 h 11"/>
              <a:gd name="T14" fmla="*/ 15 w 20"/>
              <a:gd name="T15" fmla="*/ 8 h 11"/>
              <a:gd name="T16" fmla="*/ 16 w 20"/>
              <a:gd name="T17" fmla="*/ 8 h 11"/>
              <a:gd name="T18" fmla="*/ 19 w 20"/>
              <a:gd name="T19" fmla="*/ 8 h 11"/>
              <a:gd name="T20" fmla="*/ 20 w 20"/>
              <a:gd name="T21" fmla="*/ 6 h 11"/>
              <a:gd name="T22" fmla="*/ 15 w 20"/>
              <a:gd name="T23" fmla="*/ 0 h 11"/>
              <a:gd name="T24" fmla="*/ 3 w 20"/>
              <a:gd name="T2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3" y="0"/>
                </a:moveTo>
                <a:lnTo>
                  <a:pt x="0" y="3"/>
                </a:lnTo>
                <a:lnTo>
                  <a:pt x="0" y="6"/>
                </a:lnTo>
                <a:lnTo>
                  <a:pt x="0" y="8"/>
                </a:lnTo>
                <a:lnTo>
                  <a:pt x="3" y="9"/>
                </a:lnTo>
                <a:lnTo>
                  <a:pt x="9" y="11"/>
                </a:lnTo>
                <a:lnTo>
                  <a:pt x="15" y="9"/>
                </a:lnTo>
                <a:lnTo>
                  <a:pt x="15" y="8"/>
                </a:lnTo>
                <a:lnTo>
                  <a:pt x="16" y="8"/>
                </a:lnTo>
                <a:lnTo>
                  <a:pt x="19" y="8"/>
                </a:lnTo>
                <a:lnTo>
                  <a:pt x="20" y="6"/>
                </a:lnTo>
                <a:lnTo>
                  <a:pt x="15" y="0"/>
                </a:lnTo>
                <a:lnTo>
                  <a:pt x="3" y="0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06" name="Freeform 72">
            <a:extLst>
              <a:ext uri="{FF2B5EF4-FFF2-40B4-BE49-F238E27FC236}">
                <a16:creationId xmlns:a16="http://schemas.microsoft.com/office/drawing/2014/main" id="{D71E7171-907E-47FA-4FA6-0CBDD6063B45}"/>
              </a:ext>
            </a:extLst>
          </p:cNvPr>
          <p:cNvSpPr>
            <a:spLocks/>
          </p:cNvSpPr>
          <p:nvPr/>
        </p:nvSpPr>
        <p:spPr bwMode="auto">
          <a:xfrm>
            <a:off x="2010921" y="5501091"/>
            <a:ext cx="3953" cy="3953"/>
          </a:xfrm>
          <a:custGeom>
            <a:avLst/>
            <a:gdLst>
              <a:gd name="T0" fmla="*/ 0 w 17"/>
              <a:gd name="T1" fmla="*/ 8 h 25"/>
              <a:gd name="T2" fmla="*/ 0 w 17"/>
              <a:gd name="T3" fmla="*/ 18 h 25"/>
              <a:gd name="T4" fmla="*/ 3 w 17"/>
              <a:gd name="T5" fmla="*/ 25 h 25"/>
              <a:gd name="T6" fmla="*/ 14 w 17"/>
              <a:gd name="T7" fmla="*/ 25 h 25"/>
              <a:gd name="T8" fmla="*/ 17 w 17"/>
              <a:gd name="T9" fmla="*/ 19 h 25"/>
              <a:gd name="T10" fmla="*/ 17 w 17"/>
              <a:gd name="T11" fmla="*/ 18 h 25"/>
              <a:gd name="T12" fmla="*/ 17 w 17"/>
              <a:gd name="T13" fmla="*/ 11 h 25"/>
              <a:gd name="T14" fmla="*/ 14 w 17"/>
              <a:gd name="T15" fmla="*/ 5 h 25"/>
              <a:gd name="T16" fmla="*/ 14 w 17"/>
              <a:gd name="T17" fmla="*/ 0 h 25"/>
              <a:gd name="T18" fmla="*/ 11 w 17"/>
              <a:gd name="T19" fmla="*/ 0 h 25"/>
              <a:gd name="T20" fmla="*/ 6 w 17"/>
              <a:gd name="T21" fmla="*/ 5 h 25"/>
              <a:gd name="T22" fmla="*/ 0 w 17"/>
              <a:gd name="T23" fmla="*/ 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" h="25">
                <a:moveTo>
                  <a:pt x="0" y="8"/>
                </a:moveTo>
                <a:lnTo>
                  <a:pt x="0" y="18"/>
                </a:lnTo>
                <a:lnTo>
                  <a:pt x="3" y="25"/>
                </a:lnTo>
                <a:lnTo>
                  <a:pt x="14" y="25"/>
                </a:lnTo>
                <a:lnTo>
                  <a:pt x="17" y="19"/>
                </a:lnTo>
                <a:lnTo>
                  <a:pt x="17" y="18"/>
                </a:lnTo>
                <a:lnTo>
                  <a:pt x="17" y="11"/>
                </a:lnTo>
                <a:lnTo>
                  <a:pt x="14" y="5"/>
                </a:lnTo>
                <a:lnTo>
                  <a:pt x="14" y="0"/>
                </a:lnTo>
                <a:lnTo>
                  <a:pt x="11" y="0"/>
                </a:lnTo>
                <a:lnTo>
                  <a:pt x="6" y="5"/>
                </a:lnTo>
                <a:lnTo>
                  <a:pt x="0" y="8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07" name="Freeform 73">
            <a:extLst>
              <a:ext uri="{FF2B5EF4-FFF2-40B4-BE49-F238E27FC236}">
                <a16:creationId xmlns:a16="http://schemas.microsoft.com/office/drawing/2014/main" id="{3AB49B5E-D5CF-E5CD-7C96-102D14CAD378}"/>
              </a:ext>
            </a:extLst>
          </p:cNvPr>
          <p:cNvSpPr>
            <a:spLocks/>
          </p:cNvSpPr>
          <p:nvPr/>
        </p:nvSpPr>
        <p:spPr bwMode="auto">
          <a:xfrm>
            <a:off x="2149262" y="5598588"/>
            <a:ext cx="2635" cy="7905"/>
          </a:xfrm>
          <a:custGeom>
            <a:avLst/>
            <a:gdLst>
              <a:gd name="T0" fmla="*/ 16 w 16"/>
              <a:gd name="T1" fmla="*/ 0 h 41"/>
              <a:gd name="T2" fmla="*/ 10 w 16"/>
              <a:gd name="T3" fmla="*/ 8 h 41"/>
              <a:gd name="T4" fmla="*/ 5 w 16"/>
              <a:gd name="T5" fmla="*/ 17 h 41"/>
              <a:gd name="T6" fmla="*/ 2 w 16"/>
              <a:gd name="T7" fmla="*/ 24 h 41"/>
              <a:gd name="T8" fmla="*/ 2 w 16"/>
              <a:gd name="T9" fmla="*/ 30 h 41"/>
              <a:gd name="T10" fmla="*/ 0 w 16"/>
              <a:gd name="T11" fmla="*/ 34 h 41"/>
              <a:gd name="T12" fmla="*/ 0 w 16"/>
              <a:gd name="T1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1">
                <a:moveTo>
                  <a:pt x="16" y="0"/>
                </a:moveTo>
                <a:lnTo>
                  <a:pt x="10" y="8"/>
                </a:lnTo>
                <a:lnTo>
                  <a:pt x="5" y="17"/>
                </a:lnTo>
                <a:lnTo>
                  <a:pt x="2" y="24"/>
                </a:lnTo>
                <a:lnTo>
                  <a:pt x="2" y="30"/>
                </a:lnTo>
                <a:lnTo>
                  <a:pt x="0" y="34"/>
                </a:lnTo>
                <a:lnTo>
                  <a:pt x="0" y="41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08" name="Freeform 74">
            <a:extLst>
              <a:ext uri="{FF2B5EF4-FFF2-40B4-BE49-F238E27FC236}">
                <a16:creationId xmlns:a16="http://schemas.microsoft.com/office/drawing/2014/main" id="{05385D43-EF5B-80DA-DD06-D9F162C8363A}"/>
              </a:ext>
            </a:extLst>
          </p:cNvPr>
          <p:cNvSpPr>
            <a:spLocks/>
          </p:cNvSpPr>
          <p:nvPr/>
        </p:nvSpPr>
        <p:spPr bwMode="auto">
          <a:xfrm>
            <a:off x="2101831" y="5585413"/>
            <a:ext cx="47431" cy="44796"/>
          </a:xfrm>
          <a:custGeom>
            <a:avLst/>
            <a:gdLst>
              <a:gd name="T0" fmla="*/ 251 w 251"/>
              <a:gd name="T1" fmla="*/ 109 h 233"/>
              <a:gd name="T2" fmla="*/ 247 w 251"/>
              <a:gd name="T3" fmla="*/ 105 h 233"/>
              <a:gd name="T4" fmla="*/ 245 w 251"/>
              <a:gd name="T5" fmla="*/ 102 h 233"/>
              <a:gd name="T6" fmla="*/ 242 w 251"/>
              <a:gd name="T7" fmla="*/ 79 h 233"/>
              <a:gd name="T8" fmla="*/ 226 w 251"/>
              <a:gd name="T9" fmla="*/ 55 h 233"/>
              <a:gd name="T10" fmla="*/ 198 w 251"/>
              <a:gd name="T11" fmla="*/ 41 h 233"/>
              <a:gd name="T12" fmla="*/ 147 w 251"/>
              <a:gd name="T13" fmla="*/ 2 h 233"/>
              <a:gd name="T14" fmla="*/ 134 w 251"/>
              <a:gd name="T15" fmla="*/ 0 h 233"/>
              <a:gd name="T16" fmla="*/ 122 w 251"/>
              <a:gd name="T17" fmla="*/ 20 h 233"/>
              <a:gd name="T18" fmla="*/ 122 w 251"/>
              <a:gd name="T19" fmla="*/ 79 h 233"/>
              <a:gd name="T20" fmla="*/ 117 w 251"/>
              <a:gd name="T21" fmla="*/ 79 h 233"/>
              <a:gd name="T22" fmla="*/ 117 w 251"/>
              <a:gd name="T23" fmla="*/ 86 h 233"/>
              <a:gd name="T24" fmla="*/ 117 w 251"/>
              <a:gd name="T25" fmla="*/ 93 h 233"/>
              <a:gd name="T26" fmla="*/ 120 w 251"/>
              <a:gd name="T27" fmla="*/ 102 h 233"/>
              <a:gd name="T28" fmla="*/ 120 w 251"/>
              <a:gd name="T29" fmla="*/ 107 h 233"/>
              <a:gd name="T30" fmla="*/ 122 w 251"/>
              <a:gd name="T31" fmla="*/ 112 h 233"/>
              <a:gd name="T32" fmla="*/ 122 w 251"/>
              <a:gd name="T33" fmla="*/ 122 h 233"/>
              <a:gd name="T34" fmla="*/ 123 w 251"/>
              <a:gd name="T35" fmla="*/ 123 h 233"/>
              <a:gd name="T36" fmla="*/ 124 w 251"/>
              <a:gd name="T37" fmla="*/ 138 h 233"/>
              <a:gd name="T38" fmla="*/ 123 w 251"/>
              <a:gd name="T39" fmla="*/ 153 h 233"/>
              <a:gd name="T40" fmla="*/ 117 w 251"/>
              <a:gd name="T41" fmla="*/ 175 h 233"/>
              <a:gd name="T42" fmla="*/ 113 w 251"/>
              <a:gd name="T43" fmla="*/ 175 h 233"/>
              <a:gd name="T44" fmla="*/ 112 w 251"/>
              <a:gd name="T45" fmla="*/ 178 h 233"/>
              <a:gd name="T46" fmla="*/ 110 w 251"/>
              <a:gd name="T47" fmla="*/ 182 h 233"/>
              <a:gd name="T48" fmla="*/ 109 w 251"/>
              <a:gd name="T49" fmla="*/ 185 h 233"/>
              <a:gd name="T50" fmla="*/ 109 w 251"/>
              <a:gd name="T51" fmla="*/ 188 h 233"/>
              <a:gd name="T52" fmla="*/ 106 w 251"/>
              <a:gd name="T53" fmla="*/ 192 h 233"/>
              <a:gd name="T54" fmla="*/ 103 w 251"/>
              <a:gd name="T55" fmla="*/ 197 h 233"/>
              <a:gd name="T56" fmla="*/ 99 w 251"/>
              <a:gd name="T57" fmla="*/ 201 h 233"/>
              <a:gd name="T58" fmla="*/ 97 w 251"/>
              <a:gd name="T59" fmla="*/ 202 h 233"/>
              <a:gd name="T60" fmla="*/ 96 w 251"/>
              <a:gd name="T61" fmla="*/ 204 h 233"/>
              <a:gd name="T62" fmla="*/ 91 w 251"/>
              <a:gd name="T63" fmla="*/ 206 h 233"/>
              <a:gd name="T64" fmla="*/ 87 w 251"/>
              <a:gd name="T65" fmla="*/ 207 h 233"/>
              <a:gd name="T66" fmla="*/ 82 w 251"/>
              <a:gd name="T67" fmla="*/ 207 h 233"/>
              <a:gd name="T68" fmla="*/ 78 w 251"/>
              <a:gd name="T69" fmla="*/ 207 h 233"/>
              <a:gd name="T70" fmla="*/ 76 w 251"/>
              <a:gd name="T71" fmla="*/ 209 h 233"/>
              <a:gd name="T72" fmla="*/ 70 w 251"/>
              <a:gd name="T73" fmla="*/ 209 h 233"/>
              <a:gd name="T74" fmla="*/ 65 w 251"/>
              <a:gd name="T75" fmla="*/ 209 h 233"/>
              <a:gd name="T76" fmla="*/ 63 w 251"/>
              <a:gd name="T77" fmla="*/ 209 h 233"/>
              <a:gd name="T78" fmla="*/ 62 w 251"/>
              <a:gd name="T79" fmla="*/ 209 h 233"/>
              <a:gd name="T80" fmla="*/ 62 w 251"/>
              <a:gd name="T81" fmla="*/ 210 h 233"/>
              <a:gd name="T82" fmla="*/ 54 w 251"/>
              <a:gd name="T83" fmla="*/ 211 h 233"/>
              <a:gd name="T84" fmla="*/ 49 w 251"/>
              <a:gd name="T85" fmla="*/ 215 h 233"/>
              <a:gd name="T86" fmla="*/ 44 w 251"/>
              <a:gd name="T87" fmla="*/ 221 h 233"/>
              <a:gd name="T88" fmla="*/ 43 w 251"/>
              <a:gd name="T89" fmla="*/ 229 h 233"/>
              <a:gd name="T90" fmla="*/ 36 w 251"/>
              <a:gd name="T91" fmla="*/ 233 h 233"/>
              <a:gd name="T92" fmla="*/ 14 w 251"/>
              <a:gd name="T93" fmla="*/ 233 h 233"/>
              <a:gd name="T94" fmla="*/ 13 w 251"/>
              <a:gd name="T95" fmla="*/ 231 h 233"/>
              <a:gd name="T96" fmla="*/ 4 w 251"/>
              <a:gd name="T97" fmla="*/ 227 h 233"/>
              <a:gd name="T98" fmla="*/ 1 w 251"/>
              <a:gd name="T99" fmla="*/ 224 h 233"/>
              <a:gd name="T100" fmla="*/ 0 w 251"/>
              <a:gd name="T101" fmla="*/ 222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1" h="233">
                <a:moveTo>
                  <a:pt x="251" y="109"/>
                </a:moveTo>
                <a:lnTo>
                  <a:pt x="247" y="105"/>
                </a:lnTo>
                <a:lnTo>
                  <a:pt x="245" y="102"/>
                </a:lnTo>
                <a:lnTo>
                  <a:pt x="242" y="79"/>
                </a:lnTo>
                <a:lnTo>
                  <a:pt x="226" y="55"/>
                </a:lnTo>
                <a:lnTo>
                  <a:pt x="198" y="41"/>
                </a:lnTo>
                <a:lnTo>
                  <a:pt x="147" y="2"/>
                </a:lnTo>
                <a:lnTo>
                  <a:pt x="134" y="0"/>
                </a:lnTo>
                <a:lnTo>
                  <a:pt x="122" y="20"/>
                </a:lnTo>
                <a:lnTo>
                  <a:pt x="122" y="79"/>
                </a:lnTo>
                <a:lnTo>
                  <a:pt x="117" y="79"/>
                </a:lnTo>
                <a:lnTo>
                  <a:pt x="117" y="86"/>
                </a:lnTo>
                <a:lnTo>
                  <a:pt x="117" y="93"/>
                </a:lnTo>
                <a:lnTo>
                  <a:pt x="120" y="102"/>
                </a:lnTo>
                <a:lnTo>
                  <a:pt x="120" y="107"/>
                </a:lnTo>
                <a:lnTo>
                  <a:pt x="122" y="112"/>
                </a:lnTo>
                <a:lnTo>
                  <a:pt x="122" y="122"/>
                </a:lnTo>
                <a:lnTo>
                  <a:pt x="123" y="123"/>
                </a:lnTo>
                <a:lnTo>
                  <a:pt x="124" y="138"/>
                </a:lnTo>
                <a:lnTo>
                  <a:pt x="123" y="153"/>
                </a:lnTo>
                <a:lnTo>
                  <a:pt x="117" y="175"/>
                </a:lnTo>
                <a:lnTo>
                  <a:pt x="113" y="175"/>
                </a:lnTo>
                <a:lnTo>
                  <a:pt x="112" y="178"/>
                </a:lnTo>
                <a:lnTo>
                  <a:pt x="110" y="182"/>
                </a:lnTo>
                <a:lnTo>
                  <a:pt x="109" y="185"/>
                </a:lnTo>
                <a:lnTo>
                  <a:pt x="109" y="188"/>
                </a:lnTo>
                <a:lnTo>
                  <a:pt x="106" y="192"/>
                </a:lnTo>
                <a:lnTo>
                  <a:pt x="103" y="197"/>
                </a:lnTo>
                <a:lnTo>
                  <a:pt x="99" y="201"/>
                </a:lnTo>
                <a:lnTo>
                  <a:pt x="97" y="202"/>
                </a:lnTo>
                <a:lnTo>
                  <a:pt x="96" y="204"/>
                </a:lnTo>
                <a:lnTo>
                  <a:pt x="91" y="206"/>
                </a:lnTo>
                <a:lnTo>
                  <a:pt x="87" y="207"/>
                </a:lnTo>
                <a:lnTo>
                  <a:pt x="82" y="207"/>
                </a:lnTo>
                <a:lnTo>
                  <a:pt x="78" y="207"/>
                </a:lnTo>
                <a:lnTo>
                  <a:pt x="76" y="209"/>
                </a:lnTo>
                <a:lnTo>
                  <a:pt x="70" y="209"/>
                </a:lnTo>
                <a:lnTo>
                  <a:pt x="65" y="209"/>
                </a:lnTo>
                <a:lnTo>
                  <a:pt x="63" y="209"/>
                </a:lnTo>
                <a:lnTo>
                  <a:pt x="62" y="209"/>
                </a:lnTo>
                <a:lnTo>
                  <a:pt x="62" y="210"/>
                </a:lnTo>
                <a:lnTo>
                  <a:pt x="54" y="211"/>
                </a:lnTo>
                <a:lnTo>
                  <a:pt x="49" y="215"/>
                </a:lnTo>
                <a:lnTo>
                  <a:pt x="44" y="221"/>
                </a:lnTo>
                <a:lnTo>
                  <a:pt x="43" y="229"/>
                </a:lnTo>
                <a:lnTo>
                  <a:pt x="36" y="233"/>
                </a:lnTo>
                <a:lnTo>
                  <a:pt x="14" y="233"/>
                </a:lnTo>
                <a:lnTo>
                  <a:pt x="13" y="231"/>
                </a:lnTo>
                <a:lnTo>
                  <a:pt x="4" y="227"/>
                </a:lnTo>
                <a:lnTo>
                  <a:pt x="1" y="224"/>
                </a:lnTo>
                <a:lnTo>
                  <a:pt x="0" y="222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09" name="Freeform 75">
            <a:extLst>
              <a:ext uri="{FF2B5EF4-FFF2-40B4-BE49-F238E27FC236}">
                <a16:creationId xmlns:a16="http://schemas.microsoft.com/office/drawing/2014/main" id="{98C476B2-2902-5ECE-0259-7CF848E0EFAA}"/>
              </a:ext>
            </a:extLst>
          </p:cNvPr>
          <p:cNvSpPr>
            <a:spLocks/>
          </p:cNvSpPr>
          <p:nvPr/>
        </p:nvSpPr>
        <p:spPr bwMode="auto">
          <a:xfrm>
            <a:off x="2100513" y="5627574"/>
            <a:ext cx="1318" cy="0"/>
          </a:xfrm>
          <a:custGeom>
            <a:avLst/>
            <a:gdLst>
              <a:gd name="T0" fmla="*/ 0 w 4"/>
              <a:gd name="T1" fmla="*/ 1 h 1"/>
              <a:gd name="T2" fmla="*/ 0 w 4"/>
              <a:gd name="T3" fmla="*/ 0 h 1"/>
              <a:gd name="T4" fmla="*/ 4 w 4"/>
              <a:gd name="T5" fmla="*/ 1 h 1"/>
              <a:gd name="T6" fmla="*/ 0 w 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0" y="1"/>
                </a:moveTo>
                <a:lnTo>
                  <a:pt x="0" y="0"/>
                </a:lnTo>
                <a:lnTo>
                  <a:pt x="4" y="1"/>
                </a:lnTo>
                <a:lnTo>
                  <a:pt x="0" y="1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10" name="Freeform 76">
            <a:extLst>
              <a:ext uri="{FF2B5EF4-FFF2-40B4-BE49-F238E27FC236}">
                <a16:creationId xmlns:a16="http://schemas.microsoft.com/office/drawing/2014/main" id="{A3D1341F-27BD-D1E0-C187-EEEF4533373C}"/>
              </a:ext>
            </a:extLst>
          </p:cNvPr>
          <p:cNvSpPr>
            <a:spLocks/>
          </p:cNvSpPr>
          <p:nvPr/>
        </p:nvSpPr>
        <p:spPr bwMode="auto">
          <a:xfrm>
            <a:off x="1839642" y="5466835"/>
            <a:ext cx="2635" cy="7905"/>
          </a:xfrm>
          <a:custGeom>
            <a:avLst/>
            <a:gdLst>
              <a:gd name="T0" fmla="*/ 6 w 11"/>
              <a:gd name="T1" fmla="*/ 13 h 40"/>
              <a:gd name="T2" fmla="*/ 6 w 11"/>
              <a:gd name="T3" fmla="*/ 0 h 40"/>
              <a:gd name="T4" fmla="*/ 11 w 11"/>
              <a:gd name="T5" fmla="*/ 29 h 40"/>
              <a:gd name="T6" fmla="*/ 11 w 11"/>
              <a:gd name="T7" fmla="*/ 40 h 40"/>
              <a:gd name="T8" fmla="*/ 9 w 11"/>
              <a:gd name="T9" fmla="*/ 40 h 40"/>
              <a:gd name="T10" fmla="*/ 2 w 11"/>
              <a:gd name="T11" fmla="*/ 29 h 40"/>
              <a:gd name="T12" fmla="*/ 0 w 11"/>
              <a:gd name="T13" fmla="*/ 21 h 40"/>
              <a:gd name="T14" fmla="*/ 0 w 11"/>
              <a:gd name="T15" fmla="*/ 16 h 40"/>
              <a:gd name="T16" fmla="*/ 6 w 11"/>
              <a:gd name="T17" fmla="*/ 1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40">
                <a:moveTo>
                  <a:pt x="6" y="13"/>
                </a:moveTo>
                <a:lnTo>
                  <a:pt x="6" y="0"/>
                </a:lnTo>
                <a:lnTo>
                  <a:pt x="11" y="29"/>
                </a:lnTo>
                <a:lnTo>
                  <a:pt x="11" y="40"/>
                </a:lnTo>
                <a:lnTo>
                  <a:pt x="9" y="40"/>
                </a:lnTo>
                <a:lnTo>
                  <a:pt x="2" y="29"/>
                </a:lnTo>
                <a:lnTo>
                  <a:pt x="0" y="21"/>
                </a:lnTo>
                <a:lnTo>
                  <a:pt x="0" y="16"/>
                </a:lnTo>
                <a:lnTo>
                  <a:pt x="6" y="13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11" name="Freeform 77">
            <a:extLst>
              <a:ext uri="{FF2B5EF4-FFF2-40B4-BE49-F238E27FC236}">
                <a16:creationId xmlns:a16="http://schemas.microsoft.com/office/drawing/2014/main" id="{A6BCBA7C-2202-CDA5-C01F-E04B99CB1A28}"/>
              </a:ext>
            </a:extLst>
          </p:cNvPr>
          <p:cNvSpPr>
            <a:spLocks/>
          </p:cNvSpPr>
          <p:nvPr/>
        </p:nvSpPr>
        <p:spPr bwMode="auto">
          <a:xfrm>
            <a:off x="1829101" y="5487915"/>
            <a:ext cx="5270" cy="7905"/>
          </a:xfrm>
          <a:custGeom>
            <a:avLst/>
            <a:gdLst>
              <a:gd name="T0" fmla="*/ 0 w 33"/>
              <a:gd name="T1" fmla="*/ 39 h 41"/>
              <a:gd name="T2" fmla="*/ 0 w 33"/>
              <a:gd name="T3" fmla="*/ 28 h 41"/>
              <a:gd name="T4" fmla="*/ 6 w 33"/>
              <a:gd name="T5" fmla="*/ 23 h 41"/>
              <a:gd name="T6" fmla="*/ 13 w 33"/>
              <a:gd name="T7" fmla="*/ 20 h 41"/>
              <a:gd name="T8" fmla="*/ 13 w 33"/>
              <a:gd name="T9" fmla="*/ 14 h 41"/>
              <a:gd name="T10" fmla="*/ 15 w 33"/>
              <a:gd name="T11" fmla="*/ 12 h 41"/>
              <a:gd name="T12" fmla="*/ 22 w 33"/>
              <a:gd name="T13" fmla="*/ 1 h 41"/>
              <a:gd name="T14" fmla="*/ 26 w 33"/>
              <a:gd name="T15" fmla="*/ 0 h 41"/>
              <a:gd name="T16" fmla="*/ 33 w 33"/>
              <a:gd name="T17" fmla="*/ 1 h 41"/>
              <a:gd name="T18" fmla="*/ 32 w 33"/>
              <a:gd name="T19" fmla="*/ 8 h 41"/>
              <a:gd name="T20" fmla="*/ 30 w 33"/>
              <a:gd name="T21" fmla="*/ 16 h 41"/>
              <a:gd name="T22" fmla="*/ 25 w 33"/>
              <a:gd name="T23" fmla="*/ 24 h 41"/>
              <a:gd name="T24" fmla="*/ 21 w 33"/>
              <a:gd name="T25" fmla="*/ 33 h 41"/>
              <a:gd name="T26" fmla="*/ 14 w 33"/>
              <a:gd name="T27" fmla="*/ 35 h 41"/>
              <a:gd name="T28" fmla="*/ 11 w 33"/>
              <a:gd name="T29" fmla="*/ 39 h 41"/>
              <a:gd name="T30" fmla="*/ 9 w 33"/>
              <a:gd name="T31" fmla="*/ 39 h 41"/>
              <a:gd name="T32" fmla="*/ 8 w 33"/>
              <a:gd name="T33" fmla="*/ 39 h 41"/>
              <a:gd name="T34" fmla="*/ 8 w 33"/>
              <a:gd name="T35" fmla="*/ 40 h 41"/>
              <a:gd name="T36" fmla="*/ 4 w 33"/>
              <a:gd name="T37" fmla="*/ 40 h 41"/>
              <a:gd name="T38" fmla="*/ 2 w 33"/>
              <a:gd name="T39" fmla="*/ 41 h 41"/>
              <a:gd name="T40" fmla="*/ 0 w 33"/>
              <a:gd name="T41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" h="41">
                <a:moveTo>
                  <a:pt x="0" y="39"/>
                </a:moveTo>
                <a:lnTo>
                  <a:pt x="0" y="28"/>
                </a:lnTo>
                <a:lnTo>
                  <a:pt x="6" y="23"/>
                </a:lnTo>
                <a:lnTo>
                  <a:pt x="13" y="20"/>
                </a:lnTo>
                <a:lnTo>
                  <a:pt x="13" y="14"/>
                </a:lnTo>
                <a:lnTo>
                  <a:pt x="15" y="12"/>
                </a:lnTo>
                <a:lnTo>
                  <a:pt x="22" y="1"/>
                </a:lnTo>
                <a:lnTo>
                  <a:pt x="26" y="0"/>
                </a:lnTo>
                <a:lnTo>
                  <a:pt x="33" y="1"/>
                </a:lnTo>
                <a:lnTo>
                  <a:pt x="32" y="8"/>
                </a:lnTo>
                <a:lnTo>
                  <a:pt x="30" y="16"/>
                </a:lnTo>
                <a:lnTo>
                  <a:pt x="25" y="24"/>
                </a:lnTo>
                <a:lnTo>
                  <a:pt x="21" y="33"/>
                </a:lnTo>
                <a:lnTo>
                  <a:pt x="14" y="35"/>
                </a:lnTo>
                <a:lnTo>
                  <a:pt x="11" y="39"/>
                </a:lnTo>
                <a:lnTo>
                  <a:pt x="9" y="39"/>
                </a:lnTo>
                <a:lnTo>
                  <a:pt x="8" y="39"/>
                </a:lnTo>
                <a:lnTo>
                  <a:pt x="8" y="40"/>
                </a:lnTo>
                <a:lnTo>
                  <a:pt x="4" y="40"/>
                </a:lnTo>
                <a:lnTo>
                  <a:pt x="2" y="41"/>
                </a:lnTo>
                <a:lnTo>
                  <a:pt x="0" y="39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12" name="Freeform 78">
            <a:extLst>
              <a:ext uri="{FF2B5EF4-FFF2-40B4-BE49-F238E27FC236}">
                <a16:creationId xmlns:a16="http://schemas.microsoft.com/office/drawing/2014/main" id="{FC551D29-96A2-FB01-7560-0A820C19394C}"/>
              </a:ext>
            </a:extLst>
          </p:cNvPr>
          <p:cNvSpPr>
            <a:spLocks/>
          </p:cNvSpPr>
          <p:nvPr/>
        </p:nvSpPr>
        <p:spPr bwMode="auto">
          <a:xfrm>
            <a:off x="1784305" y="5577508"/>
            <a:ext cx="1318" cy="3953"/>
          </a:xfrm>
          <a:custGeom>
            <a:avLst/>
            <a:gdLst>
              <a:gd name="T0" fmla="*/ 2 w 9"/>
              <a:gd name="T1" fmla="*/ 0 h 22"/>
              <a:gd name="T2" fmla="*/ 7 w 9"/>
              <a:gd name="T3" fmla="*/ 0 h 22"/>
              <a:gd name="T4" fmla="*/ 8 w 9"/>
              <a:gd name="T5" fmla="*/ 0 h 22"/>
              <a:gd name="T6" fmla="*/ 9 w 9"/>
              <a:gd name="T7" fmla="*/ 4 h 22"/>
              <a:gd name="T8" fmla="*/ 9 w 9"/>
              <a:gd name="T9" fmla="*/ 17 h 22"/>
              <a:gd name="T10" fmla="*/ 8 w 9"/>
              <a:gd name="T11" fmla="*/ 19 h 22"/>
              <a:gd name="T12" fmla="*/ 9 w 9"/>
              <a:gd name="T13" fmla="*/ 20 h 22"/>
              <a:gd name="T14" fmla="*/ 7 w 9"/>
              <a:gd name="T15" fmla="*/ 22 h 22"/>
              <a:gd name="T16" fmla="*/ 2 w 9"/>
              <a:gd name="T17" fmla="*/ 22 h 22"/>
              <a:gd name="T18" fmla="*/ 0 w 9"/>
              <a:gd name="T19" fmla="*/ 14 h 22"/>
              <a:gd name="T20" fmla="*/ 0 w 9"/>
              <a:gd name="T21" fmla="*/ 7 h 22"/>
              <a:gd name="T22" fmla="*/ 2 w 9"/>
              <a:gd name="T23" fmla="*/ 4 h 22"/>
              <a:gd name="T24" fmla="*/ 2 w 9"/>
              <a:gd name="T2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22">
                <a:moveTo>
                  <a:pt x="2" y="0"/>
                </a:moveTo>
                <a:lnTo>
                  <a:pt x="7" y="0"/>
                </a:lnTo>
                <a:lnTo>
                  <a:pt x="8" y="0"/>
                </a:lnTo>
                <a:lnTo>
                  <a:pt x="9" y="4"/>
                </a:lnTo>
                <a:lnTo>
                  <a:pt x="9" y="17"/>
                </a:lnTo>
                <a:lnTo>
                  <a:pt x="8" y="19"/>
                </a:lnTo>
                <a:lnTo>
                  <a:pt x="9" y="20"/>
                </a:lnTo>
                <a:lnTo>
                  <a:pt x="7" y="22"/>
                </a:lnTo>
                <a:lnTo>
                  <a:pt x="2" y="22"/>
                </a:lnTo>
                <a:lnTo>
                  <a:pt x="0" y="14"/>
                </a:lnTo>
                <a:lnTo>
                  <a:pt x="0" y="7"/>
                </a:lnTo>
                <a:lnTo>
                  <a:pt x="2" y="4"/>
                </a:lnTo>
                <a:lnTo>
                  <a:pt x="2" y="0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13" name="Freeform 79">
            <a:extLst>
              <a:ext uri="{FF2B5EF4-FFF2-40B4-BE49-F238E27FC236}">
                <a16:creationId xmlns:a16="http://schemas.microsoft.com/office/drawing/2014/main" id="{285CFB76-A066-A731-E2C9-C9DDB00BE947}"/>
              </a:ext>
            </a:extLst>
          </p:cNvPr>
          <p:cNvSpPr>
            <a:spLocks/>
          </p:cNvSpPr>
          <p:nvPr/>
        </p:nvSpPr>
        <p:spPr bwMode="auto">
          <a:xfrm>
            <a:off x="1785623" y="5592001"/>
            <a:ext cx="1318" cy="3953"/>
          </a:xfrm>
          <a:custGeom>
            <a:avLst/>
            <a:gdLst>
              <a:gd name="T0" fmla="*/ 7 w 8"/>
              <a:gd name="T1" fmla="*/ 0 h 20"/>
              <a:gd name="T2" fmla="*/ 7 w 8"/>
              <a:gd name="T3" fmla="*/ 5 h 20"/>
              <a:gd name="T4" fmla="*/ 7 w 8"/>
              <a:gd name="T5" fmla="*/ 8 h 20"/>
              <a:gd name="T6" fmla="*/ 7 w 8"/>
              <a:gd name="T7" fmla="*/ 9 h 20"/>
              <a:gd name="T8" fmla="*/ 8 w 8"/>
              <a:gd name="T9" fmla="*/ 11 h 20"/>
              <a:gd name="T10" fmla="*/ 7 w 8"/>
              <a:gd name="T11" fmla="*/ 11 h 20"/>
              <a:gd name="T12" fmla="*/ 7 w 8"/>
              <a:gd name="T13" fmla="*/ 12 h 20"/>
              <a:gd name="T14" fmla="*/ 7 w 8"/>
              <a:gd name="T15" fmla="*/ 14 h 20"/>
              <a:gd name="T16" fmla="*/ 7 w 8"/>
              <a:gd name="T17" fmla="*/ 17 h 20"/>
              <a:gd name="T18" fmla="*/ 5 w 8"/>
              <a:gd name="T19" fmla="*/ 18 h 20"/>
              <a:gd name="T20" fmla="*/ 4 w 8"/>
              <a:gd name="T21" fmla="*/ 18 h 20"/>
              <a:gd name="T22" fmla="*/ 4 w 8"/>
              <a:gd name="T23" fmla="*/ 20 h 20"/>
              <a:gd name="T24" fmla="*/ 0 w 8"/>
              <a:gd name="T25" fmla="*/ 17 h 20"/>
              <a:gd name="T26" fmla="*/ 0 w 8"/>
              <a:gd name="T27" fmla="*/ 9 h 20"/>
              <a:gd name="T28" fmla="*/ 3 w 8"/>
              <a:gd name="T29" fmla="*/ 1 h 20"/>
              <a:gd name="T30" fmla="*/ 3 w 8"/>
              <a:gd name="T31" fmla="*/ 0 h 20"/>
              <a:gd name="T32" fmla="*/ 7 w 8"/>
              <a:gd name="T3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" h="20">
                <a:moveTo>
                  <a:pt x="7" y="0"/>
                </a:moveTo>
                <a:lnTo>
                  <a:pt x="7" y="5"/>
                </a:lnTo>
                <a:lnTo>
                  <a:pt x="7" y="8"/>
                </a:lnTo>
                <a:lnTo>
                  <a:pt x="7" y="9"/>
                </a:lnTo>
                <a:lnTo>
                  <a:pt x="8" y="11"/>
                </a:lnTo>
                <a:lnTo>
                  <a:pt x="7" y="11"/>
                </a:lnTo>
                <a:lnTo>
                  <a:pt x="7" y="12"/>
                </a:lnTo>
                <a:lnTo>
                  <a:pt x="7" y="14"/>
                </a:lnTo>
                <a:lnTo>
                  <a:pt x="7" y="17"/>
                </a:lnTo>
                <a:lnTo>
                  <a:pt x="5" y="18"/>
                </a:lnTo>
                <a:lnTo>
                  <a:pt x="4" y="18"/>
                </a:lnTo>
                <a:lnTo>
                  <a:pt x="4" y="20"/>
                </a:lnTo>
                <a:lnTo>
                  <a:pt x="0" y="17"/>
                </a:lnTo>
                <a:lnTo>
                  <a:pt x="0" y="9"/>
                </a:lnTo>
                <a:lnTo>
                  <a:pt x="3" y="1"/>
                </a:ln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14" name="Freeform 80">
            <a:extLst>
              <a:ext uri="{FF2B5EF4-FFF2-40B4-BE49-F238E27FC236}">
                <a16:creationId xmlns:a16="http://schemas.microsoft.com/office/drawing/2014/main" id="{D3FDD579-FB1B-44C9-301D-43F49858C1E3}"/>
              </a:ext>
            </a:extLst>
          </p:cNvPr>
          <p:cNvSpPr>
            <a:spLocks/>
          </p:cNvSpPr>
          <p:nvPr/>
        </p:nvSpPr>
        <p:spPr bwMode="auto">
          <a:xfrm>
            <a:off x="1784305" y="5617034"/>
            <a:ext cx="3953" cy="7905"/>
          </a:xfrm>
          <a:custGeom>
            <a:avLst/>
            <a:gdLst>
              <a:gd name="T0" fmla="*/ 11 w 22"/>
              <a:gd name="T1" fmla="*/ 11 h 43"/>
              <a:gd name="T2" fmla="*/ 11 w 22"/>
              <a:gd name="T3" fmla="*/ 22 h 43"/>
              <a:gd name="T4" fmla="*/ 13 w 22"/>
              <a:gd name="T5" fmla="*/ 22 h 43"/>
              <a:gd name="T6" fmla="*/ 20 w 22"/>
              <a:gd name="T7" fmla="*/ 27 h 43"/>
              <a:gd name="T8" fmla="*/ 22 w 22"/>
              <a:gd name="T9" fmla="*/ 33 h 43"/>
              <a:gd name="T10" fmla="*/ 22 w 22"/>
              <a:gd name="T11" fmla="*/ 41 h 43"/>
              <a:gd name="T12" fmla="*/ 21 w 22"/>
              <a:gd name="T13" fmla="*/ 41 h 43"/>
              <a:gd name="T14" fmla="*/ 21 w 22"/>
              <a:gd name="T15" fmla="*/ 42 h 43"/>
              <a:gd name="T16" fmla="*/ 20 w 22"/>
              <a:gd name="T17" fmla="*/ 42 h 43"/>
              <a:gd name="T18" fmla="*/ 20 w 22"/>
              <a:gd name="T19" fmla="*/ 43 h 43"/>
              <a:gd name="T20" fmla="*/ 13 w 22"/>
              <a:gd name="T21" fmla="*/ 41 h 43"/>
              <a:gd name="T22" fmla="*/ 2 w 22"/>
              <a:gd name="T23" fmla="*/ 14 h 43"/>
              <a:gd name="T24" fmla="*/ 0 w 22"/>
              <a:gd name="T25" fmla="*/ 9 h 43"/>
              <a:gd name="T26" fmla="*/ 0 w 22"/>
              <a:gd name="T27" fmla="*/ 3 h 43"/>
              <a:gd name="T28" fmla="*/ 0 w 22"/>
              <a:gd name="T29" fmla="*/ 0 h 43"/>
              <a:gd name="T30" fmla="*/ 7 w 22"/>
              <a:gd name="T31" fmla="*/ 0 h 43"/>
              <a:gd name="T32" fmla="*/ 9 w 22"/>
              <a:gd name="T33" fmla="*/ 3 h 43"/>
              <a:gd name="T34" fmla="*/ 11 w 22"/>
              <a:gd name="T35" fmla="*/ 1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" h="43">
                <a:moveTo>
                  <a:pt x="11" y="11"/>
                </a:moveTo>
                <a:lnTo>
                  <a:pt x="11" y="22"/>
                </a:lnTo>
                <a:lnTo>
                  <a:pt x="13" y="22"/>
                </a:lnTo>
                <a:lnTo>
                  <a:pt x="20" y="27"/>
                </a:lnTo>
                <a:lnTo>
                  <a:pt x="22" y="33"/>
                </a:lnTo>
                <a:lnTo>
                  <a:pt x="22" y="41"/>
                </a:lnTo>
                <a:lnTo>
                  <a:pt x="21" y="41"/>
                </a:lnTo>
                <a:lnTo>
                  <a:pt x="21" y="42"/>
                </a:lnTo>
                <a:lnTo>
                  <a:pt x="20" y="42"/>
                </a:lnTo>
                <a:lnTo>
                  <a:pt x="20" y="43"/>
                </a:lnTo>
                <a:lnTo>
                  <a:pt x="13" y="41"/>
                </a:lnTo>
                <a:lnTo>
                  <a:pt x="2" y="14"/>
                </a:lnTo>
                <a:lnTo>
                  <a:pt x="0" y="9"/>
                </a:lnTo>
                <a:lnTo>
                  <a:pt x="0" y="3"/>
                </a:lnTo>
                <a:lnTo>
                  <a:pt x="0" y="0"/>
                </a:lnTo>
                <a:lnTo>
                  <a:pt x="7" y="0"/>
                </a:lnTo>
                <a:lnTo>
                  <a:pt x="9" y="3"/>
                </a:lnTo>
                <a:lnTo>
                  <a:pt x="11" y="11"/>
                </a:lnTo>
              </a:path>
            </a:pathLst>
          </a:custGeom>
          <a:noFill/>
          <a:ln w="1588">
            <a:solidFill>
              <a:srgbClr val="7979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719745" y="3367593"/>
            <a:ext cx="461138" cy="412388"/>
            <a:chOff x="63280" y="3093011"/>
            <a:chExt cx="461138" cy="412388"/>
          </a:xfrm>
          <a:solidFill>
            <a:srgbClr val="F0FBFE"/>
          </a:solidFill>
        </p:grpSpPr>
        <p:sp>
          <p:nvSpPr>
            <p:cNvPr id="615" name="Freeform 81">
              <a:extLst>
                <a:ext uri="{FF2B5EF4-FFF2-40B4-BE49-F238E27FC236}">
                  <a16:creationId xmlns:a16="http://schemas.microsoft.com/office/drawing/2014/main" id="{575D6CEE-CDF1-6A2F-FFAA-DF5BE254A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" y="3144394"/>
              <a:ext cx="316208" cy="51384"/>
            </a:xfrm>
            <a:custGeom>
              <a:avLst/>
              <a:gdLst>
                <a:gd name="T0" fmla="*/ 1664 w 1679"/>
                <a:gd name="T1" fmla="*/ 127 h 274"/>
                <a:gd name="T2" fmla="*/ 1661 w 1679"/>
                <a:gd name="T3" fmla="*/ 122 h 274"/>
                <a:gd name="T4" fmla="*/ 1656 w 1679"/>
                <a:gd name="T5" fmla="*/ 111 h 274"/>
                <a:gd name="T6" fmla="*/ 1650 w 1679"/>
                <a:gd name="T7" fmla="*/ 107 h 274"/>
                <a:gd name="T8" fmla="*/ 1646 w 1679"/>
                <a:gd name="T9" fmla="*/ 98 h 274"/>
                <a:gd name="T10" fmla="*/ 1643 w 1679"/>
                <a:gd name="T11" fmla="*/ 89 h 274"/>
                <a:gd name="T12" fmla="*/ 1637 w 1679"/>
                <a:gd name="T13" fmla="*/ 84 h 274"/>
                <a:gd name="T14" fmla="*/ 1634 w 1679"/>
                <a:gd name="T15" fmla="*/ 75 h 274"/>
                <a:gd name="T16" fmla="*/ 1626 w 1679"/>
                <a:gd name="T17" fmla="*/ 64 h 274"/>
                <a:gd name="T18" fmla="*/ 1623 w 1679"/>
                <a:gd name="T19" fmla="*/ 55 h 274"/>
                <a:gd name="T20" fmla="*/ 1621 w 1679"/>
                <a:gd name="T21" fmla="*/ 48 h 274"/>
                <a:gd name="T22" fmla="*/ 1611 w 1679"/>
                <a:gd name="T23" fmla="*/ 37 h 274"/>
                <a:gd name="T24" fmla="*/ 1605 w 1679"/>
                <a:gd name="T25" fmla="*/ 31 h 274"/>
                <a:gd name="T26" fmla="*/ 1601 w 1679"/>
                <a:gd name="T27" fmla="*/ 24 h 274"/>
                <a:gd name="T28" fmla="*/ 1591 w 1679"/>
                <a:gd name="T29" fmla="*/ 20 h 274"/>
                <a:gd name="T30" fmla="*/ 1588 w 1679"/>
                <a:gd name="T31" fmla="*/ 13 h 274"/>
                <a:gd name="T32" fmla="*/ 1579 w 1679"/>
                <a:gd name="T33" fmla="*/ 4 h 274"/>
                <a:gd name="T34" fmla="*/ 49 w 1679"/>
                <a:gd name="T35" fmla="*/ 0 h 274"/>
                <a:gd name="T36" fmla="*/ 48 w 1679"/>
                <a:gd name="T37" fmla="*/ 7 h 274"/>
                <a:gd name="T38" fmla="*/ 45 w 1679"/>
                <a:gd name="T39" fmla="*/ 9 h 274"/>
                <a:gd name="T40" fmla="*/ 39 w 1679"/>
                <a:gd name="T41" fmla="*/ 12 h 274"/>
                <a:gd name="T42" fmla="*/ 39 w 1679"/>
                <a:gd name="T43" fmla="*/ 4 h 274"/>
                <a:gd name="T44" fmla="*/ 34 w 1679"/>
                <a:gd name="T45" fmla="*/ 7 h 274"/>
                <a:gd name="T46" fmla="*/ 28 w 1679"/>
                <a:gd name="T47" fmla="*/ 9 h 274"/>
                <a:gd name="T48" fmla="*/ 23 w 1679"/>
                <a:gd name="T49" fmla="*/ 16 h 274"/>
                <a:gd name="T50" fmla="*/ 22 w 1679"/>
                <a:gd name="T51" fmla="*/ 32 h 274"/>
                <a:gd name="T52" fmla="*/ 20 w 1679"/>
                <a:gd name="T53" fmla="*/ 36 h 274"/>
                <a:gd name="T54" fmla="*/ 18 w 1679"/>
                <a:gd name="T55" fmla="*/ 56 h 274"/>
                <a:gd name="T56" fmla="*/ 12 w 1679"/>
                <a:gd name="T57" fmla="*/ 66 h 274"/>
                <a:gd name="T58" fmla="*/ 7 w 1679"/>
                <a:gd name="T59" fmla="*/ 78 h 274"/>
                <a:gd name="T60" fmla="*/ 6 w 1679"/>
                <a:gd name="T61" fmla="*/ 95 h 274"/>
                <a:gd name="T62" fmla="*/ 10 w 1679"/>
                <a:gd name="T63" fmla="*/ 105 h 274"/>
                <a:gd name="T64" fmla="*/ 18 w 1679"/>
                <a:gd name="T65" fmla="*/ 122 h 274"/>
                <a:gd name="T66" fmla="*/ 22 w 1679"/>
                <a:gd name="T67" fmla="*/ 136 h 274"/>
                <a:gd name="T68" fmla="*/ 26 w 1679"/>
                <a:gd name="T69" fmla="*/ 140 h 274"/>
                <a:gd name="T70" fmla="*/ 26 w 1679"/>
                <a:gd name="T71" fmla="*/ 160 h 274"/>
                <a:gd name="T72" fmla="*/ 28 w 1679"/>
                <a:gd name="T73" fmla="*/ 164 h 274"/>
                <a:gd name="T74" fmla="*/ 23 w 1679"/>
                <a:gd name="T75" fmla="*/ 193 h 274"/>
                <a:gd name="T76" fmla="*/ 19 w 1679"/>
                <a:gd name="T77" fmla="*/ 199 h 274"/>
                <a:gd name="T78" fmla="*/ 18 w 1679"/>
                <a:gd name="T79" fmla="*/ 228 h 274"/>
                <a:gd name="T80" fmla="*/ 16 w 1679"/>
                <a:gd name="T81" fmla="*/ 239 h 274"/>
                <a:gd name="T82" fmla="*/ 12 w 1679"/>
                <a:gd name="T83" fmla="*/ 243 h 274"/>
                <a:gd name="T84" fmla="*/ 10 w 1679"/>
                <a:gd name="T85" fmla="*/ 261 h 274"/>
                <a:gd name="T86" fmla="*/ 4 w 1679"/>
                <a:gd name="T87" fmla="*/ 266 h 274"/>
                <a:gd name="T88" fmla="*/ 3 w 1679"/>
                <a:gd name="T89" fmla="*/ 269 h 274"/>
                <a:gd name="T90" fmla="*/ 1679 w 1679"/>
                <a:gd name="T91" fmla="*/ 274 h 274"/>
                <a:gd name="T92" fmla="*/ 1678 w 1679"/>
                <a:gd name="T93" fmla="*/ 219 h 274"/>
                <a:gd name="T94" fmla="*/ 1675 w 1679"/>
                <a:gd name="T95" fmla="*/ 211 h 274"/>
                <a:gd name="T96" fmla="*/ 1676 w 1679"/>
                <a:gd name="T97" fmla="*/ 197 h 274"/>
                <a:gd name="T98" fmla="*/ 1679 w 1679"/>
                <a:gd name="T99" fmla="*/ 186 h 274"/>
                <a:gd name="T100" fmla="*/ 1676 w 1679"/>
                <a:gd name="T101" fmla="*/ 173 h 274"/>
                <a:gd name="T102" fmla="*/ 1672 w 1679"/>
                <a:gd name="T103" fmla="*/ 156 h 274"/>
                <a:gd name="T104" fmla="*/ 1670 w 1679"/>
                <a:gd name="T105" fmla="*/ 14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9" h="274">
                  <a:moveTo>
                    <a:pt x="1668" y="143"/>
                  </a:moveTo>
                  <a:lnTo>
                    <a:pt x="1668" y="132"/>
                  </a:lnTo>
                  <a:lnTo>
                    <a:pt x="1664" y="127"/>
                  </a:lnTo>
                  <a:lnTo>
                    <a:pt x="1663" y="124"/>
                  </a:lnTo>
                  <a:lnTo>
                    <a:pt x="1663" y="123"/>
                  </a:lnTo>
                  <a:lnTo>
                    <a:pt x="1661" y="122"/>
                  </a:lnTo>
                  <a:lnTo>
                    <a:pt x="1661" y="119"/>
                  </a:lnTo>
                  <a:lnTo>
                    <a:pt x="1657" y="113"/>
                  </a:lnTo>
                  <a:lnTo>
                    <a:pt x="1656" y="111"/>
                  </a:lnTo>
                  <a:lnTo>
                    <a:pt x="1654" y="109"/>
                  </a:lnTo>
                  <a:lnTo>
                    <a:pt x="1654" y="108"/>
                  </a:lnTo>
                  <a:lnTo>
                    <a:pt x="1650" y="107"/>
                  </a:lnTo>
                  <a:lnTo>
                    <a:pt x="1650" y="105"/>
                  </a:lnTo>
                  <a:lnTo>
                    <a:pt x="1648" y="100"/>
                  </a:lnTo>
                  <a:lnTo>
                    <a:pt x="1646" y="98"/>
                  </a:lnTo>
                  <a:lnTo>
                    <a:pt x="1646" y="97"/>
                  </a:lnTo>
                  <a:lnTo>
                    <a:pt x="1643" y="95"/>
                  </a:lnTo>
                  <a:lnTo>
                    <a:pt x="1643" y="89"/>
                  </a:lnTo>
                  <a:lnTo>
                    <a:pt x="1639" y="87"/>
                  </a:lnTo>
                  <a:lnTo>
                    <a:pt x="1639" y="86"/>
                  </a:lnTo>
                  <a:lnTo>
                    <a:pt x="1637" y="84"/>
                  </a:lnTo>
                  <a:lnTo>
                    <a:pt x="1635" y="80"/>
                  </a:lnTo>
                  <a:lnTo>
                    <a:pt x="1635" y="78"/>
                  </a:lnTo>
                  <a:lnTo>
                    <a:pt x="1634" y="75"/>
                  </a:lnTo>
                  <a:lnTo>
                    <a:pt x="1628" y="69"/>
                  </a:lnTo>
                  <a:lnTo>
                    <a:pt x="1628" y="66"/>
                  </a:lnTo>
                  <a:lnTo>
                    <a:pt x="1626" y="64"/>
                  </a:lnTo>
                  <a:lnTo>
                    <a:pt x="1624" y="59"/>
                  </a:lnTo>
                  <a:lnTo>
                    <a:pt x="1624" y="56"/>
                  </a:lnTo>
                  <a:lnTo>
                    <a:pt x="1623" y="55"/>
                  </a:lnTo>
                  <a:lnTo>
                    <a:pt x="1623" y="53"/>
                  </a:lnTo>
                  <a:lnTo>
                    <a:pt x="1621" y="50"/>
                  </a:lnTo>
                  <a:lnTo>
                    <a:pt x="1621" y="48"/>
                  </a:lnTo>
                  <a:lnTo>
                    <a:pt x="1613" y="44"/>
                  </a:lnTo>
                  <a:lnTo>
                    <a:pt x="1612" y="42"/>
                  </a:lnTo>
                  <a:lnTo>
                    <a:pt x="1611" y="37"/>
                  </a:lnTo>
                  <a:lnTo>
                    <a:pt x="1610" y="34"/>
                  </a:lnTo>
                  <a:lnTo>
                    <a:pt x="1607" y="33"/>
                  </a:lnTo>
                  <a:lnTo>
                    <a:pt x="1605" y="31"/>
                  </a:lnTo>
                  <a:lnTo>
                    <a:pt x="1602" y="31"/>
                  </a:lnTo>
                  <a:lnTo>
                    <a:pt x="1602" y="26"/>
                  </a:lnTo>
                  <a:lnTo>
                    <a:pt x="1601" y="24"/>
                  </a:lnTo>
                  <a:lnTo>
                    <a:pt x="1596" y="22"/>
                  </a:lnTo>
                  <a:lnTo>
                    <a:pt x="1595" y="20"/>
                  </a:lnTo>
                  <a:lnTo>
                    <a:pt x="1591" y="20"/>
                  </a:lnTo>
                  <a:lnTo>
                    <a:pt x="1591" y="15"/>
                  </a:lnTo>
                  <a:lnTo>
                    <a:pt x="1589" y="13"/>
                  </a:lnTo>
                  <a:lnTo>
                    <a:pt x="1588" y="13"/>
                  </a:lnTo>
                  <a:lnTo>
                    <a:pt x="1585" y="12"/>
                  </a:lnTo>
                  <a:lnTo>
                    <a:pt x="1580" y="9"/>
                  </a:lnTo>
                  <a:lnTo>
                    <a:pt x="1579" y="4"/>
                  </a:lnTo>
                  <a:lnTo>
                    <a:pt x="1577" y="2"/>
                  </a:lnTo>
                  <a:lnTo>
                    <a:pt x="1572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48" y="2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9"/>
                  </a:lnTo>
                  <a:lnTo>
                    <a:pt x="45" y="12"/>
                  </a:lnTo>
                  <a:lnTo>
                    <a:pt x="42" y="13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40" y="9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4"/>
                  </a:lnTo>
                  <a:lnTo>
                    <a:pt x="34" y="7"/>
                  </a:lnTo>
                  <a:lnTo>
                    <a:pt x="31" y="8"/>
                  </a:lnTo>
                  <a:lnTo>
                    <a:pt x="29" y="7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3" y="16"/>
                  </a:lnTo>
                  <a:lnTo>
                    <a:pt x="23" y="24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20" y="36"/>
                  </a:lnTo>
                  <a:lnTo>
                    <a:pt x="20" y="40"/>
                  </a:lnTo>
                  <a:lnTo>
                    <a:pt x="18" y="45"/>
                  </a:lnTo>
                  <a:lnTo>
                    <a:pt x="18" y="56"/>
                  </a:lnTo>
                  <a:lnTo>
                    <a:pt x="17" y="62"/>
                  </a:lnTo>
                  <a:lnTo>
                    <a:pt x="15" y="64"/>
                  </a:lnTo>
                  <a:lnTo>
                    <a:pt x="12" y="66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7" y="78"/>
                  </a:lnTo>
                  <a:lnTo>
                    <a:pt x="6" y="84"/>
                  </a:lnTo>
                  <a:lnTo>
                    <a:pt x="4" y="88"/>
                  </a:lnTo>
                  <a:lnTo>
                    <a:pt x="6" y="95"/>
                  </a:lnTo>
                  <a:lnTo>
                    <a:pt x="7" y="97"/>
                  </a:lnTo>
                  <a:lnTo>
                    <a:pt x="10" y="100"/>
                  </a:lnTo>
                  <a:lnTo>
                    <a:pt x="10" y="105"/>
                  </a:lnTo>
                  <a:lnTo>
                    <a:pt x="12" y="110"/>
                  </a:lnTo>
                  <a:lnTo>
                    <a:pt x="15" y="113"/>
                  </a:lnTo>
                  <a:lnTo>
                    <a:pt x="18" y="122"/>
                  </a:lnTo>
                  <a:lnTo>
                    <a:pt x="18" y="133"/>
                  </a:lnTo>
                  <a:lnTo>
                    <a:pt x="20" y="135"/>
                  </a:lnTo>
                  <a:lnTo>
                    <a:pt x="22" y="136"/>
                  </a:lnTo>
                  <a:lnTo>
                    <a:pt x="22" y="137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4" y="145"/>
                  </a:lnTo>
                  <a:lnTo>
                    <a:pt x="26" y="149"/>
                  </a:lnTo>
                  <a:lnTo>
                    <a:pt x="26" y="160"/>
                  </a:lnTo>
                  <a:lnTo>
                    <a:pt x="26" y="161"/>
                  </a:lnTo>
                  <a:lnTo>
                    <a:pt x="28" y="162"/>
                  </a:lnTo>
                  <a:lnTo>
                    <a:pt x="28" y="164"/>
                  </a:lnTo>
                  <a:lnTo>
                    <a:pt x="26" y="179"/>
                  </a:lnTo>
                  <a:lnTo>
                    <a:pt x="25" y="184"/>
                  </a:lnTo>
                  <a:lnTo>
                    <a:pt x="23" y="193"/>
                  </a:lnTo>
                  <a:lnTo>
                    <a:pt x="23" y="197"/>
                  </a:lnTo>
                  <a:lnTo>
                    <a:pt x="22" y="199"/>
                  </a:lnTo>
                  <a:lnTo>
                    <a:pt x="19" y="199"/>
                  </a:lnTo>
                  <a:lnTo>
                    <a:pt x="18" y="199"/>
                  </a:lnTo>
                  <a:lnTo>
                    <a:pt x="18" y="201"/>
                  </a:lnTo>
                  <a:lnTo>
                    <a:pt x="18" y="228"/>
                  </a:lnTo>
                  <a:lnTo>
                    <a:pt x="17" y="233"/>
                  </a:lnTo>
                  <a:lnTo>
                    <a:pt x="17" y="239"/>
                  </a:lnTo>
                  <a:lnTo>
                    <a:pt x="16" y="239"/>
                  </a:lnTo>
                  <a:lnTo>
                    <a:pt x="16" y="240"/>
                  </a:lnTo>
                  <a:lnTo>
                    <a:pt x="15" y="242"/>
                  </a:lnTo>
                  <a:lnTo>
                    <a:pt x="12" y="243"/>
                  </a:lnTo>
                  <a:lnTo>
                    <a:pt x="12" y="247"/>
                  </a:lnTo>
                  <a:lnTo>
                    <a:pt x="10" y="253"/>
                  </a:lnTo>
                  <a:lnTo>
                    <a:pt x="10" y="261"/>
                  </a:lnTo>
                  <a:lnTo>
                    <a:pt x="7" y="261"/>
                  </a:lnTo>
                  <a:lnTo>
                    <a:pt x="7" y="264"/>
                  </a:lnTo>
                  <a:lnTo>
                    <a:pt x="4" y="266"/>
                  </a:lnTo>
                  <a:lnTo>
                    <a:pt x="3" y="266"/>
                  </a:lnTo>
                  <a:lnTo>
                    <a:pt x="3" y="267"/>
                  </a:lnTo>
                  <a:lnTo>
                    <a:pt x="3" y="269"/>
                  </a:lnTo>
                  <a:lnTo>
                    <a:pt x="1" y="271"/>
                  </a:lnTo>
                  <a:lnTo>
                    <a:pt x="0" y="274"/>
                  </a:lnTo>
                  <a:lnTo>
                    <a:pt x="1679" y="274"/>
                  </a:lnTo>
                  <a:lnTo>
                    <a:pt x="1679" y="271"/>
                  </a:lnTo>
                  <a:lnTo>
                    <a:pt x="1678" y="258"/>
                  </a:lnTo>
                  <a:lnTo>
                    <a:pt x="1678" y="219"/>
                  </a:lnTo>
                  <a:lnTo>
                    <a:pt x="1676" y="215"/>
                  </a:lnTo>
                  <a:lnTo>
                    <a:pt x="1676" y="213"/>
                  </a:lnTo>
                  <a:lnTo>
                    <a:pt x="1675" y="211"/>
                  </a:lnTo>
                  <a:lnTo>
                    <a:pt x="1675" y="198"/>
                  </a:lnTo>
                  <a:lnTo>
                    <a:pt x="1675" y="197"/>
                  </a:lnTo>
                  <a:lnTo>
                    <a:pt x="1676" y="197"/>
                  </a:lnTo>
                  <a:lnTo>
                    <a:pt x="1678" y="195"/>
                  </a:lnTo>
                  <a:lnTo>
                    <a:pt x="1678" y="187"/>
                  </a:lnTo>
                  <a:lnTo>
                    <a:pt x="1679" y="186"/>
                  </a:lnTo>
                  <a:lnTo>
                    <a:pt x="1679" y="182"/>
                  </a:lnTo>
                  <a:lnTo>
                    <a:pt x="1678" y="175"/>
                  </a:lnTo>
                  <a:lnTo>
                    <a:pt x="1676" y="173"/>
                  </a:lnTo>
                  <a:lnTo>
                    <a:pt x="1675" y="173"/>
                  </a:lnTo>
                  <a:lnTo>
                    <a:pt x="1675" y="157"/>
                  </a:lnTo>
                  <a:lnTo>
                    <a:pt x="1672" y="156"/>
                  </a:lnTo>
                  <a:lnTo>
                    <a:pt x="1672" y="154"/>
                  </a:lnTo>
                  <a:lnTo>
                    <a:pt x="1670" y="150"/>
                  </a:lnTo>
                  <a:lnTo>
                    <a:pt x="1670" y="146"/>
                  </a:lnTo>
                  <a:lnTo>
                    <a:pt x="1668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16" name="Freeform 82">
              <a:extLst>
                <a:ext uri="{FF2B5EF4-FFF2-40B4-BE49-F238E27FC236}">
                  <a16:creationId xmlns:a16="http://schemas.microsoft.com/office/drawing/2014/main" id="{E19A4BB1-41D0-7E00-C2B7-8C8AD45DA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" y="3093011"/>
              <a:ext cx="291175" cy="51384"/>
            </a:xfrm>
            <a:custGeom>
              <a:avLst/>
              <a:gdLst>
                <a:gd name="T0" fmla="*/ 1289 w 1543"/>
                <a:gd name="T1" fmla="*/ 139 h 275"/>
                <a:gd name="T2" fmla="*/ 1266 w 1543"/>
                <a:gd name="T3" fmla="*/ 126 h 275"/>
                <a:gd name="T4" fmla="*/ 1244 w 1543"/>
                <a:gd name="T5" fmla="*/ 110 h 275"/>
                <a:gd name="T6" fmla="*/ 1202 w 1543"/>
                <a:gd name="T7" fmla="*/ 101 h 275"/>
                <a:gd name="T8" fmla="*/ 1158 w 1543"/>
                <a:gd name="T9" fmla="*/ 99 h 275"/>
                <a:gd name="T10" fmla="*/ 1108 w 1543"/>
                <a:gd name="T11" fmla="*/ 83 h 275"/>
                <a:gd name="T12" fmla="*/ 1082 w 1543"/>
                <a:gd name="T13" fmla="*/ 80 h 275"/>
                <a:gd name="T14" fmla="*/ 1067 w 1543"/>
                <a:gd name="T15" fmla="*/ 90 h 275"/>
                <a:gd name="T16" fmla="*/ 1053 w 1543"/>
                <a:gd name="T17" fmla="*/ 99 h 275"/>
                <a:gd name="T18" fmla="*/ 1016 w 1543"/>
                <a:gd name="T19" fmla="*/ 88 h 275"/>
                <a:gd name="T20" fmla="*/ 988 w 1543"/>
                <a:gd name="T21" fmla="*/ 77 h 275"/>
                <a:gd name="T22" fmla="*/ 940 w 1543"/>
                <a:gd name="T23" fmla="*/ 68 h 275"/>
                <a:gd name="T24" fmla="*/ 906 w 1543"/>
                <a:gd name="T25" fmla="*/ 54 h 275"/>
                <a:gd name="T26" fmla="*/ 871 w 1543"/>
                <a:gd name="T27" fmla="*/ 44 h 275"/>
                <a:gd name="T28" fmla="*/ 818 w 1543"/>
                <a:gd name="T29" fmla="*/ 57 h 275"/>
                <a:gd name="T30" fmla="*/ 734 w 1543"/>
                <a:gd name="T31" fmla="*/ 52 h 275"/>
                <a:gd name="T32" fmla="*/ 706 w 1543"/>
                <a:gd name="T33" fmla="*/ 33 h 275"/>
                <a:gd name="T34" fmla="*/ 685 w 1543"/>
                <a:gd name="T35" fmla="*/ 14 h 275"/>
                <a:gd name="T36" fmla="*/ 650 w 1543"/>
                <a:gd name="T37" fmla="*/ 2 h 275"/>
                <a:gd name="T38" fmla="*/ 630 w 1543"/>
                <a:gd name="T39" fmla="*/ 15 h 275"/>
                <a:gd name="T40" fmla="*/ 609 w 1543"/>
                <a:gd name="T41" fmla="*/ 20 h 275"/>
                <a:gd name="T42" fmla="*/ 569 w 1543"/>
                <a:gd name="T43" fmla="*/ 12 h 275"/>
                <a:gd name="T44" fmla="*/ 525 w 1543"/>
                <a:gd name="T45" fmla="*/ 20 h 275"/>
                <a:gd name="T46" fmla="*/ 506 w 1543"/>
                <a:gd name="T47" fmla="*/ 24 h 275"/>
                <a:gd name="T48" fmla="*/ 481 w 1543"/>
                <a:gd name="T49" fmla="*/ 33 h 275"/>
                <a:gd name="T50" fmla="*/ 452 w 1543"/>
                <a:gd name="T51" fmla="*/ 39 h 275"/>
                <a:gd name="T52" fmla="*/ 434 w 1543"/>
                <a:gd name="T53" fmla="*/ 55 h 275"/>
                <a:gd name="T54" fmla="*/ 415 w 1543"/>
                <a:gd name="T55" fmla="*/ 66 h 275"/>
                <a:gd name="T56" fmla="*/ 408 w 1543"/>
                <a:gd name="T57" fmla="*/ 76 h 275"/>
                <a:gd name="T58" fmla="*/ 393 w 1543"/>
                <a:gd name="T59" fmla="*/ 79 h 275"/>
                <a:gd name="T60" fmla="*/ 365 w 1543"/>
                <a:gd name="T61" fmla="*/ 99 h 275"/>
                <a:gd name="T62" fmla="*/ 343 w 1543"/>
                <a:gd name="T63" fmla="*/ 110 h 275"/>
                <a:gd name="T64" fmla="*/ 328 w 1543"/>
                <a:gd name="T65" fmla="*/ 125 h 275"/>
                <a:gd name="T66" fmla="*/ 316 w 1543"/>
                <a:gd name="T67" fmla="*/ 146 h 275"/>
                <a:gd name="T68" fmla="*/ 297 w 1543"/>
                <a:gd name="T69" fmla="*/ 157 h 275"/>
                <a:gd name="T70" fmla="*/ 281 w 1543"/>
                <a:gd name="T71" fmla="*/ 166 h 275"/>
                <a:gd name="T72" fmla="*/ 262 w 1543"/>
                <a:gd name="T73" fmla="*/ 177 h 275"/>
                <a:gd name="T74" fmla="*/ 256 w 1543"/>
                <a:gd name="T75" fmla="*/ 197 h 275"/>
                <a:gd name="T76" fmla="*/ 245 w 1543"/>
                <a:gd name="T77" fmla="*/ 210 h 275"/>
                <a:gd name="T78" fmla="*/ 219 w 1543"/>
                <a:gd name="T79" fmla="*/ 221 h 275"/>
                <a:gd name="T80" fmla="*/ 204 w 1543"/>
                <a:gd name="T81" fmla="*/ 232 h 275"/>
                <a:gd name="T82" fmla="*/ 164 w 1543"/>
                <a:gd name="T83" fmla="*/ 241 h 275"/>
                <a:gd name="T84" fmla="*/ 156 w 1543"/>
                <a:gd name="T85" fmla="*/ 240 h 275"/>
                <a:gd name="T86" fmla="*/ 162 w 1543"/>
                <a:gd name="T87" fmla="*/ 254 h 275"/>
                <a:gd name="T88" fmla="*/ 152 w 1543"/>
                <a:gd name="T89" fmla="*/ 257 h 275"/>
                <a:gd name="T90" fmla="*/ 142 w 1543"/>
                <a:gd name="T91" fmla="*/ 252 h 275"/>
                <a:gd name="T92" fmla="*/ 109 w 1543"/>
                <a:gd name="T93" fmla="*/ 246 h 275"/>
                <a:gd name="T94" fmla="*/ 76 w 1543"/>
                <a:gd name="T95" fmla="*/ 246 h 275"/>
                <a:gd name="T96" fmla="*/ 55 w 1543"/>
                <a:gd name="T97" fmla="*/ 233 h 275"/>
                <a:gd name="T98" fmla="*/ 32 w 1543"/>
                <a:gd name="T99" fmla="*/ 233 h 275"/>
                <a:gd name="T100" fmla="*/ 16 w 1543"/>
                <a:gd name="T101" fmla="*/ 225 h 275"/>
                <a:gd name="T102" fmla="*/ 5 w 1543"/>
                <a:gd name="T103" fmla="*/ 266 h 275"/>
                <a:gd name="T104" fmla="*/ 19 w 1543"/>
                <a:gd name="T105" fmla="*/ 273 h 275"/>
                <a:gd name="T106" fmla="*/ 1532 w 1543"/>
                <a:gd name="T107" fmla="*/ 263 h 275"/>
                <a:gd name="T108" fmla="*/ 1515 w 1543"/>
                <a:gd name="T109" fmla="*/ 233 h 275"/>
                <a:gd name="T110" fmla="*/ 1485 w 1543"/>
                <a:gd name="T111" fmla="*/ 210 h 275"/>
                <a:gd name="T112" fmla="*/ 1461 w 1543"/>
                <a:gd name="T113" fmla="*/ 197 h 275"/>
                <a:gd name="T114" fmla="*/ 1442 w 1543"/>
                <a:gd name="T115" fmla="*/ 188 h 275"/>
                <a:gd name="T116" fmla="*/ 1409 w 1543"/>
                <a:gd name="T117" fmla="*/ 175 h 275"/>
                <a:gd name="T118" fmla="*/ 1371 w 1543"/>
                <a:gd name="T119" fmla="*/ 165 h 275"/>
                <a:gd name="T120" fmla="*/ 1359 w 1543"/>
                <a:gd name="T121" fmla="*/ 164 h 275"/>
                <a:gd name="T122" fmla="*/ 1321 w 1543"/>
                <a:gd name="T123" fmla="*/ 15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3" h="275">
                  <a:moveTo>
                    <a:pt x="1311" y="153"/>
                  </a:moveTo>
                  <a:lnTo>
                    <a:pt x="1304" y="151"/>
                  </a:lnTo>
                  <a:lnTo>
                    <a:pt x="1300" y="148"/>
                  </a:lnTo>
                  <a:lnTo>
                    <a:pt x="1299" y="145"/>
                  </a:lnTo>
                  <a:lnTo>
                    <a:pt x="1297" y="143"/>
                  </a:lnTo>
                  <a:lnTo>
                    <a:pt x="1297" y="142"/>
                  </a:lnTo>
                  <a:lnTo>
                    <a:pt x="1291" y="142"/>
                  </a:lnTo>
                  <a:lnTo>
                    <a:pt x="1289" y="139"/>
                  </a:lnTo>
                  <a:lnTo>
                    <a:pt x="1288" y="138"/>
                  </a:lnTo>
                  <a:lnTo>
                    <a:pt x="1286" y="137"/>
                  </a:lnTo>
                  <a:lnTo>
                    <a:pt x="1278" y="137"/>
                  </a:lnTo>
                  <a:lnTo>
                    <a:pt x="1277" y="135"/>
                  </a:lnTo>
                  <a:lnTo>
                    <a:pt x="1275" y="133"/>
                  </a:lnTo>
                  <a:lnTo>
                    <a:pt x="1275" y="131"/>
                  </a:lnTo>
                  <a:lnTo>
                    <a:pt x="1267" y="131"/>
                  </a:lnTo>
                  <a:lnTo>
                    <a:pt x="1266" y="126"/>
                  </a:lnTo>
                  <a:lnTo>
                    <a:pt x="1256" y="123"/>
                  </a:lnTo>
                  <a:lnTo>
                    <a:pt x="1256" y="121"/>
                  </a:lnTo>
                  <a:lnTo>
                    <a:pt x="1253" y="117"/>
                  </a:lnTo>
                  <a:lnTo>
                    <a:pt x="1253" y="115"/>
                  </a:lnTo>
                  <a:lnTo>
                    <a:pt x="1250" y="114"/>
                  </a:lnTo>
                  <a:lnTo>
                    <a:pt x="1250" y="113"/>
                  </a:lnTo>
                  <a:lnTo>
                    <a:pt x="1245" y="112"/>
                  </a:lnTo>
                  <a:lnTo>
                    <a:pt x="1244" y="110"/>
                  </a:lnTo>
                  <a:lnTo>
                    <a:pt x="1241" y="109"/>
                  </a:lnTo>
                  <a:lnTo>
                    <a:pt x="1240" y="109"/>
                  </a:lnTo>
                  <a:lnTo>
                    <a:pt x="1239" y="107"/>
                  </a:lnTo>
                  <a:lnTo>
                    <a:pt x="1231" y="102"/>
                  </a:lnTo>
                  <a:lnTo>
                    <a:pt x="1228" y="102"/>
                  </a:lnTo>
                  <a:lnTo>
                    <a:pt x="1225" y="101"/>
                  </a:lnTo>
                  <a:lnTo>
                    <a:pt x="1224" y="101"/>
                  </a:lnTo>
                  <a:lnTo>
                    <a:pt x="1202" y="101"/>
                  </a:lnTo>
                  <a:lnTo>
                    <a:pt x="1201" y="104"/>
                  </a:lnTo>
                  <a:lnTo>
                    <a:pt x="1197" y="106"/>
                  </a:lnTo>
                  <a:lnTo>
                    <a:pt x="1195" y="107"/>
                  </a:lnTo>
                  <a:lnTo>
                    <a:pt x="1173" y="107"/>
                  </a:lnTo>
                  <a:lnTo>
                    <a:pt x="1169" y="104"/>
                  </a:lnTo>
                  <a:lnTo>
                    <a:pt x="1167" y="102"/>
                  </a:lnTo>
                  <a:lnTo>
                    <a:pt x="1166" y="102"/>
                  </a:lnTo>
                  <a:lnTo>
                    <a:pt x="1158" y="99"/>
                  </a:lnTo>
                  <a:lnTo>
                    <a:pt x="1155" y="93"/>
                  </a:lnTo>
                  <a:lnTo>
                    <a:pt x="1152" y="92"/>
                  </a:lnTo>
                  <a:lnTo>
                    <a:pt x="1152" y="91"/>
                  </a:lnTo>
                  <a:lnTo>
                    <a:pt x="1147" y="90"/>
                  </a:lnTo>
                  <a:lnTo>
                    <a:pt x="1130" y="90"/>
                  </a:lnTo>
                  <a:lnTo>
                    <a:pt x="1125" y="88"/>
                  </a:lnTo>
                  <a:lnTo>
                    <a:pt x="1111" y="88"/>
                  </a:lnTo>
                  <a:lnTo>
                    <a:pt x="1108" y="83"/>
                  </a:lnTo>
                  <a:lnTo>
                    <a:pt x="1106" y="82"/>
                  </a:lnTo>
                  <a:lnTo>
                    <a:pt x="1100" y="82"/>
                  </a:lnTo>
                  <a:lnTo>
                    <a:pt x="1096" y="80"/>
                  </a:lnTo>
                  <a:lnTo>
                    <a:pt x="1093" y="80"/>
                  </a:lnTo>
                  <a:lnTo>
                    <a:pt x="1091" y="80"/>
                  </a:lnTo>
                  <a:lnTo>
                    <a:pt x="1088" y="79"/>
                  </a:lnTo>
                  <a:lnTo>
                    <a:pt x="1086" y="80"/>
                  </a:lnTo>
                  <a:lnTo>
                    <a:pt x="1082" y="80"/>
                  </a:lnTo>
                  <a:lnTo>
                    <a:pt x="1078" y="85"/>
                  </a:lnTo>
                  <a:lnTo>
                    <a:pt x="1076" y="85"/>
                  </a:lnTo>
                  <a:lnTo>
                    <a:pt x="1075" y="85"/>
                  </a:lnTo>
                  <a:lnTo>
                    <a:pt x="1075" y="86"/>
                  </a:lnTo>
                  <a:lnTo>
                    <a:pt x="1073" y="88"/>
                  </a:lnTo>
                  <a:lnTo>
                    <a:pt x="1071" y="88"/>
                  </a:lnTo>
                  <a:lnTo>
                    <a:pt x="1071" y="90"/>
                  </a:lnTo>
                  <a:lnTo>
                    <a:pt x="1067" y="90"/>
                  </a:lnTo>
                  <a:lnTo>
                    <a:pt x="1060" y="91"/>
                  </a:lnTo>
                  <a:lnTo>
                    <a:pt x="1059" y="93"/>
                  </a:lnTo>
                  <a:lnTo>
                    <a:pt x="1058" y="93"/>
                  </a:lnTo>
                  <a:lnTo>
                    <a:pt x="1058" y="94"/>
                  </a:lnTo>
                  <a:lnTo>
                    <a:pt x="1057" y="97"/>
                  </a:lnTo>
                  <a:lnTo>
                    <a:pt x="1054" y="98"/>
                  </a:lnTo>
                  <a:lnTo>
                    <a:pt x="1053" y="98"/>
                  </a:lnTo>
                  <a:lnTo>
                    <a:pt x="1053" y="99"/>
                  </a:lnTo>
                  <a:lnTo>
                    <a:pt x="1042" y="99"/>
                  </a:lnTo>
                  <a:lnTo>
                    <a:pt x="1039" y="95"/>
                  </a:lnTo>
                  <a:lnTo>
                    <a:pt x="1038" y="93"/>
                  </a:lnTo>
                  <a:lnTo>
                    <a:pt x="1031" y="93"/>
                  </a:lnTo>
                  <a:lnTo>
                    <a:pt x="1028" y="92"/>
                  </a:lnTo>
                  <a:lnTo>
                    <a:pt x="1027" y="91"/>
                  </a:lnTo>
                  <a:lnTo>
                    <a:pt x="1020" y="91"/>
                  </a:lnTo>
                  <a:lnTo>
                    <a:pt x="1016" y="88"/>
                  </a:lnTo>
                  <a:lnTo>
                    <a:pt x="1005" y="88"/>
                  </a:lnTo>
                  <a:lnTo>
                    <a:pt x="1004" y="82"/>
                  </a:lnTo>
                  <a:lnTo>
                    <a:pt x="1001" y="81"/>
                  </a:lnTo>
                  <a:lnTo>
                    <a:pt x="1000" y="81"/>
                  </a:lnTo>
                  <a:lnTo>
                    <a:pt x="999" y="80"/>
                  </a:lnTo>
                  <a:lnTo>
                    <a:pt x="995" y="79"/>
                  </a:lnTo>
                  <a:lnTo>
                    <a:pt x="994" y="79"/>
                  </a:lnTo>
                  <a:lnTo>
                    <a:pt x="988" y="77"/>
                  </a:lnTo>
                  <a:lnTo>
                    <a:pt x="969" y="77"/>
                  </a:lnTo>
                  <a:lnTo>
                    <a:pt x="965" y="75"/>
                  </a:lnTo>
                  <a:lnTo>
                    <a:pt x="961" y="75"/>
                  </a:lnTo>
                  <a:lnTo>
                    <a:pt x="958" y="71"/>
                  </a:lnTo>
                  <a:lnTo>
                    <a:pt x="949" y="71"/>
                  </a:lnTo>
                  <a:lnTo>
                    <a:pt x="946" y="69"/>
                  </a:lnTo>
                  <a:lnTo>
                    <a:pt x="944" y="69"/>
                  </a:lnTo>
                  <a:lnTo>
                    <a:pt x="940" y="68"/>
                  </a:lnTo>
                  <a:lnTo>
                    <a:pt x="933" y="66"/>
                  </a:lnTo>
                  <a:lnTo>
                    <a:pt x="928" y="66"/>
                  </a:lnTo>
                  <a:lnTo>
                    <a:pt x="925" y="65"/>
                  </a:lnTo>
                  <a:lnTo>
                    <a:pt x="925" y="64"/>
                  </a:lnTo>
                  <a:lnTo>
                    <a:pt x="920" y="58"/>
                  </a:lnTo>
                  <a:lnTo>
                    <a:pt x="917" y="58"/>
                  </a:lnTo>
                  <a:lnTo>
                    <a:pt x="911" y="55"/>
                  </a:lnTo>
                  <a:lnTo>
                    <a:pt x="906" y="54"/>
                  </a:lnTo>
                  <a:lnTo>
                    <a:pt x="904" y="53"/>
                  </a:lnTo>
                  <a:lnTo>
                    <a:pt x="896" y="50"/>
                  </a:lnTo>
                  <a:lnTo>
                    <a:pt x="895" y="47"/>
                  </a:lnTo>
                  <a:lnTo>
                    <a:pt x="889" y="46"/>
                  </a:lnTo>
                  <a:lnTo>
                    <a:pt x="884" y="47"/>
                  </a:lnTo>
                  <a:lnTo>
                    <a:pt x="878" y="46"/>
                  </a:lnTo>
                  <a:lnTo>
                    <a:pt x="874" y="46"/>
                  </a:lnTo>
                  <a:lnTo>
                    <a:pt x="871" y="44"/>
                  </a:lnTo>
                  <a:lnTo>
                    <a:pt x="854" y="44"/>
                  </a:lnTo>
                  <a:lnTo>
                    <a:pt x="852" y="46"/>
                  </a:lnTo>
                  <a:lnTo>
                    <a:pt x="849" y="47"/>
                  </a:lnTo>
                  <a:lnTo>
                    <a:pt x="839" y="47"/>
                  </a:lnTo>
                  <a:lnTo>
                    <a:pt x="835" y="50"/>
                  </a:lnTo>
                  <a:lnTo>
                    <a:pt x="830" y="55"/>
                  </a:lnTo>
                  <a:lnTo>
                    <a:pt x="824" y="55"/>
                  </a:lnTo>
                  <a:lnTo>
                    <a:pt x="818" y="57"/>
                  </a:lnTo>
                  <a:lnTo>
                    <a:pt x="813" y="57"/>
                  </a:lnTo>
                  <a:lnTo>
                    <a:pt x="807" y="58"/>
                  </a:lnTo>
                  <a:lnTo>
                    <a:pt x="789" y="57"/>
                  </a:lnTo>
                  <a:lnTo>
                    <a:pt x="783" y="55"/>
                  </a:lnTo>
                  <a:lnTo>
                    <a:pt x="776" y="55"/>
                  </a:lnTo>
                  <a:lnTo>
                    <a:pt x="745" y="55"/>
                  </a:lnTo>
                  <a:lnTo>
                    <a:pt x="740" y="53"/>
                  </a:lnTo>
                  <a:lnTo>
                    <a:pt x="734" y="52"/>
                  </a:lnTo>
                  <a:lnTo>
                    <a:pt x="732" y="50"/>
                  </a:lnTo>
                  <a:lnTo>
                    <a:pt x="731" y="47"/>
                  </a:lnTo>
                  <a:lnTo>
                    <a:pt x="726" y="46"/>
                  </a:lnTo>
                  <a:lnTo>
                    <a:pt x="721" y="44"/>
                  </a:lnTo>
                  <a:lnTo>
                    <a:pt x="721" y="39"/>
                  </a:lnTo>
                  <a:lnTo>
                    <a:pt x="718" y="36"/>
                  </a:lnTo>
                  <a:lnTo>
                    <a:pt x="709" y="35"/>
                  </a:lnTo>
                  <a:lnTo>
                    <a:pt x="706" y="33"/>
                  </a:lnTo>
                  <a:lnTo>
                    <a:pt x="704" y="33"/>
                  </a:lnTo>
                  <a:lnTo>
                    <a:pt x="700" y="31"/>
                  </a:lnTo>
                  <a:lnTo>
                    <a:pt x="699" y="28"/>
                  </a:lnTo>
                  <a:lnTo>
                    <a:pt x="698" y="26"/>
                  </a:lnTo>
                  <a:lnTo>
                    <a:pt x="693" y="24"/>
                  </a:lnTo>
                  <a:lnTo>
                    <a:pt x="688" y="22"/>
                  </a:lnTo>
                  <a:lnTo>
                    <a:pt x="687" y="17"/>
                  </a:lnTo>
                  <a:lnTo>
                    <a:pt x="685" y="14"/>
                  </a:lnTo>
                  <a:lnTo>
                    <a:pt x="680" y="11"/>
                  </a:lnTo>
                  <a:lnTo>
                    <a:pt x="677" y="11"/>
                  </a:lnTo>
                  <a:lnTo>
                    <a:pt x="676" y="6"/>
                  </a:lnTo>
                  <a:lnTo>
                    <a:pt x="676" y="4"/>
                  </a:lnTo>
                  <a:lnTo>
                    <a:pt x="669" y="3"/>
                  </a:lnTo>
                  <a:lnTo>
                    <a:pt x="665" y="0"/>
                  </a:lnTo>
                  <a:lnTo>
                    <a:pt x="652" y="0"/>
                  </a:lnTo>
                  <a:lnTo>
                    <a:pt x="650" y="2"/>
                  </a:lnTo>
                  <a:lnTo>
                    <a:pt x="647" y="4"/>
                  </a:lnTo>
                  <a:lnTo>
                    <a:pt x="645" y="4"/>
                  </a:lnTo>
                  <a:lnTo>
                    <a:pt x="645" y="6"/>
                  </a:lnTo>
                  <a:lnTo>
                    <a:pt x="641" y="7"/>
                  </a:lnTo>
                  <a:lnTo>
                    <a:pt x="641" y="11"/>
                  </a:lnTo>
                  <a:lnTo>
                    <a:pt x="636" y="11"/>
                  </a:lnTo>
                  <a:lnTo>
                    <a:pt x="634" y="14"/>
                  </a:lnTo>
                  <a:lnTo>
                    <a:pt x="630" y="15"/>
                  </a:lnTo>
                  <a:lnTo>
                    <a:pt x="629" y="15"/>
                  </a:lnTo>
                  <a:lnTo>
                    <a:pt x="628" y="15"/>
                  </a:lnTo>
                  <a:lnTo>
                    <a:pt x="628" y="16"/>
                  </a:lnTo>
                  <a:lnTo>
                    <a:pt x="625" y="16"/>
                  </a:lnTo>
                  <a:lnTo>
                    <a:pt x="623" y="17"/>
                  </a:lnTo>
                  <a:lnTo>
                    <a:pt x="620" y="20"/>
                  </a:lnTo>
                  <a:lnTo>
                    <a:pt x="612" y="22"/>
                  </a:lnTo>
                  <a:lnTo>
                    <a:pt x="609" y="20"/>
                  </a:lnTo>
                  <a:lnTo>
                    <a:pt x="604" y="19"/>
                  </a:lnTo>
                  <a:lnTo>
                    <a:pt x="602" y="19"/>
                  </a:lnTo>
                  <a:lnTo>
                    <a:pt x="600" y="17"/>
                  </a:lnTo>
                  <a:lnTo>
                    <a:pt x="592" y="17"/>
                  </a:lnTo>
                  <a:lnTo>
                    <a:pt x="590" y="15"/>
                  </a:lnTo>
                  <a:lnTo>
                    <a:pt x="587" y="14"/>
                  </a:lnTo>
                  <a:lnTo>
                    <a:pt x="573" y="14"/>
                  </a:lnTo>
                  <a:lnTo>
                    <a:pt x="569" y="12"/>
                  </a:lnTo>
                  <a:lnTo>
                    <a:pt x="568" y="11"/>
                  </a:lnTo>
                  <a:lnTo>
                    <a:pt x="546" y="11"/>
                  </a:lnTo>
                  <a:lnTo>
                    <a:pt x="544" y="12"/>
                  </a:lnTo>
                  <a:lnTo>
                    <a:pt x="543" y="12"/>
                  </a:lnTo>
                  <a:lnTo>
                    <a:pt x="543" y="14"/>
                  </a:lnTo>
                  <a:lnTo>
                    <a:pt x="535" y="15"/>
                  </a:lnTo>
                  <a:lnTo>
                    <a:pt x="531" y="17"/>
                  </a:lnTo>
                  <a:lnTo>
                    <a:pt x="525" y="20"/>
                  </a:lnTo>
                  <a:lnTo>
                    <a:pt x="522" y="20"/>
                  </a:lnTo>
                  <a:lnTo>
                    <a:pt x="520" y="21"/>
                  </a:lnTo>
                  <a:lnTo>
                    <a:pt x="517" y="21"/>
                  </a:lnTo>
                  <a:lnTo>
                    <a:pt x="515" y="21"/>
                  </a:lnTo>
                  <a:lnTo>
                    <a:pt x="514" y="21"/>
                  </a:lnTo>
                  <a:lnTo>
                    <a:pt x="514" y="22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4" y="24"/>
                  </a:lnTo>
                  <a:lnTo>
                    <a:pt x="503" y="24"/>
                  </a:lnTo>
                  <a:lnTo>
                    <a:pt x="503" y="26"/>
                  </a:lnTo>
                  <a:lnTo>
                    <a:pt x="501" y="27"/>
                  </a:lnTo>
                  <a:lnTo>
                    <a:pt x="499" y="27"/>
                  </a:lnTo>
                  <a:lnTo>
                    <a:pt x="499" y="28"/>
                  </a:lnTo>
                  <a:lnTo>
                    <a:pt x="492" y="28"/>
                  </a:lnTo>
                  <a:lnTo>
                    <a:pt x="481" y="33"/>
                  </a:lnTo>
                  <a:lnTo>
                    <a:pt x="469" y="33"/>
                  </a:lnTo>
                  <a:lnTo>
                    <a:pt x="468" y="35"/>
                  </a:lnTo>
                  <a:lnTo>
                    <a:pt x="467" y="35"/>
                  </a:lnTo>
                  <a:lnTo>
                    <a:pt x="467" y="36"/>
                  </a:lnTo>
                  <a:lnTo>
                    <a:pt x="463" y="36"/>
                  </a:lnTo>
                  <a:lnTo>
                    <a:pt x="460" y="36"/>
                  </a:lnTo>
                  <a:lnTo>
                    <a:pt x="459" y="39"/>
                  </a:lnTo>
                  <a:lnTo>
                    <a:pt x="452" y="39"/>
                  </a:lnTo>
                  <a:lnTo>
                    <a:pt x="451" y="41"/>
                  </a:lnTo>
                  <a:lnTo>
                    <a:pt x="449" y="41"/>
                  </a:lnTo>
                  <a:lnTo>
                    <a:pt x="448" y="41"/>
                  </a:lnTo>
                  <a:lnTo>
                    <a:pt x="448" y="42"/>
                  </a:lnTo>
                  <a:lnTo>
                    <a:pt x="442" y="44"/>
                  </a:lnTo>
                  <a:lnTo>
                    <a:pt x="437" y="44"/>
                  </a:lnTo>
                  <a:lnTo>
                    <a:pt x="436" y="50"/>
                  </a:lnTo>
                  <a:lnTo>
                    <a:pt x="434" y="55"/>
                  </a:lnTo>
                  <a:lnTo>
                    <a:pt x="428" y="57"/>
                  </a:lnTo>
                  <a:lnTo>
                    <a:pt x="426" y="58"/>
                  </a:lnTo>
                  <a:lnTo>
                    <a:pt x="425" y="60"/>
                  </a:lnTo>
                  <a:lnTo>
                    <a:pt x="424" y="63"/>
                  </a:lnTo>
                  <a:lnTo>
                    <a:pt x="423" y="63"/>
                  </a:lnTo>
                  <a:lnTo>
                    <a:pt x="423" y="64"/>
                  </a:lnTo>
                  <a:lnTo>
                    <a:pt x="423" y="66"/>
                  </a:lnTo>
                  <a:lnTo>
                    <a:pt x="415" y="66"/>
                  </a:lnTo>
                  <a:lnTo>
                    <a:pt x="414" y="69"/>
                  </a:lnTo>
                  <a:lnTo>
                    <a:pt x="413" y="69"/>
                  </a:lnTo>
                  <a:lnTo>
                    <a:pt x="413" y="70"/>
                  </a:lnTo>
                  <a:lnTo>
                    <a:pt x="413" y="73"/>
                  </a:lnTo>
                  <a:lnTo>
                    <a:pt x="412" y="73"/>
                  </a:lnTo>
                  <a:lnTo>
                    <a:pt x="412" y="74"/>
                  </a:lnTo>
                  <a:lnTo>
                    <a:pt x="412" y="75"/>
                  </a:lnTo>
                  <a:lnTo>
                    <a:pt x="408" y="76"/>
                  </a:lnTo>
                  <a:lnTo>
                    <a:pt x="405" y="76"/>
                  </a:lnTo>
                  <a:lnTo>
                    <a:pt x="404" y="76"/>
                  </a:lnTo>
                  <a:lnTo>
                    <a:pt x="404" y="77"/>
                  </a:lnTo>
                  <a:lnTo>
                    <a:pt x="401" y="77"/>
                  </a:lnTo>
                  <a:lnTo>
                    <a:pt x="397" y="78"/>
                  </a:lnTo>
                  <a:lnTo>
                    <a:pt x="395" y="78"/>
                  </a:lnTo>
                  <a:lnTo>
                    <a:pt x="393" y="78"/>
                  </a:lnTo>
                  <a:lnTo>
                    <a:pt x="393" y="79"/>
                  </a:lnTo>
                  <a:lnTo>
                    <a:pt x="385" y="82"/>
                  </a:lnTo>
                  <a:lnTo>
                    <a:pt x="379" y="88"/>
                  </a:lnTo>
                  <a:lnTo>
                    <a:pt x="378" y="88"/>
                  </a:lnTo>
                  <a:lnTo>
                    <a:pt x="378" y="89"/>
                  </a:lnTo>
                  <a:lnTo>
                    <a:pt x="376" y="90"/>
                  </a:lnTo>
                  <a:lnTo>
                    <a:pt x="372" y="91"/>
                  </a:lnTo>
                  <a:lnTo>
                    <a:pt x="371" y="99"/>
                  </a:lnTo>
                  <a:lnTo>
                    <a:pt x="365" y="99"/>
                  </a:lnTo>
                  <a:lnTo>
                    <a:pt x="363" y="102"/>
                  </a:lnTo>
                  <a:lnTo>
                    <a:pt x="361" y="104"/>
                  </a:lnTo>
                  <a:lnTo>
                    <a:pt x="354" y="107"/>
                  </a:lnTo>
                  <a:lnTo>
                    <a:pt x="352" y="107"/>
                  </a:lnTo>
                  <a:lnTo>
                    <a:pt x="351" y="107"/>
                  </a:lnTo>
                  <a:lnTo>
                    <a:pt x="351" y="109"/>
                  </a:lnTo>
                  <a:lnTo>
                    <a:pt x="349" y="110"/>
                  </a:lnTo>
                  <a:lnTo>
                    <a:pt x="343" y="110"/>
                  </a:lnTo>
                  <a:lnTo>
                    <a:pt x="342" y="111"/>
                  </a:lnTo>
                  <a:lnTo>
                    <a:pt x="339" y="113"/>
                  </a:lnTo>
                  <a:lnTo>
                    <a:pt x="338" y="113"/>
                  </a:lnTo>
                  <a:lnTo>
                    <a:pt x="332" y="118"/>
                  </a:lnTo>
                  <a:lnTo>
                    <a:pt x="332" y="123"/>
                  </a:lnTo>
                  <a:lnTo>
                    <a:pt x="331" y="125"/>
                  </a:lnTo>
                  <a:lnTo>
                    <a:pt x="329" y="125"/>
                  </a:lnTo>
                  <a:lnTo>
                    <a:pt x="328" y="125"/>
                  </a:lnTo>
                  <a:lnTo>
                    <a:pt x="328" y="126"/>
                  </a:lnTo>
                  <a:lnTo>
                    <a:pt x="328" y="131"/>
                  </a:lnTo>
                  <a:lnTo>
                    <a:pt x="327" y="131"/>
                  </a:lnTo>
                  <a:lnTo>
                    <a:pt x="325" y="131"/>
                  </a:lnTo>
                  <a:lnTo>
                    <a:pt x="325" y="134"/>
                  </a:lnTo>
                  <a:lnTo>
                    <a:pt x="321" y="137"/>
                  </a:lnTo>
                  <a:lnTo>
                    <a:pt x="317" y="142"/>
                  </a:lnTo>
                  <a:lnTo>
                    <a:pt x="316" y="146"/>
                  </a:lnTo>
                  <a:lnTo>
                    <a:pt x="312" y="146"/>
                  </a:lnTo>
                  <a:lnTo>
                    <a:pt x="310" y="148"/>
                  </a:lnTo>
                  <a:lnTo>
                    <a:pt x="308" y="153"/>
                  </a:lnTo>
                  <a:lnTo>
                    <a:pt x="306" y="153"/>
                  </a:lnTo>
                  <a:lnTo>
                    <a:pt x="304" y="154"/>
                  </a:lnTo>
                  <a:lnTo>
                    <a:pt x="303" y="154"/>
                  </a:lnTo>
                  <a:lnTo>
                    <a:pt x="303" y="156"/>
                  </a:lnTo>
                  <a:lnTo>
                    <a:pt x="297" y="157"/>
                  </a:lnTo>
                  <a:lnTo>
                    <a:pt x="294" y="157"/>
                  </a:lnTo>
                  <a:lnTo>
                    <a:pt x="294" y="159"/>
                  </a:lnTo>
                  <a:lnTo>
                    <a:pt x="290" y="159"/>
                  </a:lnTo>
                  <a:lnTo>
                    <a:pt x="289" y="162"/>
                  </a:lnTo>
                  <a:lnTo>
                    <a:pt x="284" y="164"/>
                  </a:lnTo>
                  <a:lnTo>
                    <a:pt x="282" y="165"/>
                  </a:lnTo>
                  <a:lnTo>
                    <a:pt x="281" y="165"/>
                  </a:lnTo>
                  <a:lnTo>
                    <a:pt x="281" y="166"/>
                  </a:lnTo>
                  <a:lnTo>
                    <a:pt x="275" y="168"/>
                  </a:lnTo>
                  <a:lnTo>
                    <a:pt x="273" y="170"/>
                  </a:lnTo>
                  <a:lnTo>
                    <a:pt x="270" y="170"/>
                  </a:lnTo>
                  <a:lnTo>
                    <a:pt x="270" y="173"/>
                  </a:lnTo>
                  <a:lnTo>
                    <a:pt x="267" y="175"/>
                  </a:lnTo>
                  <a:lnTo>
                    <a:pt x="266" y="177"/>
                  </a:lnTo>
                  <a:lnTo>
                    <a:pt x="263" y="177"/>
                  </a:lnTo>
                  <a:lnTo>
                    <a:pt x="262" y="177"/>
                  </a:lnTo>
                  <a:lnTo>
                    <a:pt x="262" y="178"/>
                  </a:lnTo>
                  <a:lnTo>
                    <a:pt x="262" y="184"/>
                  </a:lnTo>
                  <a:lnTo>
                    <a:pt x="261" y="188"/>
                  </a:lnTo>
                  <a:lnTo>
                    <a:pt x="259" y="192"/>
                  </a:lnTo>
                  <a:lnTo>
                    <a:pt x="258" y="192"/>
                  </a:lnTo>
                  <a:lnTo>
                    <a:pt x="258" y="193"/>
                  </a:lnTo>
                  <a:lnTo>
                    <a:pt x="258" y="195"/>
                  </a:lnTo>
                  <a:lnTo>
                    <a:pt x="256" y="197"/>
                  </a:lnTo>
                  <a:lnTo>
                    <a:pt x="255" y="197"/>
                  </a:lnTo>
                  <a:lnTo>
                    <a:pt x="255" y="198"/>
                  </a:lnTo>
                  <a:lnTo>
                    <a:pt x="254" y="200"/>
                  </a:lnTo>
                  <a:lnTo>
                    <a:pt x="250" y="202"/>
                  </a:lnTo>
                  <a:lnTo>
                    <a:pt x="248" y="204"/>
                  </a:lnTo>
                  <a:lnTo>
                    <a:pt x="248" y="208"/>
                  </a:lnTo>
                  <a:lnTo>
                    <a:pt x="245" y="208"/>
                  </a:lnTo>
                  <a:lnTo>
                    <a:pt x="245" y="210"/>
                  </a:lnTo>
                  <a:lnTo>
                    <a:pt x="242" y="210"/>
                  </a:lnTo>
                  <a:lnTo>
                    <a:pt x="241" y="211"/>
                  </a:lnTo>
                  <a:lnTo>
                    <a:pt x="237" y="219"/>
                  </a:lnTo>
                  <a:lnTo>
                    <a:pt x="230" y="219"/>
                  </a:lnTo>
                  <a:lnTo>
                    <a:pt x="229" y="219"/>
                  </a:lnTo>
                  <a:lnTo>
                    <a:pt x="229" y="220"/>
                  </a:lnTo>
                  <a:lnTo>
                    <a:pt x="226" y="221"/>
                  </a:lnTo>
                  <a:lnTo>
                    <a:pt x="219" y="221"/>
                  </a:lnTo>
                  <a:lnTo>
                    <a:pt x="215" y="222"/>
                  </a:lnTo>
                  <a:lnTo>
                    <a:pt x="214" y="222"/>
                  </a:lnTo>
                  <a:lnTo>
                    <a:pt x="213" y="222"/>
                  </a:lnTo>
                  <a:lnTo>
                    <a:pt x="213" y="223"/>
                  </a:lnTo>
                  <a:lnTo>
                    <a:pt x="210" y="223"/>
                  </a:lnTo>
                  <a:lnTo>
                    <a:pt x="208" y="224"/>
                  </a:lnTo>
                  <a:lnTo>
                    <a:pt x="207" y="230"/>
                  </a:lnTo>
                  <a:lnTo>
                    <a:pt x="204" y="232"/>
                  </a:lnTo>
                  <a:lnTo>
                    <a:pt x="199" y="233"/>
                  </a:lnTo>
                  <a:lnTo>
                    <a:pt x="194" y="235"/>
                  </a:lnTo>
                  <a:lnTo>
                    <a:pt x="190" y="233"/>
                  </a:lnTo>
                  <a:lnTo>
                    <a:pt x="189" y="234"/>
                  </a:lnTo>
                  <a:lnTo>
                    <a:pt x="188" y="239"/>
                  </a:lnTo>
                  <a:lnTo>
                    <a:pt x="172" y="239"/>
                  </a:lnTo>
                  <a:lnTo>
                    <a:pt x="168" y="241"/>
                  </a:lnTo>
                  <a:lnTo>
                    <a:pt x="164" y="241"/>
                  </a:lnTo>
                  <a:lnTo>
                    <a:pt x="161" y="239"/>
                  </a:lnTo>
                  <a:lnTo>
                    <a:pt x="158" y="233"/>
                  </a:lnTo>
                  <a:lnTo>
                    <a:pt x="154" y="232"/>
                  </a:lnTo>
                  <a:lnTo>
                    <a:pt x="153" y="230"/>
                  </a:lnTo>
                  <a:lnTo>
                    <a:pt x="153" y="235"/>
                  </a:lnTo>
                  <a:lnTo>
                    <a:pt x="158" y="239"/>
                  </a:lnTo>
                  <a:lnTo>
                    <a:pt x="156" y="239"/>
                  </a:lnTo>
                  <a:lnTo>
                    <a:pt x="156" y="240"/>
                  </a:lnTo>
                  <a:lnTo>
                    <a:pt x="155" y="240"/>
                  </a:lnTo>
                  <a:lnTo>
                    <a:pt x="155" y="241"/>
                  </a:lnTo>
                  <a:lnTo>
                    <a:pt x="153" y="241"/>
                  </a:lnTo>
                  <a:lnTo>
                    <a:pt x="153" y="243"/>
                  </a:lnTo>
                  <a:lnTo>
                    <a:pt x="153" y="244"/>
                  </a:lnTo>
                  <a:lnTo>
                    <a:pt x="161" y="246"/>
                  </a:lnTo>
                  <a:lnTo>
                    <a:pt x="161" y="254"/>
                  </a:lnTo>
                  <a:lnTo>
                    <a:pt x="162" y="254"/>
                  </a:lnTo>
                  <a:lnTo>
                    <a:pt x="164" y="257"/>
                  </a:lnTo>
                  <a:lnTo>
                    <a:pt x="163" y="263"/>
                  </a:lnTo>
                  <a:lnTo>
                    <a:pt x="160" y="261"/>
                  </a:lnTo>
                  <a:lnTo>
                    <a:pt x="159" y="260"/>
                  </a:lnTo>
                  <a:lnTo>
                    <a:pt x="158" y="257"/>
                  </a:lnTo>
                  <a:lnTo>
                    <a:pt x="156" y="255"/>
                  </a:lnTo>
                  <a:lnTo>
                    <a:pt x="153" y="255"/>
                  </a:lnTo>
                  <a:lnTo>
                    <a:pt x="152" y="257"/>
                  </a:lnTo>
                  <a:lnTo>
                    <a:pt x="139" y="257"/>
                  </a:lnTo>
                  <a:lnTo>
                    <a:pt x="132" y="258"/>
                  </a:lnTo>
                  <a:lnTo>
                    <a:pt x="131" y="263"/>
                  </a:lnTo>
                  <a:lnTo>
                    <a:pt x="130" y="257"/>
                  </a:lnTo>
                  <a:lnTo>
                    <a:pt x="128" y="255"/>
                  </a:lnTo>
                  <a:lnTo>
                    <a:pt x="131" y="254"/>
                  </a:lnTo>
                  <a:lnTo>
                    <a:pt x="141" y="254"/>
                  </a:lnTo>
                  <a:lnTo>
                    <a:pt x="142" y="252"/>
                  </a:lnTo>
                  <a:lnTo>
                    <a:pt x="144" y="252"/>
                  </a:lnTo>
                  <a:lnTo>
                    <a:pt x="144" y="243"/>
                  </a:lnTo>
                  <a:lnTo>
                    <a:pt x="142" y="239"/>
                  </a:lnTo>
                  <a:lnTo>
                    <a:pt x="139" y="241"/>
                  </a:lnTo>
                  <a:lnTo>
                    <a:pt x="120" y="241"/>
                  </a:lnTo>
                  <a:lnTo>
                    <a:pt x="117" y="243"/>
                  </a:lnTo>
                  <a:lnTo>
                    <a:pt x="109" y="244"/>
                  </a:lnTo>
                  <a:lnTo>
                    <a:pt x="109" y="246"/>
                  </a:lnTo>
                  <a:lnTo>
                    <a:pt x="106" y="247"/>
                  </a:lnTo>
                  <a:lnTo>
                    <a:pt x="106" y="252"/>
                  </a:lnTo>
                  <a:lnTo>
                    <a:pt x="103" y="252"/>
                  </a:lnTo>
                  <a:lnTo>
                    <a:pt x="99" y="246"/>
                  </a:lnTo>
                  <a:lnTo>
                    <a:pt x="97" y="252"/>
                  </a:lnTo>
                  <a:lnTo>
                    <a:pt x="88" y="252"/>
                  </a:lnTo>
                  <a:lnTo>
                    <a:pt x="81" y="246"/>
                  </a:lnTo>
                  <a:lnTo>
                    <a:pt x="76" y="246"/>
                  </a:lnTo>
                  <a:lnTo>
                    <a:pt x="72" y="244"/>
                  </a:lnTo>
                  <a:lnTo>
                    <a:pt x="68" y="244"/>
                  </a:lnTo>
                  <a:lnTo>
                    <a:pt x="66" y="243"/>
                  </a:lnTo>
                  <a:lnTo>
                    <a:pt x="65" y="241"/>
                  </a:lnTo>
                  <a:lnTo>
                    <a:pt x="59" y="240"/>
                  </a:lnTo>
                  <a:lnTo>
                    <a:pt x="57" y="239"/>
                  </a:lnTo>
                  <a:lnTo>
                    <a:pt x="55" y="235"/>
                  </a:lnTo>
                  <a:lnTo>
                    <a:pt x="55" y="233"/>
                  </a:lnTo>
                  <a:lnTo>
                    <a:pt x="54" y="233"/>
                  </a:lnTo>
                  <a:lnTo>
                    <a:pt x="52" y="235"/>
                  </a:lnTo>
                  <a:lnTo>
                    <a:pt x="48" y="236"/>
                  </a:lnTo>
                  <a:lnTo>
                    <a:pt x="48" y="235"/>
                  </a:lnTo>
                  <a:lnTo>
                    <a:pt x="44" y="233"/>
                  </a:lnTo>
                  <a:lnTo>
                    <a:pt x="41" y="232"/>
                  </a:lnTo>
                  <a:lnTo>
                    <a:pt x="35" y="233"/>
                  </a:lnTo>
                  <a:lnTo>
                    <a:pt x="32" y="233"/>
                  </a:lnTo>
                  <a:lnTo>
                    <a:pt x="26" y="232"/>
                  </a:lnTo>
                  <a:lnTo>
                    <a:pt x="28" y="230"/>
                  </a:lnTo>
                  <a:lnTo>
                    <a:pt x="26" y="230"/>
                  </a:lnTo>
                  <a:lnTo>
                    <a:pt x="25" y="226"/>
                  </a:lnTo>
                  <a:lnTo>
                    <a:pt x="25" y="225"/>
                  </a:lnTo>
                  <a:lnTo>
                    <a:pt x="22" y="224"/>
                  </a:lnTo>
                  <a:lnTo>
                    <a:pt x="19" y="224"/>
                  </a:lnTo>
                  <a:lnTo>
                    <a:pt x="16" y="225"/>
                  </a:lnTo>
                  <a:lnTo>
                    <a:pt x="16" y="230"/>
                  </a:lnTo>
                  <a:lnTo>
                    <a:pt x="2" y="230"/>
                  </a:lnTo>
                  <a:lnTo>
                    <a:pt x="0" y="230"/>
                  </a:lnTo>
                  <a:lnTo>
                    <a:pt x="0" y="233"/>
                  </a:lnTo>
                  <a:lnTo>
                    <a:pt x="0" y="239"/>
                  </a:lnTo>
                  <a:lnTo>
                    <a:pt x="1" y="240"/>
                  </a:lnTo>
                  <a:lnTo>
                    <a:pt x="5" y="241"/>
                  </a:lnTo>
                  <a:lnTo>
                    <a:pt x="5" y="266"/>
                  </a:lnTo>
                  <a:lnTo>
                    <a:pt x="2" y="271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8" y="273"/>
                  </a:lnTo>
                  <a:lnTo>
                    <a:pt x="11" y="273"/>
                  </a:lnTo>
                  <a:lnTo>
                    <a:pt x="12" y="271"/>
                  </a:lnTo>
                  <a:lnTo>
                    <a:pt x="16" y="273"/>
                  </a:lnTo>
                  <a:lnTo>
                    <a:pt x="19" y="273"/>
                  </a:lnTo>
                  <a:lnTo>
                    <a:pt x="20" y="275"/>
                  </a:lnTo>
                  <a:lnTo>
                    <a:pt x="1543" y="275"/>
                  </a:lnTo>
                  <a:lnTo>
                    <a:pt x="1540" y="271"/>
                  </a:lnTo>
                  <a:lnTo>
                    <a:pt x="1539" y="268"/>
                  </a:lnTo>
                  <a:lnTo>
                    <a:pt x="1536" y="266"/>
                  </a:lnTo>
                  <a:lnTo>
                    <a:pt x="1534" y="266"/>
                  </a:lnTo>
                  <a:lnTo>
                    <a:pt x="1533" y="263"/>
                  </a:lnTo>
                  <a:lnTo>
                    <a:pt x="1532" y="263"/>
                  </a:lnTo>
                  <a:lnTo>
                    <a:pt x="1530" y="260"/>
                  </a:lnTo>
                  <a:lnTo>
                    <a:pt x="1530" y="257"/>
                  </a:lnTo>
                  <a:lnTo>
                    <a:pt x="1528" y="255"/>
                  </a:lnTo>
                  <a:lnTo>
                    <a:pt x="1526" y="254"/>
                  </a:lnTo>
                  <a:lnTo>
                    <a:pt x="1522" y="247"/>
                  </a:lnTo>
                  <a:lnTo>
                    <a:pt x="1519" y="244"/>
                  </a:lnTo>
                  <a:lnTo>
                    <a:pt x="1519" y="241"/>
                  </a:lnTo>
                  <a:lnTo>
                    <a:pt x="1515" y="233"/>
                  </a:lnTo>
                  <a:lnTo>
                    <a:pt x="1512" y="230"/>
                  </a:lnTo>
                  <a:lnTo>
                    <a:pt x="1508" y="224"/>
                  </a:lnTo>
                  <a:lnTo>
                    <a:pt x="1504" y="224"/>
                  </a:lnTo>
                  <a:lnTo>
                    <a:pt x="1501" y="222"/>
                  </a:lnTo>
                  <a:lnTo>
                    <a:pt x="1497" y="221"/>
                  </a:lnTo>
                  <a:lnTo>
                    <a:pt x="1490" y="213"/>
                  </a:lnTo>
                  <a:lnTo>
                    <a:pt x="1486" y="211"/>
                  </a:lnTo>
                  <a:lnTo>
                    <a:pt x="1485" y="210"/>
                  </a:lnTo>
                  <a:lnTo>
                    <a:pt x="1477" y="208"/>
                  </a:lnTo>
                  <a:lnTo>
                    <a:pt x="1475" y="207"/>
                  </a:lnTo>
                  <a:lnTo>
                    <a:pt x="1475" y="206"/>
                  </a:lnTo>
                  <a:lnTo>
                    <a:pt x="1473" y="202"/>
                  </a:lnTo>
                  <a:lnTo>
                    <a:pt x="1472" y="202"/>
                  </a:lnTo>
                  <a:lnTo>
                    <a:pt x="1468" y="199"/>
                  </a:lnTo>
                  <a:lnTo>
                    <a:pt x="1464" y="199"/>
                  </a:lnTo>
                  <a:lnTo>
                    <a:pt x="1461" y="197"/>
                  </a:lnTo>
                  <a:lnTo>
                    <a:pt x="1457" y="196"/>
                  </a:lnTo>
                  <a:lnTo>
                    <a:pt x="1456" y="195"/>
                  </a:lnTo>
                  <a:lnTo>
                    <a:pt x="1455" y="192"/>
                  </a:lnTo>
                  <a:lnTo>
                    <a:pt x="1452" y="192"/>
                  </a:lnTo>
                  <a:lnTo>
                    <a:pt x="1449" y="189"/>
                  </a:lnTo>
                  <a:lnTo>
                    <a:pt x="1446" y="189"/>
                  </a:lnTo>
                  <a:lnTo>
                    <a:pt x="1445" y="188"/>
                  </a:lnTo>
                  <a:lnTo>
                    <a:pt x="1442" y="188"/>
                  </a:lnTo>
                  <a:lnTo>
                    <a:pt x="1441" y="186"/>
                  </a:lnTo>
                  <a:lnTo>
                    <a:pt x="1438" y="184"/>
                  </a:lnTo>
                  <a:lnTo>
                    <a:pt x="1436" y="184"/>
                  </a:lnTo>
                  <a:lnTo>
                    <a:pt x="1432" y="178"/>
                  </a:lnTo>
                  <a:lnTo>
                    <a:pt x="1428" y="177"/>
                  </a:lnTo>
                  <a:lnTo>
                    <a:pt x="1420" y="177"/>
                  </a:lnTo>
                  <a:lnTo>
                    <a:pt x="1417" y="175"/>
                  </a:lnTo>
                  <a:lnTo>
                    <a:pt x="1409" y="175"/>
                  </a:lnTo>
                  <a:lnTo>
                    <a:pt x="1408" y="173"/>
                  </a:lnTo>
                  <a:lnTo>
                    <a:pt x="1404" y="169"/>
                  </a:lnTo>
                  <a:lnTo>
                    <a:pt x="1401" y="168"/>
                  </a:lnTo>
                  <a:lnTo>
                    <a:pt x="1397" y="168"/>
                  </a:lnTo>
                  <a:lnTo>
                    <a:pt x="1392" y="166"/>
                  </a:lnTo>
                  <a:lnTo>
                    <a:pt x="1388" y="168"/>
                  </a:lnTo>
                  <a:lnTo>
                    <a:pt x="1375" y="168"/>
                  </a:lnTo>
                  <a:lnTo>
                    <a:pt x="1371" y="165"/>
                  </a:lnTo>
                  <a:lnTo>
                    <a:pt x="1370" y="164"/>
                  </a:lnTo>
                  <a:lnTo>
                    <a:pt x="1366" y="162"/>
                  </a:lnTo>
                  <a:lnTo>
                    <a:pt x="1365" y="160"/>
                  </a:lnTo>
                  <a:lnTo>
                    <a:pt x="1365" y="162"/>
                  </a:lnTo>
                  <a:lnTo>
                    <a:pt x="1362" y="162"/>
                  </a:lnTo>
                  <a:lnTo>
                    <a:pt x="1361" y="162"/>
                  </a:lnTo>
                  <a:lnTo>
                    <a:pt x="1361" y="163"/>
                  </a:lnTo>
                  <a:lnTo>
                    <a:pt x="1359" y="164"/>
                  </a:lnTo>
                  <a:lnTo>
                    <a:pt x="1341" y="164"/>
                  </a:lnTo>
                  <a:lnTo>
                    <a:pt x="1337" y="166"/>
                  </a:lnTo>
                  <a:lnTo>
                    <a:pt x="1333" y="164"/>
                  </a:lnTo>
                  <a:lnTo>
                    <a:pt x="1332" y="164"/>
                  </a:lnTo>
                  <a:lnTo>
                    <a:pt x="1330" y="161"/>
                  </a:lnTo>
                  <a:lnTo>
                    <a:pt x="1330" y="159"/>
                  </a:lnTo>
                  <a:lnTo>
                    <a:pt x="1322" y="159"/>
                  </a:lnTo>
                  <a:lnTo>
                    <a:pt x="1321" y="156"/>
                  </a:lnTo>
                  <a:lnTo>
                    <a:pt x="1319" y="153"/>
                  </a:lnTo>
                  <a:lnTo>
                    <a:pt x="1311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17" name="Freeform 83">
              <a:extLst>
                <a:ext uri="{FF2B5EF4-FFF2-40B4-BE49-F238E27FC236}">
                  <a16:creationId xmlns:a16="http://schemas.microsoft.com/office/drawing/2014/main" id="{C57B28F6-C88C-4A91-FC1F-24EA2FDC8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0" y="3195778"/>
              <a:ext cx="384720" cy="51384"/>
            </a:xfrm>
            <a:custGeom>
              <a:avLst/>
              <a:gdLst>
                <a:gd name="T0" fmla="*/ 1917 w 2048"/>
                <a:gd name="T1" fmla="*/ 43 h 273"/>
                <a:gd name="T2" fmla="*/ 233 w 2048"/>
                <a:gd name="T3" fmla="*/ 0 h 273"/>
                <a:gd name="T4" fmla="*/ 227 w 2048"/>
                <a:gd name="T5" fmla="*/ 8 h 273"/>
                <a:gd name="T6" fmla="*/ 216 w 2048"/>
                <a:gd name="T7" fmla="*/ 22 h 273"/>
                <a:gd name="T8" fmla="*/ 205 w 2048"/>
                <a:gd name="T9" fmla="*/ 29 h 273"/>
                <a:gd name="T10" fmla="*/ 191 w 2048"/>
                <a:gd name="T11" fmla="*/ 41 h 273"/>
                <a:gd name="T12" fmla="*/ 180 w 2048"/>
                <a:gd name="T13" fmla="*/ 44 h 273"/>
                <a:gd name="T14" fmla="*/ 175 w 2048"/>
                <a:gd name="T15" fmla="*/ 51 h 273"/>
                <a:gd name="T16" fmla="*/ 165 w 2048"/>
                <a:gd name="T17" fmla="*/ 55 h 273"/>
                <a:gd name="T18" fmla="*/ 153 w 2048"/>
                <a:gd name="T19" fmla="*/ 63 h 273"/>
                <a:gd name="T20" fmla="*/ 132 w 2048"/>
                <a:gd name="T21" fmla="*/ 74 h 273"/>
                <a:gd name="T22" fmla="*/ 116 w 2048"/>
                <a:gd name="T23" fmla="*/ 73 h 273"/>
                <a:gd name="T24" fmla="*/ 93 w 2048"/>
                <a:gd name="T25" fmla="*/ 74 h 273"/>
                <a:gd name="T26" fmla="*/ 78 w 2048"/>
                <a:gd name="T27" fmla="*/ 66 h 273"/>
                <a:gd name="T28" fmla="*/ 70 w 2048"/>
                <a:gd name="T29" fmla="*/ 73 h 273"/>
                <a:gd name="T30" fmla="*/ 65 w 2048"/>
                <a:gd name="T31" fmla="*/ 74 h 273"/>
                <a:gd name="T32" fmla="*/ 56 w 2048"/>
                <a:gd name="T33" fmla="*/ 87 h 273"/>
                <a:gd name="T34" fmla="*/ 45 w 2048"/>
                <a:gd name="T35" fmla="*/ 98 h 273"/>
                <a:gd name="T36" fmla="*/ 44 w 2048"/>
                <a:gd name="T37" fmla="*/ 105 h 273"/>
                <a:gd name="T38" fmla="*/ 34 w 2048"/>
                <a:gd name="T39" fmla="*/ 105 h 273"/>
                <a:gd name="T40" fmla="*/ 34 w 2048"/>
                <a:gd name="T41" fmla="*/ 118 h 273"/>
                <a:gd name="T42" fmla="*/ 23 w 2048"/>
                <a:gd name="T43" fmla="*/ 124 h 273"/>
                <a:gd name="T44" fmla="*/ 17 w 2048"/>
                <a:gd name="T45" fmla="*/ 130 h 273"/>
                <a:gd name="T46" fmla="*/ 14 w 2048"/>
                <a:gd name="T47" fmla="*/ 137 h 273"/>
                <a:gd name="T48" fmla="*/ 5 w 2048"/>
                <a:gd name="T49" fmla="*/ 142 h 273"/>
                <a:gd name="T50" fmla="*/ 0 w 2048"/>
                <a:gd name="T51" fmla="*/ 159 h 273"/>
                <a:gd name="T52" fmla="*/ 3 w 2048"/>
                <a:gd name="T53" fmla="*/ 174 h 273"/>
                <a:gd name="T54" fmla="*/ 11 w 2048"/>
                <a:gd name="T55" fmla="*/ 189 h 273"/>
                <a:gd name="T56" fmla="*/ 15 w 2048"/>
                <a:gd name="T57" fmla="*/ 197 h 273"/>
                <a:gd name="T58" fmla="*/ 23 w 2048"/>
                <a:gd name="T59" fmla="*/ 214 h 273"/>
                <a:gd name="T60" fmla="*/ 29 w 2048"/>
                <a:gd name="T61" fmla="*/ 224 h 273"/>
                <a:gd name="T62" fmla="*/ 22 w 2048"/>
                <a:gd name="T63" fmla="*/ 229 h 273"/>
                <a:gd name="T64" fmla="*/ 22 w 2048"/>
                <a:gd name="T65" fmla="*/ 252 h 273"/>
                <a:gd name="T66" fmla="*/ 22 w 2048"/>
                <a:gd name="T67" fmla="*/ 262 h 273"/>
                <a:gd name="T68" fmla="*/ 2048 w 2048"/>
                <a:gd name="T69" fmla="*/ 273 h 273"/>
                <a:gd name="T70" fmla="*/ 2039 w 2048"/>
                <a:gd name="T71" fmla="*/ 260 h 273"/>
                <a:gd name="T72" fmla="*/ 2032 w 2048"/>
                <a:gd name="T73" fmla="*/ 238 h 273"/>
                <a:gd name="T74" fmla="*/ 2035 w 2048"/>
                <a:gd name="T75" fmla="*/ 214 h 273"/>
                <a:gd name="T76" fmla="*/ 2043 w 2048"/>
                <a:gd name="T77" fmla="*/ 207 h 273"/>
                <a:gd name="T78" fmla="*/ 2037 w 2048"/>
                <a:gd name="T79" fmla="*/ 194 h 273"/>
                <a:gd name="T80" fmla="*/ 2032 w 2048"/>
                <a:gd name="T81" fmla="*/ 194 h 273"/>
                <a:gd name="T82" fmla="*/ 2024 w 2048"/>
                <a:gd name="T83" fmla="*/ 194 h 273"/>
                <a:gd name="T84" fmla="*/ 2019 w 2048"/>
                <a:gd name="T85" fmla="*/ 185 h 273"/>
                <a:gd name="T86" fmla="*/ 2013 w 2048"/>
                <a:gd name="T87" fmla="*/ 176 h 273"/>
                <a:gd name="T88" fmla="*/ 2010 w 2048"/>
                <a:gd name="T89" fmla="*/ 163 h 273"/>
                <a:gd name="T90" fmla="*/ 2000 w 2048"/>
                <a:gd name="T91" fmla="*/ 149 h 273"/>
                <a:gd name="T92" fmla="*/ 1994 w 2048"/>
                <a:gd name="T93" fmla="*/ 137 h 273"/>
                <a:gd name="T94" fmla="*/ 1979 w 2048"/>
                <a:gd name="T95" fmla="*/ 121 h 273"/>
                <a:gd name="T96" fmla="*/ 1966 w 2048"/>
                <a:gd name="T97" fmla="*/ 118 h 273"/>
                <a:gd name="T98" fmla="*/ 1944 w 2048"/>
                <a:gd name="T99" fmla="*/ 110 h 273"/>
                <a:gd name="T100" fmla="*/ 1933 w 2048"/>
                <a:gd name="T101" fmla="*/ 96 h 273"/>
                <a:gd name="T102" fmla="*/ 1931 w 2048"/>
                <a:gd name="T103" fmla="*/ 76 h 273"/>
                <a:gd name="T104" fmla="*/ 1923 w 2048"/>
                <a:gd name="T105" fmla="*/ 6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8" h="273">
                  <a:moveTo>
                    <a:pt x="1920" y="54"/>
                  </a:moveTo>
                  <a:lnTo>
                    <a:pt x="1919" y="52"/>
                  </a:lnTo>
                  <a:lnTo>
                    <a:pt x="1917" y="50"/>
                  </a:lnTo>
                  <a:lnTo>
                    <a:pt x="1917" y="43"/>
                  </a:lnTo>
                  <a:lnTo>
                    <a:pt x="1913" y="39"/>
                  </a:lnTo>
                  <a:lnTo>
                    <a:pt x="1913" y="0"/>
                  </a:lnTo>
                  <a:lnTo>
                    <a:pt x="234" y="0"/>
                  </a:lnTo>
                  <a:lnTo>
                    <a:pt x="233" y="0"/>
                  </a:lnTo>
                  <a:lnTo>
                    <a:pt x="230" y="1"/>
                  </a:lnTo>
                  <a:lnTo>
                    <a:pt x="228" y="4"/>
                  </a:lnTo>
                  <a:lnTo>
                    <a:pt x="227" y="6"/>
                  </a:lnTo>
                  <a:lnTo>
                    <a:pt x="227" y="8"/>
                  </a:lnTo>
                  <a:lnTo>
                    <a:pt x="222" y="11"/>
                  </a:lnTo>
                  <a:lnTo>
                    <a:pt x="220" y="14"/>
                  </a:lnTo>
                  <a:lnTo>
                    <a:pt x="218" y="19"/>
                  </a:lnTo>
                  <a:lnTo>
                    <a:pt x="216" y="22"/>
                  </a:lnTo>
                  <a:lnTo>
                    <a:pt x="211" y="23"/>
                  </a:lnTo>
                  <a:lnTo>
                    <a:pt x="209" y="28"/>
                  </a:lnTo>
                  <a:lnTo>
                    <a:pt x="206" y="29"/>
                  </a:lnTo>
                  <a:lnTo>
                    <a:pt x="205" y="29"/>
                  </a:lnTo>
                  <a:lnTo>
                    <a:pt x="205" y="30"/>
                  </a:lnTo>
                  <a:lnTo>
                    <a:pt x="202" y="32"/>
                  </a:lnTo>
                  <a:lnTo>
                    <a:pt x="198" y="34"/>
                  </a:lnTo>
                  <a:lnTo>
                    <a:pt x="191" y="41"/>
                  </a:lnTo>
                  <a:lnTo>
                    <a:pt x="188" y="41"/>
                  </a:lnTo>
                  <a:lnTo>
                    <a:pt x="187" y="43"/>
                  </a:lnTo>
                  <a:lnTo>
                    <a:pt x="186" y="44"/>
                  </a:lnTo>
                  <a:lnTo>
                    <a:pt x="180" y="44"/>
                  </a:lnTo>
                  <a:lnTo>
                    <a:pt x="179" y="47"/>
                  </a:lnTo>
                  <a:lnTo>
                    <a:pt x="176" y="50"/>
                  </a:lnTo>
                  <a:lnTo>
                    <a:pt x="175" y="50"/>
                  </a:lnTo>
                  <a:lnTo>
                    <a:pt x="175" y="51"/>
                  </a:lnTo>
                  <a:lnTo>
                    <a:pt x="173" y="52"/>
                  </a:lnTo>
                  <a:lnTo>
                    <a:pt x="169" y="54"/>
                  </a:lnTo>
                  <a:lnTo>
                    <a:pt x="166" y="54"/>
                  </a:lnTo>
                  <a:lnTo>
                    <a:pt x="165" y="55"/>
                  </a:lnTo>
                  <a:lnTo>
                    <a:pt x="164" y="58"/>
                  </a:lnTo>
                  <a:lnTo>
                    <a:pt x="158" y="58"/>
                  </a:lnTo>
                  <a:lnTo>
                    <a:pt x="156" y="61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43" y="66"/>
                  </a:lnTo>
                  <a:lnTo>
                    <a:pt x="136" y="72"/>
                  </a:lnTo>
                  <a:lnTo>
                    <a:pt x="132" y="74"/>
                  </a:lnTo>
                  <a:lnTo>
                    <a:pt x="126" y="76"/>
                  </a:lnTo>
                  <a:lnTo>
                    <a:pt x="118" y="76"/>
                  </a:lnTo>
                  <a:lnTo>
                    <a:pt x="117" y="73"/>
                  </a:lnTo>
                  <a:lnTo>
                    <a:pt x="116" y="73"/>
                  </a:lnTo>
                  <a:lnTo>
                    <a:pt x="114" y="73"/>
                  </a:lnTo>
                  <a:lnTo>
                    <a:pt x="112" y="76"/>
                  </a:lnTo>
                  <a:lnTo>
                    <a:pt x="110" y="74"/>
                  </a:lnTo>
                  <a:lnTo>
                    <a:pt x="93" y="74"/>
                  </a:lnTo>
                  <a:lnTo>
                    <a:pt x="88" y="72"/>
                  </a:lnTo>
                  <a:lnTo>
                    <a:pt x="87" y="68"/>
                  </a:lnTo>
                  <a:lnTo>
                    <a:pt x="85" y="65"/>
                  </a:lnTo>
                  <a:lnTo>
                    <a:pt x="78" y="66"/>
                  </a:lnTo>
                  <a:lnTo>
                    <a:pt x="74" y="68"/>
                  </a:lnTo>
                  <a:lnTo>
                    <a:pt x="71" y="72"/>
                  </a:lnTo>
                  <a:lnTo>
                    <a:pt x="70" y="72"/>
                  </a:lnTo>
                  <a:lnTo>
                    <a:pt x="70" y="73"/>
                  </a:lnTo>
                  <a:lnTo>
                    <a:pt x="70" y="74"/>
                  </a:lnTo>
                  <a:lnTo>
                    <a:pt x="68" y="73"/>
                  </a:lnTo>
                  <a:lnTo>
                    <a:pt x="67" y="72"/>
                  </a:lnTo>
                  <a:lnTo>
                    <a:pt x="65" y="74"/>
                  </a:lnTo>
                  <a:lnTo>
                    <a:pt x="65" y="77"/>
                  </a:lnTo>
                  <a:lnTo>
                    <a:pt x="63" y="83"/>
                  </a:lnTo>
                  <a:lnTo>
                    <a:pt x="60" y="85"/>
                  </a:lnTo>
                  <a:lnTo>
                    <a:pt x="56" y="87"/>
                  </a:lnTo>
                  <a:lnTo>
                    <a:pt x="52" y="90"/>
                  </a:lnTo>
                  <a:lnTo>
                    <a:pt x="49" y="91"/>
                  </a:lnTo>
                  <a:lnTo>
                    <a:pt x="49" y="96"/>
                  </a:lnTo>
                  <a:lnTo>
                    <a:pt x="45" y="98"/>
                  </a:lnTo>
                  <a:lnTo>
                    <a:pt x="45" y="101"/>
                  </a:lnTo>
                  <a:lnTo>
                    <a:pt x="44" y="101"/>
                  </a:lnTo>
                  <a:lnTo>
                    <a:pt x="44" y="102"/>
                  </a:lnTo>
                  <a:lnTo>
                    <a:pt x="44" y="105"/>
                  </a:lnTo>
                  <a:lnTo>
                    <a:pt x="41" y="107"/>
                  </a:lnTo>
                  <a:lnTo>
                    <a:pt x="40" y="105"/>
                  </a:lnTo>
                  <a:lnTo>
                    <a:pt x="38" y="105"/>
                  </a:lnTo>
                  <a:lnTo>
                    <a:pt x="34" y="105"/>
                  </a:lnTo>
                  <a:lnTo>
                    <a:pt x="34" y="109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4" y="118"/>
                  </a:lnTo>
                  <a:lnTo>
                    <a:pt x="33" y="118"/>
                  </a:lnTo>
                  <a:lnTo>
                    <a:pt x="31" y="121"/>
                  </a:lnTo>
                  <a:lnTo>
                    <a:pt x="25" y="123"/>
                  </a:lnTo>
                  <a:lnTo>
                    <a:pt x="23" y="124"/>
                  </a:lnTo>
                  <a:lnTo>
                    <a:pt x="23" y="129"/>
                  </a:lnTo>
                  <a:lnTo>
                    <a:pt x="20" y="129"/>
                  </a:lnTo>
                  <a:lnTo>
                    <a:pt x="17" y="129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2" y="139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2"/>
                  </a:lnTo>
                  <a:lnTo>
                    <a:pt x="5" y="143"/>
                  </a:lnTo>
                  <a:lnTo>
                    <a:pt x="1" y="143"/>
                  </a:lnTo>
                  <a:lnTo>
                    <a:pt x="1" y="153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1" y="170"/>
                  </a:lnTo>
                  <a:lnTo>
                    <a:pt x="3" y="174"/>
                  </a:lnTo>
                  <a:lnTo>
                    <a:pt x="5" y="178"/>
                  </a:lnTo>
                  <a:lnTo>
                    <a:pt x="5" y="182"/>
                  </a:lnTo>
                  <a:lnTo>
                    <a:pt x="9" y="185"/>
                  </a:lnTo>
                  <a:lnTo>
                    <a:pt x="11" y="189"/>
                  </a:lnTo>
                  <a:lnTo>
                    <a:pt x="12" y="194"/>
                  </a:lnTo>
                  <a:lnTo>
                    <a:pt x="12" y="196"/>
                  </a:lnTo>
                  <a:lnTo>
                    <a:pt x="14" y="197"/>
                  </a:lnTo>
                  <a:lnTo>
                    <a:pt x="15" y="197"/>
                  </a:lnTo>
                  <a:lnTo>
                    <a:pt x="16" y="200"/>
                  </a:lnTo>
                  <a:lnTo>
                    <a:pt x="22" y="208"/>
                  </a:lnTo>
                  <a:lnTo>
                    <a:pt x="23" y="210"/>
                  </a:lnTo>
                  <a:lnTo>
                    <a:pt x="23" y="214"/>
                  </a:lnTo>
                  <a:lnTo>
                    <a:pt x="25" y="216"/>
                  </a:lnTo>
                  <a:lnTo>
                    <a:pt x="31" y="218"/>
                  </a:lnTo>
                  <a:lnTo>
                    <a:pt x="31" y="221"/>
                  </a:lnTo>
                  <a:lnTo>
                    <a:pt x="29" y="224"/>
                  </a:lnTo>
                  <a:lnTo>
                    <a:pt x="27" y="225"/>
                  </a:lnTo>
                  <a:lnTo>
                    <a:pt x="23" y="225"/>
                  </a:lnTo>
                  <a:lnTo>
                    <a:pt x="22" y="221"/>
                  </a:lnTo>
                  <a:lnTo>
                    <a:pt x="22" y="229"/>
                  </a:lnTo>
                  <a:lnTo>
                    <a:pt x="23" y="232"/>
                  </a:lnTo>
                  <a:lnTo>
                    <a:pt x="23" y="240"/>
                  </a:lnTo>
                  <a:lnTo>
                    <a:pt x="22" y="243"/>
                  </a:lnTo>
                  <a:lnTo>
                    <a:pt x="22" y="252"/>
                  </a:lnTo>
                  <a:lnTo>
                    <a:pt x="23" y="253"/>
                  </a:lnTo>
                  <a:lnTo>
                    <a:pt x="22" y="254"/>
                  </a:lnTo>
                  <a:lnTo>
                    <a:pt x="22" y="257"/>
                  </a:lnTo>
                  <a:lnTo>
                    <a:pt x="22" y="262"/>
                  </a:lnTo>
                  <a:lnTo>
                    <a:pt x="20" y="263"/>
                  </a:lnTo>
                  <a:lnTo>
                    <a:pt x="20" y="268"/>
                  </a:lnTo>
                  <a:lnTo>
                    <a:pt x="20" y="273"/>
                  </a:lnTo>
                  <a:lnTo>
                    <a:pt x="2048" y="273"/>
                  </a:lnTo>
                  <a:lnTo>
                    <a:pt x="2044" y="271"/>
                  </a:lnTo>
                  <a:lnTo>
                    <a:pt x="2043" y="265"/>
                  </a:lnTo>
                  <a:lnTo>
                    <a:pt x="2040" y="262"/>
                  </a:lnTo>
                  <a:lnTo>
                    <a:pt x="2039" y="260"/>
                  </a:lnTo>
                  <a:lnTo>
                    <a:pt x="2037" y="260"/>
                  </a:lnTo>
                  <a:lnTo>
                    <a:pt x="2033" y="249"/>
                  </a:lnTo>
                  <a:lnTo>
                    <a:pt x="2033" y="243"/>
                  </a:lnTo>
                  <a:lnTo>
                    <a:pt x="2032" y="238"/>
                  </a:lnTo>
                  <a:lnTo>
                    <a:pt x="2032" y="229"/>
                  </a:lnTo>
                  <a:lnTo>
                    <a:pt x="2033" y="221"/>
                  </a:lnTo>
                  <a:lnTo>
                    <a:pt x="2033" y="218"/>
                  </a:lnTo>
                  <a:lnTo>
                    <a:pt x="2035" y="214"/>
                  </a:lnTo>
                  <a:lnTo>
                    <a:pt x="2035" y="210"/>
                  </a:lnTo>
                  <a:lnTo>
                    <a:pt x="2037" y="210"/>
                  </a:lnTo>
                  <a:lnTo>
                    <a:pt x="2043" y="208"/>
                  </a:lnTo>
                  <a:lnTo>
                    <a:pt x="2043" y="207"/>
                  </a:lnTo>
                  <a:lnTo>
                    <a:pt x="2043" y="196"/>
                  </a:lnTo>
                  <a:lnTo>
                    <a:pt x="2042" y="194"/>
                  </a:lnTo>
                  <a:lnTo>
                    <a:pt x="2040" y="194"/>
                  </a:lnTo>
                  <a:lnTo>
                    <a:pt x="2037" y="194"/>
                  </a:lnTo>
                  <a:lnTo>
                    <a:pt x="2037" y="196"/>
                  </a:lnTo>
                  <a:lnTo>
                    <a:pt x="2033" y="197"/>
                  </a:lnTo>
                  <a:lnTo>
                    <a:pt x="2033" y="194"/>
                  </a:lnTo>
                  <a:lnTo>
                    <a:pt x="2032" y="194"/>
                  </a:lnTo>
                  <a:lnTo>
                    <a:pt x="2030" y="189"/>
                  </a:lnTo>
                  <a:lnTo>
                    <a:pt x="2026" y="190"/>
                  </a:lnTo>
                  <a:lnTo>
                    <a:pt x="2026" y="194"/>
                  </a:lnTo>
                  <a:lnTo>
                    <a:pt x="2024" y="194"/>
                  </a:lnTo>
                  <a:lnTo>
                    <a:pt x="2024" y="189"/>
                  </a:lnTo>
                  <a:lnTo>
                    <a:pt x="2023" y="186"/>
                  </a:lnTo>
                  <a:lnTo>
                    <a:pt x="2022" y="186"/>
                  </a:lnTo>
                  <a:lnTo>
                    <a:pt x="2019" y="185"/>
                  </a:lnTo>
                  <a:lnTo>
                    <a:pt x="2019" y="186"/>
                  </a:lnTo>
                  <a:lnTo>
                    <a:pt x="2015" y="185"/>
                  </a:lnTo>
                  <a:lnTo>
                    <a:pt x="2013" y="183"/>
                  </a:lnTo>
                  <a:lnTo>
                    <a:pt x="2013" y="176"/>
                  </a:lnTo>
                  <a:lnTo>
                    <a:pt x="2011" y="173"/>
                  </a:lnTo>
                  <a:lnTo>
                    <a:pt x="2011" y="172"/>
                  </a:lnTo>
                  <a:lnTo>
                    <a:pt x="2010" y="170"/>
                  </a:lnTo>
                  <a:lnTo>
                    <a:pt x="2010" y="163"/>
                  </a:lnTo>
                  <a:lnTo>
                    <a:pt x="2008" y="159"/>
                  </a:lnTo>
                  <a:lnTo>
                    <a:pt x="2002" y="154"/>
                  </a:lnTo>
                  <a:lnTo>
                    <a:pt x="2002" y="153"/>
                  </a:lnTo>
                  <a:lnTo>
                    <a:pt x="2000" y="149"/>
                  </a:lnTo>
                  <a:lnTo>
                    <a:pt x="2000" y="145"/>
                  </a:lnTo>
                  <a:lnTo>
                    <a:pt x="1999" y="142"/>
                  </a:lnTo>
                  <a:lnTo>
                    <a:pt x="1997" y="139"/>
                  </a:lnTo>
                  <a:lnTo>
                    <a:pt x="1994" y="137"/>
                  </a:lnTo>
                  <a:lnTo>
                    <a:pt x="1994" y="134"/>
                  </a:lnTo>
                  <a:lnTo>
                    <a:pt x="1988" y="131"/>
                  </a:lnTo>
                  <a:lnTo>
                    <a:pt x="1980" y="123"/>
                  </a:lnTo>
                  <a:lnTo>
                    <a:pt x="1979" y="121"/>
                  </a:lnTo>
                  <a:lnTo>
                    <a:pt x="1978" y="121"/>
                  </a:lnTo>
                  <a:lnTo>
                    <a:pt x="1972" y="120"/>
                  </a:lnTo>
                  <a:lnTo>
                    <a:pt x="1967" y="118"/>
                  </a:lnTo>
                  <a:lnTo>
                    <a:pt x="1966" y="118"/>
                  </a:lnTo>
                  <a:lnTo>
                    <a:pt x="1961" y="115"/>
                  </a:lnTo>
                  <a:lnTo>
                    <a:pt x="1956" y="112"/>
                  </a:lnTo>
                  <a:lnTo>
                    <a:pt x="1945" y="112"/>
                  </a:lnTo>
                  <a:lnTo>
                    <a:pt x="1944" y="110"/>
                  </a:lnTo>
                  <a:lnTo>
                    <a:pt x="1942" y="110"/>
                  </a:lnTo>
                  <a:lnTo>
                    <a:pt x="1939" y="109"/>
                  </a:lnTo>
                  <a:lnTo>
                    <a:pt x="1937" y="105"/>
                  </a:lnTo>
                  <a:lnTo>
                    <a:pt x="1933" y="96"/>
                  </a:lnTo>
                  <a:lnTo>
                    <a:pt x="1933" y="85"/>
                  </a:lnTo>
                  <a:lnTo>
                    <a:pt x="1931" y="83"/>
                  </a:lnTo>
                  <a:lnTo>
                    <a:pt x="1931" y="79"/>
                  </a:lnTo>
                  <a:lnTo>
                    <a:pt x="1931" y="76"/>
                  </a:lnTo>
                  <a:lnTo>
                    <a:pt x="1933" y="74"/>
                  </a:lnTo>
                  <a:lnTo>
                    <a:pt x="1928" y="68"/>
                  </a:lnTo>
                  <a:lnTo>
                    <a:pt x="1924" y="68"/>
                  </a:lnTo>
                  <a:lnTo>
                    <a:pt x="1923" y="66"/>
                  </a:lnTo>
                  <a:lnTo>
                    <a:pt x="1920" y="64"/>
                  </a:lnTo>
                  <a:lnTo>
                    <a:pt x="1920" y="61"/>
                  </a:lnTo>
                  <a:lnTo>
                    <a:pt x="192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18" name="Freeform 84">
              <a:extLst>
                <a:ext uri="{FF2B5EF4-FFF2-40B4-BE49-F238E27FC236}">
                  <a16:creationId xmlns:a16="http://schemas.microsoft.com/office/drawing/2014/main" id="{C9C43EB3-550C-389A-ADCD-99B00819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5" y="3247162"/>
              <a:ext cx="433469" cy="51384"/>
            </a:xfrm>
            <a:custGeom>
              <a:avLst/>
              <a:gdLst>
                <a:gd name="T0" fmla="*/ 2052 w 2303"/>
                <a:gd name="T1" fmla="*/ 29 h 274"/>
                <a:gd name="T2" fmla="*/ 2046 w 2303"/>
                <a:gd name="T3" fmla="*/ 17 h 274"/>
                <a:gd name="T4" fmla="*/ 2035 w 2303"/>
                <a:gd name="T5" fmla="*/ 8 h 274"/>
                <a:gd name="T6" fmla="*/ 4 w 2303"/>
                <a:gd name="T7" fmla="*/ 0 h 274"/>
                <a:gd name="T8" fmla="*/ 4 w 2303"/>
                <a:gd name="T9" fmla="*/ 47 h 274"/>
                <a:gd name="T10" fmla="*/ 6 w 2303"/>
                <a:gd name="T11" fmla="*/ 55 h 274"/>
                <a:gd name="T12" fmla="*/ 18 w 2303"/>
                <a:gd name="T13" fmla="*/ 74 h 274"/>
                <a:gd name="T14" fmla="*/ 27 w 2303"/>
                <a:gd name="T15" fmla="*/ 81 h 274"/>
                <a:gd name="T16" fmla="*/ 29 w 2303"/>
                <a:gd name="T17" fmla="*/ 96 h 274"/>
                <a:gd name="T18" fmla="*/ 40 w 2303"/>
                <a:gd name="T19" fmla="*/ 107 h 274"/>
                <a:gd name="T20" fmla="*/ 49 w 2303"/>
                <a:gd name="T21" fmla="*/ 112 h 274"/>
                <a:gd name="T22" fmla="*/ 59 w 2303"/>
                <a:gd name="T23" fmla="*/ 122 h 274"/>
                <a:gd name="T24" fmla="*/ 69 w 2303"/>
                <a:gd name="T25" fmla="*/ 131 h 274"/>
                <a:gd name="T26" fmla="*/ 77 w 2303"/>
                <a:gd name="T27" fmla="*/ 137 h 274"/>
                <a:gd name="T28" fmla="*/ 83 w 2303"/>
                <a:gd name="T29" fmla="*/ 143 h 274"/>
                <a:gd name="T30" fmla="*/ 95 w 2303"/>
                <a:gd name="T31" fmla="*/ 152 h 274"/>
                <a:gd name="T32" fmla="*/ 102 w 2303"/>
                <a:gd name="T33" fmla="*/ 158 h 274"/>
                <a:gd name="T34" fmla="*/ 113 w 2303"/>
                <a:gd name="T35" fmla="*/ 172 h 274"/>
                <a:gd name="T36" fmla="*/ 127 w 2303"/>
                <a:gd name="T37" fmla="*/ 183 h 274"/>
                <a:gd name="T38" fmla="*/ 134 w 2303"/>
                <a:gd name="T39" fmla="*/ 188 h 274"/>
                <a:gd name="T40" fmla="*/ 127 w 2303"/>
                <a:gd name="T41" fmla="*/ 203 h 274"/>
                <a:gd name="T42" fmla="*/ 138 w 2303"/>
                <a:gd name="T43" fmla="*/ 212 h 274"/>
                <a:gd name="T44" fmla="*/ 146 w 2303"/>
                <a:gd name="T45" fmla="*/ 219 h 274"/>
                <a:gd name="T46" fmla="*/ 157 w 2303"/>
                <a:gd name="T47" fmla="*/ 229 h 274"/>
                <a:gd name="T48" fmla="*/ 160 w 2303"/>
                <a:gd name="T49" fmla="*/ 241 h 274"/>
                <a:gd name="T50" fmla="*/ 165 w 2303"/>
                <a:gd name="T51" fmla="*/ 250 h 274"/>
                <a:gd name="T52" fmla="*/ 175 w 2303"/>
                <a:gd name="T53" fmla="*/ 260 h 274"/>
                <a:gd name="T54" fmla="*/ 186 w 2303"/>
                <a:gd name="T55" fmla="*/ 268 h 274"/>
                <a:gd name="T56" fmla="*/ 188 w 2303"/>
                <a:gd name="T57" fmla="*/ 274 h 274"/>
                <a:gd name="T58" fmla="*/ 2294 w 2303"/>
                <a:gd name="T59" fmla="*/ 267 h 274"/>
                <a:gd name="T60" fmla="*/ 2287 w 2303"/>
                <a:gd name="T61" fmla="*/ 257 h 274"/>
                <a:gd name="T62" fmla="*/ 2271 w 2303"/>
                <a:gd name="T63" fmla="*/ 249 h 274"/>
                <a:gd name="T64" fmla="*/ 2259 w 2303"/>
                <a:gd name="T65" fmla="*/ 244 h 274"/>
                <a:gd name="T66" fmla="*/ 2251 w 2303"/>
                <a:gd name="T67" fmla="*/ 241 h 274"/>
                <a:gd name="T68" fmla="*/ 2235 w 2303"/>
                <a:gd name="T69" fmla="*/ 251 h 274"/>
                <a:gd name="T70" fmla="*/ 2223 w 2303"/>
                <a:gd name="T71" fmla="*/ 247 h 274"/>
                <a:gd name="T72" fmla="*/ 2215 w 2303"/>
                <a:gd name="T73" fmla="*/ 238 h 274"/>
                <a:gd name="T74" fmla="*/ 2207 w 2303"/>
                <a:gd name="T75" fmla="*/ 232 h 274"/>
                <a:gd name="T76" fmla="*/ 2194 w 2303"/>
                <a:gd name="T77" fmla="*/ 207 h 274"/>
                <a:gd name="T78" fmla="*/ 2188 w 2303"/>
                <a:gd name="T79" fmla="*/ 193 h 274"/>
                <a:gd name="T80" fmla="*/ 2181 w 2303"/>
                <a:gd name="T81" fmla="*/ 179 h 274"/>
                <a:gd name="T82" fmla="*/ 2174 w 2303"/>
                <a:gd name="T83" fmla="*/ 170 h 274"/>
                <a:gd name="T84" fmla="*/ 2166 w 2303"/>
                <a:gd name="T85" fmla="*/ 161 h 274"/>
                <a:gd name="T86" fmla="*/ 2156 w 2303"/>
                <a:gd name="T87" fmla="*/ 154 h 274"/>
                <a:gd name="T88" fmla="*/ 2145 w 2303"/>
                <a:gd name="T89" fmla="*/ 145 h 274"/>
                <a:gd name="T90" fmla="*/ 2126 w 2303"/>
                <a:gd name="T91" fmla="*/ 112 h 274"/>
                <a:gd name="T92" fmla="*/ 2115 w 2303"/>
                <a:gd name="T93" fmla="*/ 98 h 274"/>
                <a:gd name="T94" fmla="*/ 2112 w 2303"/>
                <a:gd name="T95" fmla="*/ 88 h 274"/>
                <a:gd name="T96" fmla="*/ 2104 w 2303"/>
                <a:gd name="T97" fmla="*/ 83 h 274"/>
                <a:gd name="T98" fmla="*/ 2094 w 2303"/>
                <a:gd name="T99" fmla="*/ 71 h 274"/>
                <a:gd name="T100" fmla="*/ 2081 w 2303"/>
                <a:gd name="T101" fmla="*/ 63 h 274"/>
                <a:gd name="T102" fmla="*/ 2071 w 2303"/>
                <a:gd name="T103" fmla="*/ 54 h 274"/>
                <a:gd name="T104" fmla="*/ 2062 w 2303"/>
                <a:gd name="T105" fmla="*/ 42 h 274"/>
                <a:gd name="T106" fmla="*/ 2057 w 2303"/>
                <a:gd name="T107" fmla="*/ 3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03" h="274">
                  <a:moveTo>
                    <a:pt x="2057" y="34"/>
                  </a:moveTo>
                  <a:lnTo>
                    <a:pt x="2054" y="31"/>
                  </a:lnTo>
                  <a:lnTo>
                    <a:pt x="2054" y="30"/>
                  </a:lnTo>
                  <a:lnTo>
                    <a:pt x="2052" y="29"/>
                  </a:lnTo>
                  <a:lnTo>
                    <a:pt x="2052" y="28"/>
                  </a:lnTo>
                  <a:lnTo>
                    <a:pt x="2049" y="19"/>
                  </a:lnTo>
                  <a:lnTo>
                    <a:pt x="2046" y="18"/>
                  </a:lnTo>
                  <a:lnTo>
                    <a:pt x="2046" y="17"/>
                  </a:lnTo>
                  <a:lnTo>
                    <a:pt x="2041" y="12"/>
                  </a:lnTo>
                  <a:lnTo>
                    <a:pt x="2039" y="11"/>
                  </a:lnTo>
                  <a:lnTo>
                    <a:pt x="2036" y="8"/>
                  </a:lnTo>
                  <a:lnTo>
                    <a:pt x="2035" y="8"/>
                  </a:lnTo>
                  <a:lnTo>
                    <a:pt x="2034" y="4"/>
                  </a:lnTo>
                  <a:lnTo>
                    <a:pt x="2034" y="2"/>
                  </a:lnTo>
                  <a:lnTo>
                    <a:pt x="2032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8"/>
                  </a:lnTo>
                  <a:lnTo>
                    <a:pt x="0" y="43"/>
                  </a:lnTo>
                  <a:lnTo>
                    <a:pt x="4" y="47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4" y="52"/>
                  </a:lnTo>
                  <a:lnTo>
                    <a:pt x="6" y="55"/>
                  </a:lnTo>
                  <a:lnTo>
                    <a:pt x="7" y="61"/>
                  </a:lnTo>
                  <a:lnTo>
                    <a:pt x="11" y="63"/>
                  </a:lnTo>
                  <a:lnTo>
                    <a:pt x="17" y="6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5" y="76"/>
                  </a:lnTo>
                  <a:lnTo>
                    <a:pt x="25" y="79"/>
                  </a:lnTo>
                  <a:lnTo>
                    <a:pt x="27" y="81"/>
                  </a:lnTo>
                  <a:lnTo>
                    <a:pt x="27" y="82"/>
                  </a:lnTo>
                  <a:lnTo>
                    <a:pt x="28" y="85"/>
                  </a:lnTo>
                  <a:lnTo>
                    <a:pt x="29" y="88"/>
                  </a:lnTo>
                  <a:lnTo>
                    <a:pt x="29" y="96"/>
                  </a:lnTo>
                  <a:lnTo>
                    <a:pt x="36" y="96"/>
                  </a:lnTo>
                  <a:lnTo>
                    <a:pt x="36" y="99"/>
                  </a:lnTo>
                  <a:lnTo>
                    <a:pt x="39" y="102"/>
                  </a:lnTo>
                  <a:lnTo>
                    <a:pt x="40" y="107"/>
                  </a:lnTo>
                  <a:lnTo>
                    <a:pt x="41" y="109"/>
                  </a:lnTo>
                  <a:lnTo>
                    <a:pt x="44" y="110"/>
                  </a:lnTo>
                  <a:lnTo>
                    <a:pt x="47" y="110"/>
                  </a:lnTo>
                  <a:lnTo>
                    <a:pt x="49" y="112"/>
                  </a:lnTo>
                  <a:lnTo>
                    <a:pt x="51" y="115"/>
                  </a:lnTo>
                  <a:lnTo>
                    <a:pt x="53" y="120"/>
                  </a:lnTo>
                  <a:lnTo>
                    <a:pt x="58" y="121"/>
                  </a:lnTo>
                  <a:lnTo>
                    <a:pt x="59" y="122"/>
                  </a:lnTo>
                  <a:lnTo>
                    <a:pt x="59" y="123"/>
                  </a:lnTo>
                  <a:lnTo>
                    <a:pt x="60" y="126"/>
                  </a:lnTo>
                  <a:lnTo>
                    <a:pt x="64" y="129"/>
                  </a:lnTo>
                  <a:lnTo>
                    <a:pt x="69" y="131"/>
                  </a:lnTo>
                  <a:lnTo>
                    <a:pt x="71" y="134"/>
                  </a:lnTo>
                  <a:lnTo>
                    <a:pt x="72" y="134"/>
                  </a:lnTo>
                  <a:lnTo>
                    <a:pt x="74" y="136"/>
                  </a:lnTo>
                  <a:lnTo>
                    <a:pt x="77" y="137"/>
                  </a:lnTo>
                  <a:lnTo>
                    <a:pt x="79" y="140"/>
                  </a:lnTo>
                  <a:lnTo>
                    <a:pt x="80" y="142"/>
                  </a:lnTo>
                  <a:lnTo>
                    <a:pt x="82" y="142"/>
                  </a:lnTo>
                  <a:lnTo>
                    <a:pt x="83" y="143"/>
                  </a:lnTo>
                  <a:lnTo>
                    <a:pt x="86" y="145"/>
                  </a:lnTo>
                  <a:lnTo>
                    <a:pt x="91" y="148"/>
                  </a:lnTo>
                  <a:lnTo>
                    <a:pt x="94" y="150"/>
                  </a:lnTo>
                  <a:lnTo>
                    <a:pt x="95" y="152"/>
                  </a:lnTo>
                  <a:lnTo>
                    <a:pt x="99" y="153"/>
                  </a:lnTo>
                  <a:lnTo>
                    <a:pt x="101" y="154"/>
                  </a:lnTo>
                  <a:lnTo>
                    <a:pt x="102" y="156"/>
                  </a:lnTo>
                  <a:lnTo>
                    <a:pt x="102" y="158"/>
                  </a:lnTo>
                  <a:lnTo>
                    <a:pt x="104" y="161"/>
                  </a:lnTo>
                  <a:lnTo>
                    <a:pt x="105" y="165"/>
                  </a:lnTo>
                  <a:lnTo>
                    <a:pt x="106" y="167"/>
                  </a:lnTo>
                  <a:lnTo>
                    <a:pt x="113" y="172"/>
                  </a:lnTo>
                  <a:lnTo>
                    <a:pt x="118" y="176"/>
                  </a:lnTo>
                  <a:lnTo>
                    <a:pt x="124" y="178"/>
                  </a:lnTo>
                  <a:lnTo>
                    <a:pt x="125" y="179"/>
                  </a:lnTo>
                  <a:lnTo>
                    <a:pt x="127" y="183"/>
                  </a:lnTo>
                  <a:lnTo>
                    <a:pt x="131" y="183"/>
                  </a:lnTo>
                  <a:lnTo>
                    <a:pt x="135" y="186"/>
                  </a:lnTo>
                  <a:lnTo>
                    <a:pt x="134" y="186"/>
                  </a:lnTo>
                  <a:lnTo>
                    <a:pt x="134" y="188"/>
                  </a:lnTo>
                  <a:lnTo>
                    <a:pt x="134" y="190"/>
                  </a:lnTo>
                  <a:lnTo>
                    <a:pt x="131" y="192"/>
                  </a:lnTo>
                  <a:lnTo>
                    <a:pt x="127" y="194"/>
                  </a:lnTo>
                  <a:lnTo>
                    <a:pt x="127" y="203"/>
                  </a:lnTo>
                  <a:lnTo>
                    <a:pt x="131" y="207"/>
                  </a:lnTo>
                  <a:lnTo>
                    <a:pt x="134" y="208"/>
                  </a:lnTo>
                  <a:lnTo>
                    <a:pt x="135" y="210"/>
                  </a:lnTo>
                  <a:lnTo>
                    <a:pt x="138" y="212"/>
                  </a:lnTo>
                  <a:lnTo>
                    <a:pt x="142" y="218"/>
                  </a:lnTo>
                  <a:lnTo>
                    <a:pt x="141" y="218"/>
                  </a:lnTo>
                  <a:lnTo>
                    <a:pt x="142" y="218"/>
                  </a:lnTo>
                  <a:lnTo>
                    <a:pt x="146" y="219"/>
                  </a:lnTo>
                  <a:lnTo>
                    <a:pt x="149" y="221"/>
                  </a:lnTo>
                  <a:lnTo>
                    <a:pt x="149" y="224"/>
                  </a:lnTo>
                  <a:lnTo>
                    <a:pt x="151" y="227"/>
                  </a:lnTo>
                  <a:lnTo>
                    <a:pt x="157" y="229"/>
                  </a:lnTo>
                  <a:lnTo>
                    <a:pt x="157" y="232"/>
                  </a:lnTo>
                  <a:lnTo>
                    <a:pt x="157" y="236"/>
                  </a:lnTo>
                  <a:lnTo>
                    <a:pt x="159" y="238"/>
                  </a:lnTo>
                  <a:lnTo>
                    <a:pt x="160" y="241"/>
                  </a:lnTo>
                  <a:lnTo>
                    <a:pt x="160" y="247"/>
                  </a:lnTo>
                  <a:lnTo>
                    <a:pt x="163" y="247"/>
                  </a:lnTo>
                  <a:lnTo>
                    <a:pt x="164" y="249"/>
                  </a:lnTo>
                  <a:lnTo>
                    <a:pt x="165" y="250"/>
                  </a:lnTo>
                  <a:lnTo>
                    <a:pt x="164" y="252"/>
                  </a:lnTo>
                  <a:lnTo>
                    <a:pt x="173" y="257"/>
                  </a:lnTo>
                  <a:lnTo>
                    <a:pt x="173" y="259"/>
                  </a:lnTo>
                  <a:lnTo>
                    <a:pt x="175" y="260"/>
                  </a:lnTo>
                  <a:lnTo>
                    <a:pt x="182" y="260"/>
                  </a:lnTo>
                  <a:lnTo>
                    <a:pt x="184" y="262"/>
                  </a:lnTo>
                  <a:lnTo>
                    <a:pt x="185" y="263"/>
                  </a:lnTo>
                  <a:lnTo>
                    <a:pt x="186" y="268"/>
                  </a:lnTo>
                  <a:lnTo>
                    <a:pt x="186" y="271"/>
                  </a:lnTo>
                  <a:lnTo>
                    <a:pt x="185" y="272"/>
                  </a:lnTo>
                  <a:lnTo>
                    <a:pt x="186" y="273"/>
                  </a:lnTo>
                  <a:lnTo>
                    <a:pt x="188" y="274"/>
                  </a:lnTo>
                  <a:lnTo>
                    <a:pt x="2303" y="274"/>
                  </a:lnTo>
                  <a:lnTo>
                    <a:pt x="2301" y="273"/>
                  </a:lnTo>
                  <a:lnTo>
                    <a:pt x="2298" y="271"/>
                  </a:lnTo>
                  <a:lnTo>
                    <a:pt x="2294" y="267"/>
                  </a:lnTo>
                  <a:lnTo>
                    <a:pt x="2294" y="265"/>
                  </a:lnTo>
                  <a:lnTo>
                    <a:pt x="2292" y="262"/>
                  </a:lnTo>
                  <a:lnTo>
                    <a:pt x="2290" y="260"/>
                  </a:lnTo>
                  <a:lnTo>
                    <a:pt x="2287" y="257"/>
                  </a:lnTo>
                  <a:lnTo>
                    <a:pt x="2281" y="252"/>
                  </a:lnTo>
                  <a:lnTo>
                    <a:pt x="2278" y="251"/>
                  </a:lnTo>
                  <a:lnTo>
                    <a:pt x="2272" y="251"/>
                  </a:lnTo>
                  <a:lnTo>
                    <a:pt x="2271" y="249"/>
                  </a:lnTo>
                  <a:lnTo>
                    <a:pt x="2268" y="249"/>
                  </a:lnTo>
                  <a:lnTo>
                    <a:pt x="2265" y="247"/>
                  </a:lnTo>
                  <a:lnTo>
                    <a:pt x="2262" y="247"/>
                  </a:lnTo>
                  <a:lnTo>
                    <a:pt x="2259" y="244"/>
                  </a:lnTo>
                  <a:lnTo>
                    <a:pt x="2256" y="242"/>
                  </a:lnTo>
                  <a:lnTo>
                    <a:pt x="2254" y="241"/>
                  </a:lnTo>
                  <a:lnTo>
                    <a:pt x="2253" y="240"/>
                  </a:lnTo>
                  <a:lnTo>
                    <a:pt x="2251" y="241"/>
                  </a:lnTo>
                  <a:lnTo>
                    <a:pt x="2247" y="241"/>
                  </a:lnTo>
                  <a:lnTo>
                    <a:pt x="2246" y="243"/>
                  </a:lnTo>
                  <a:lnTo>
                    <a:pt x="2237" y="249"/>
                  </a:lnTo>
                  <a:lnTo>
                    <a:pt x="2235" y="251"/>
                  </a:lnTo>
                  <a:lnTo>
                    <a:pt x="2232" y="251"/>
                  </a:lnTo>
                  <a:lnTo>
                    <a:pt x="2229" y="249"/>
                  </a:lnTo>
                  <a:lnTo>
                    <a:pt x="2225" y="247"/>
                  </a:lnTo>
                  <a:lnTo>
                    <a:pt x="2223" y="247"/>
                  </a:lnTo>
                  <a:lnTo>
                    <a:pt x="2221" y="245"/>
                  </a:lnTo>
                  <a:lnTo>
                    <a:pt x="2221" y="243"/>
                  </a:lnTo>
                  <a:lnTo>
                    <a:pt x="2216" y="241"/>
                  </a:lnTo>
                  <a:lnTo>
                    <a:pt x="2215" y="238"/>
                  </a:lnTo>
                  <a:lnTo>
                    <a:pt x="2213" y="238"/>
                  </a:lnTo>
                  <a:lnTo>
                    <a:pt x="2212" y="236"/>
                  </a:lnTo>
                  <a:lnTo>
                    <a:pt x="2209" y="232"/>
                  </a:lnTo>
                  <a:lnTo>
                    <a:pt x="2207" y="232"/>
                  </a:lnTo>
                  <a:lnTo>
                    <a:pt x="2205" y="229"/>
                  </a:lnTo>
                  <a:lnTo>
                    <a:pt x="2205" y="225"/>
                  </a:lnTo>
                  <a:lnTo>
                    <a:pt x="2199" y="216"/>
                  </a:lnTo>
                  <a:lnTo>
                    <a:pt x="2194" y="207"/>
                  </a:lnTo>
                  <a:lnTo>
                    <a:pt x="2192" y="206"/>
                  </a:lnTo>
                  <a:lnTo>
                    <a:pt x="2192" y="205"/>
                  </a:lnTo>
                  <a:lnTo>
                    <a:pt x="2191" y="200"/>
                  </a:lnTo>
                  <a:lnTo>
                    <a:pt x="2188" y="193"/>
                  </a:lnTo>
                  <a:lnTo>
                    <a:pt x="2185" y="189"/>
                  </a:lnTo>
                  <a:lnTo>
                    <a:pt x="2183" y="185"/>
                  </a:lnTo>
                  <a:lnTo>
                    <a:pt x="2183" y="181"/>
                  </a:lnTo>
                  <a:lnTo>
                    <a:pt x="2181" y="179"/>
                  </a:lnTo>
                  <a:lnTo>
                    <a:pt x="2181" y="176"/>
                  </a:lnTo>
                  <a:lnTo>
                    <a:pt x="2177" y="174"/>
                  </a:lnTo>
                  <a:lnTo>
                    <a:pt x="2176" y="172"/>
                  </a:lnTo>
                  <a:lnTo>
                    <a:pt x="2174" y="170"/>
                  </a:lnTo>
                  <a:lnTo>
                    <a:pt x="2172" y="167"/>
                  </a:lnTo>
                  <a:lnTo>
                    <a:pt x="2169" y="165"/>
                  </a:lnTo>
                  <a:lnTo>
                    <a:pt x="2166" y="162"/>
                  </a:lnTo>
                  <a:lnTo>
                    <a:pt x="2166" y="161"/>
                  </a:lnTo>
                  <a:lnTo>
                    <a:pt x="2160" y="157"/>
                  </a:lnTo>
                  <a:lnTo>
                    <a:pt x="2159" y="156"/>
                  </a:lnTo>
                  <a:lnTo>
                    <a:pt x="2156" y="155"/>
                  </a:lnTo>
                  <a:lnTo>
                    <a:pt x="2156" y="154"/>
                  </a:lnTo>
                  <a:lnTo>
                    <a:pt x="2150" y="153"/>
                  </a:lnTo>
                  <a:lnTo>
                    <a:pt x="2148" y="148"/>
                  </a:lnTo>
                  <a:lnTo>
                    <a:pt x="2147" y="145"/>
                  </a:lnTo>
                  <a:lnTo>
                    <a:pt x="2145" y="145"/>
                  </a:lnTo>
                  <a:lnTo>
                    <a:pt x="2137" y="140"/>
                  </a:lnTo>
                  <a:lnTo>
                    <a:pt x="2134" y="132"/>
                  </a:lnTo>
                  <a:lnTo>
                    <a:pt x="2130" y="131"/>
                  </a:lnTo>
                  <a:lnTo>
                    <a:pt x="2126" y="112"/>
                  </a:lnTo>
                  <a:lnTo>
                    <a:pt x="2124" y="108"/>
                  </a:lnTo>
                  <a:lnTo>
                    <a:pt x="2123" y="107"/>
                  </a:lnTo>
                  <a:lnTo>
                    <a:pt x="2118" y="101"/>
                  </a:lnTo>
                  <a:lnTo>
                    <a:pt x="2115" y="98"/>
                  </a:lnTo>
                  <a:lnTo>
                    <a:pt x="2115" y="96"/>
                  </a:lnTo>
                  <a:lnTo>
                    <a:pt x="2114" y="90"/>
                  </a:lnTo>
                  <a:lnTo>
                    <a:pt x="2113" y="88"/>
                  </a:lnTo>
                  <a:lnTo>
                    <a:pt x="2112" y="88"/>
                  </a:lnTo>
                  <a:lnTo>
                    <a:pt x="2106" y="88"/>
                  </a:lnTo>
                  <a:lnTo>
                    <a:pt x="2104" y="86"/>
                  </a:lnTo>
                  <a:lnTo>
                    <a:pt x="2104" y="85"/>
                  </a:lnTo>
                  <a:lnTo>
                    <a:pt x="2104" y="83"/>
                  </a:lnTo>
                  <a:lnTo>
                    <a:pt x="2103" y="77"/>
                  </a:lnTo>
                  <a:lnTo>
                    <a:pt x="2098" y="76"/>
                  </a:lnTo>
                  <a:lnTo>
                    <a:pt x="2095" y="74"/>
                  </a:lnTo>
                  <a:lnTo>
                    <a:pt x="2094" y="71"/>
                  </a:lnTo>
                  <a:lnTo>
                    <a:pt x="2094" y="70"/>
                  </a:lnTo>
                  <a:lnTo>
                    <a:pt x="2093" y="69"/>
                  </a:lnTo>
                  <a:lnTo>
                    <a:pt x="2085" y="65"/>
                  </a:lnTo>
                  <a:lnTo>
                    <a:pt x="2081" y="63"/>
                  </a:lnTo>
                  <a:lnTo>
                    <a:pt x="2079" y="63"/>
                  </a:lnTo>
                  <a:lnTo>
                    <a:pt x="2076" y="58"/>
                  </a:lnTo>
                  <a:lnTo>
                    <a:pt x="2076" y="55"/>
                  </a:lnTo>
                  <a:lnTo>
                    <a:pt x="2071" y="54"/>
                  </a:lnTo>
                  <a:lnTo>
                    <a:pt x="2071" y="50"/>
                  </a:lnTo>
                  <a:lnTo>
                    <a:pt x="2070" y="44"/>
                  </a:lnTo>
                  <a:lnTo>
                    <a:pt x="2065" y="44"/>
                  </a:lnTo>
                  <a:lnTo>
                    <a:pt x="2062" y="42"/>
                  </a:lnTo>
                  <a:lnTo>
                    <a:pt x="2061" y="41"/>
                  </a:lnTo>
                  <a:lnTo>
                    <a:pt x="2059" y="36"/>
                  </a:lnTo>
                  <a:lnTo>
                    <a:pt x="2057" y="35"/>
                  </a:lnTo>
                  <a:lnTo>
                    <a:pt x="205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19" name="Freeform 85">
              <a:extLst>
                <a:ext uri="{FF2B5EF4-FFF2-40B4-BE49-F238E27FC236}">
                  <a16:creationId xmlns:a16="http://schemas.microsoft.com/office/drawing/2014/main" id="{C71113C5-506B-80F4-66E6-EE15C6612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9" y="3298546"/>
              <a:ext cx="422929" cy="51384"/>
            </a:xfrm>
            <a:custGeom>
              <a:avLst/>
              <a:gdLst>
                <a:gd name="T0" fmla="*/ 37 w 2246"/>
                <a:gd name="T1" fmla="*/ 89 h 273"/>
                <a:gd name="T2" fmla="*/ 53 w 2246"/>
                <a:gd name="T3" fmla="*/ 97 h 273"/>
                <a:gd name="T4" fmla="*/ 59 w 2246"/>
                <a:gd name="T5" fmla="*/ 109 h 273"/>
                <a:gd name="T6" fmla="*/ 64 w 2246"/>
                <a:gd name="T7" fmla="*/ 117 h 273"/>
                <a:gd name="T8" fmla="*/ 69 w 2246"/>
                <a:gd name="T9" fmla="*/ 122 h 273"/>
                <a:gd name="T10" fmla="*/ 72 w 2246"/>
                <a:gd name="T11" fmla="*/ 136 h 273"/>
                <a:gd name="T12" fmla="*/ 70 w 2246"/>
                <a:gd name="T13" fmla="*/ 142 h 273"/>
                <a:gd name="T14" fmla="*/ 67 w 2246"/>
                <a:gd name="T15" fmla="*/ 158 h 273"/>
                <a:gd name="T16" fmla="*/ 72 w 2246"/>
                <a:gd name="T17" fmla="*/ 180 h 273"/>
                <a:gd name="T18" fmla="*/ 70 w 2246"/>
                <a:gd name="T19" fmla="*/ 182 h 273"/>
                <a:gd name="T20" fmla="*/ 75 w 2246"/>
                <a:gd name="T21" fmla="*/ 193 h 273"/>
                <a:gd name="T22" fmla="*/ 72 w 2246"/>
                <a:gd name="T23" fmla="*/ 213 h 273"/>
                <a:gd name="T24" fmla="*/ 75 w 2246"/>
                <a:gd name="T25" fmla="*/ 224 h 273"/>
                <a:gd name="T26" fmla="*/ 67 w 2246"/>
                <a:gd name="T27" fmla="*/ 250 h 273"/>
                <a:gd name="T28" fmla="*/ 2202 w 2246"/>
                <a:gd name="T29" fmla="*/ 273 h 273"/>
                <a:gd name="T30" fmla="*/ 2202 w 2246"/>
                <a:gd name="T31" fmla="*/ 267 h 273"/>
                <a:gd name="T32" fmla="*/ 2205 w 2246"/>
                <a:gd name="T33" fmla="*/ 235 h 273"/>
                <a:gd name="T34" fmla="*/ 2237 w 2246"/>
                <a:gd name="T35" fmla="*/ 228 h 273"/>
                <a:gd name="T36" fmla="*/ 2246 w 2246"/>
                <a:gd name="T37" fmla="*/ 218 h 273"/>
                <a:gd name="T38" fmla="*/ 2242 w 2246"/>
                <a:gd name="T39" fmla="*/ 210 h 273"/>
                <a:gd name="T40" fmla="*/ 2237 w 2246"/>
                <a:gd name="T41" fmla="*/ 202 h 273"/>
                <a:gd name="T42" fmla="*/ 2235 w 2246"/>
                <a:gd name="T43" fmla="*/ 195 h 273"/>
                <a:gd name="T44" fmla="*/ 2233 w 2246"/>
                <a:gd name="T45" fmla="*/ 180 h 273"/>
                <a:gd name="T46" fmla="*/ 2233 w 2246"/>
                <a:gd name="T47" fmla="*/ 175 h 273"/>
                <a:gd name="T48" fmla="*/ 2232 w 2246"/>
                <a:gd name="T49" fmla="*/ 155 h 273"/>
                <a:gd name="T50" fmla="*/ 2237 w 2246"/>
                <a:gd name="T51" fmla="*/ 142 h 273"/>
                <a:gd name="T52" fmla="*/ 2237 w 2246"/>
                <a:gd name="T53" fmla="*/ 119 h 273"/>
                <a:gd name="T54" fmla="*/ 2221 w 2246"/>
                <a:gd name="T55" fmla="*/ 106 h 273"/>
                <a:gd name="T56" fmla="*/ 2219 w 2246"/>
                <a:gd name="T57" fmla="*/ 97 h 273"/>
                <a:gd name="T58" fmla="*/ 2210 w 2246"/>
                <a:gd name="T59" fmla="*/ 65 h 273"/>
                <a:gd name="T60" fmla="*/ 2208 w 2246"/>
                <a:gd name="T61" fmla="*/ 54 h 273"/>
                <a:gd name="T62" fmla="*/ 2194 w 2246"/>
                <a:gd name="T63" fmla="*/ 46 h 273"/>
                <a:gd name="T64" fmla="*/ 2187 w 2246"/>
                <a:gd name="T65" fmla="*/ 39 h 273"/>
                <a:gd name="T66" fmla="*/ 2178 w 2246"/>
                <a:gd name="T67" fmla="*/ 40 h 273"/>
                <a:gd name="T68" fmla="*/ 2170 w 2246"/>
                <a:gd name="T69" fmla="*/ 29 h 273"/>
                <a:gd name="T70" fmla="*/ 2157 w 2246"/>
                <a:gd name="T71" fmla="*/ 32 h 273"/>
                <a:gd name="T72" fmla="*/ 2139 w 2246"/>
                <a:gd name="T73" fmla="*/ 26 h 273"/>
                <a:gd name="T74" fmla="*/ 2134 w 2246"/>
                <a:gd name="T75" fmla="*/ 21 h 273"/>
                <a:gd name="T76" fmla="*/ 2126 w 2246"/>
                <a:gd name="T77" fmla="*/ 7 h 273"/>
                <a:gd name="T78" fmla="*/ 2117 w 2246"/>
                <a:gd name="T79" fmla="*/ 0 h 273"/>
                <a:gd name="T80" fmla="*/ 5 w 2246"/>
                <a:gd name="T81" fmla="*/ 0 h 273"/>
                <a:gd name="T82" fmla="*/ 9 w 2246"/>
                <a:gd name="T83" fmla="*/ 12 h 273"/>
                <a:gd name="T84" fmla="*/ 14 w 2246"/>
                <a:gd name="T85" fmla="*/ 21 h 273"/>
                <a:gd name="T86" fmla="*/ 12 w 2246"/>
                <a:gd name="T87" fmla="*/ 34 h 273"/>
                <a:gd name="T88" fmla="*/ 7 w 2246"/>
                <a:gd name="T89" fmla="*/ 47 h 273"/>
                <a:gd name="T90" fmla="*/ 9 w 2246"/>
                <a:gd name="T91" fmla="*/ 53 h 273"/>
                <a:gd name="T92" fmla="*/ 9 w 2246"/>
                <a:gd name="T93" fmla="*/ 59 h 273"/>
                <a:gd name="T94" fmla="*/ 16 w 2246"/>
                <a:gd name="T95" fmla="*/ 65 h 273"/>
                <a:gd name="T96" fmla="*/ 18 w 2246"/>
                <a:gd name="T97" fmla="*/ 8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46" h="273">
                  <a:moveTo>
                    <a:pt x="29" y="84"/>
                  </a:moveTo>
                  <a:lnTo>
                    <a:pt x="31" y="85"/>
                  </a:lnTo>
                  <a:lnTo>
                    <a:pt x="36" y="86"/>
                  </a:lnTo>
                  <a:lnTo>
                    <a:pt x="37" y="89"/>
                  </a:lnTo>
                  <a:lnTo>
                    <a:pt x="42" y="93"/>
                  </a:lnTo>
                  <a:lnTo>
                    <a:pt x="47" y="95"/>
                  </a:lnTo>
                  <a:lnTo>
                    <a:pt x="50" y="97"/>
                  </a:lnTo>
                  <a:lnTo>
                    <a:pt x="53" y="97"/>
                  </a:lnTo>
                  <a:lnTo>
                    <a:pt x="56" y="98"/>
                  </a:lnTo>
                  <a:lnTo>
                    <a:pt x="56" y="104"/>
                  </a:lnTo>
                  <a:lnTo>
                    <a:pt x="58" y="106"/>
                  </a:lnTo>
                  <a:lnTo>
                    <a:pt x="59" y="109"/>
                  </a:lnTo>
                  <a:lnTo>
                    <a:pt x="61" y="111"/>
                  </a:lnTo>
                  <a:lnTo>
                    <a:pt x="62" y="112"/>
                  </a:lnTo>
                  <a:lnTo>
                    <a:pt x="62" y="113"/>
                  </a:lnTo>
                  <a:lnTo>
                    <a:pt x="64" y="117"/>
                  </a:lnTo>
                  <a:lnTo>
                    <a:pt x="64" y="118"/>
                  </a:lnTo>
                  <a:lnTo>
                    <a:pt x="67" y="120"/>
                  </a:lnTo>
                  <a:lnTo>
                    <a:pt x="68" y="120"/>
                  </a:lnTo>
                  <a:lnTo>
                    <a:pt x="69" y="122"/>
                  </a:lnTo>
                  <a:lnTo>
                    <a:pt x="75" y="131"/>
                  </a:lnTo>
                  <a:lnTo>
                    <a:pt x="73" y="135"/>
                  </a:lnTo>
                  <a:lnTo>
                    <a:pt x="72" y="135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71" y="139"/>
                  </a:lnTo>
                  <a:lnTo>
                    <a:pt x="71" y="140"/>
                  </a:lnTo>
                  <a:lnTo>
                    <a:pt x="70" y="142"/>
                  </a:lnTo>
                  <a:lnTo>
                    <a:pt x="69" y="147"/>
                  </a:lnTo>
                  <a:lnTo>
                    <a:pt x="69" y="152"/>
                  </a:lnTo>
                  <a:lnTo>
                    <a:pt x="67" y="153"/>
                  </a:lnTo>
                  <a:lnTo>
                    <a:pt x="67" y="158"/>
                  </a:lnTo>
                  <a:lnTo>
                    <a:pt x="69" y="163"/>
                  </a:lnTo>
                  <a:lnTo>
                    <a:pt x="70" y="173"/>
                  </a:lnTo>
                  <a:lnTo>
                    <a:pt x="72" y="175"/>
                  </a:lnTo>
                  <a:lnTo>
                    <a:pt x="72" y="180"/>
                  </a:lnTo>
                  <a:lnTo>
                    <a:pt x="71" y="180"/>
                  </a:lnTo>
                  <a:lnTo>
                    <a:pt x="71" y="181"/>
                  </a:lnTo>
                  <a:lnTo>
                    <a:pt x="70" y="181"/>
                  </a:lnTo>
                  <a:lnTo>
                    <a:pt x="70" y="182"/>
                  </a:lnTo>
                  <a:lnTo>
                    <a:pt x="72" y="185"/>
                  </a:lnTo>
                  <a:lnTo>
                    <a:pt x="72" y="188"/>
                  </a:lnTo>
                  <a:lnTo>
                    <a:pt x="71" y="190"/>
                  </a:lnTo>
                  <a:lnTo>
                    <a:pt x="75" y="193"/>
                  </a:lnTo>
                  <a:lnTo>
                    <a:pt x="73" y="195"/>
                  </a:lnTo>
                  <a:lnTo>
                    <a:pt x="72" y="195"/>
                  </a:lnTo>
                  <a:lnTo>
                    <a:pt x="72" y="196"/>
                  </a:lnTo>
                  <a:lnTo>
                    <a:pt x="72" y="213"/>
                  </a:lnTo>
                  <a:lnTo>
                    <a:pt x="73" y="214"/>
                  </a:lnTo>
                  <a:lnTo>
                    <a:pt x="73" y="215"/>
                  </a:lnTo>
                  <a:lnTo>
                    <a:pt x="75" y="218"/>
                  </a:lnTo>
                  <a:lnTo>
                    <a:pt x="75" y="224"/>
                  </a:lnTo>
                  <a:lnTo>
                    <a:pt x="70" y="228"/>
                  </a:lnTo>
                  <a:lnTo>
                    <a:pt x="70" y="240"/>
                  </a:lnTo>
                  <a:lnTo>
                    <a:pt x="69" y="246"/>
                  </a:lnTo>
                  <a:lnTo>
                    <a:pt x="67" y="250"/>
                  </a:lnTo>
                  <a:lnTo>
                    <a:pt x="67" y="262"/>
                  </a:lnTo>
                  <a:lnTo>
                    <a:pt x="64" y="265"/>
                  </a:lnTo>
                  <a:lnTo>
                    <a:pt x="64" y="273"/>
                  </a:lnTo>
                  <a:lnTo>
                    <a:pt x="2202" y="273"/>
                  </a:lnTo>
                  <a:lnTo>
                    <a:pt x="2205" y="272"/>
                  </a:lnTo>
                  <a:lnTo>
                    <a:pt x="2204" y="270"/>
                  </a:lnTo>
                  <a:lnTo>
                    <a:pt x="2202" y="270"/>
                  </a:lnTo>
                  <a:lnTo>
                    <a:pt x="2202" y="267"/>
                  </a:lnTo>
                  <a:lnTo>
                    <a:pt x="2197" y="264"/>
                  </a:lnTo>
                  <a:lnTo>
                    <a:pt x="2197" y="231"/>
                  </a:lnTo>
                  <a:lnTo>
                    <a:pt x="2200" y="229"/>
                  </a:lnTo>
                  <a:lnTo>
                    <a:pt x="2205" y="235"/>
                  </a:lnTo>
                  <a:lnTo>
                    <a:pt x="2210" y="237"/>
                  </a:lnTo>
                  <a:lnTo>
                    <a:pt x="2224" y="237"/>
                  </a:lnTo>
                  <a:lnTo>
                    <a:pt x="2233" y="228"/>
                  </a:lnTo>
                  <a:lnTo>
                    <a:pt x="2237" y="228"/>
                  </a:lnTo>
                  <a:lnTo>
                    <a:pt x="2241" y="225"/>
                  </a:lnTo>
                  <a:lnTo>
                    <a:pt x="2243" y="224"/>
                  </a:lnTo>
                  <a:lnTo>
                    <a:pt x="2244" y="224"/>
                  </a:lnTo>
                  <a:lnTo>
                    <a:pt x="2246" y="218"/>
                  </a:lnTo>
                  <a:lnTo>
                    <a:pt x="2244" y="217"/>
                  </a:lnTo>
                  <a:lnTo>
                    <a:pt x="2243" y="216"/>
                  </a:lnTo>
                  <a:lnTo>
                    <a:pt x="2243" y="213"/>
                  </a:lnTo>
                  <a:lnTo>
                    <a:pt x="2242" y="210"/>
                  </a:lnTo>
                  <a:lnTo>
                    <a:pt x="2242" y="208"/>
                  </a:lnTo>
                  <a:lnTo>
                    <a:pt x="2241" y="207"/>
                  </a:lnTo>
                  <a:lnTo>
                    <a:pt x="2237" y="206"/>
                  </a:lnTo>
                  <a:lnTo>
                    <a:pt x="2237" y="202"/>
                  </a:lnTo>
                  <a:lnTo>
                    <a:pt x="2237" y="201"/>
                  </a:lnTo>
                  <a:lnTo>
                    <a:pt x="2238" y="201"/>
                  </a:lnTo>
                  <a:lnTo>
                    <a:pt x="2237" y="199"/>
                  </a:lnTo>
                  <a:lnTo>
                    <a:pt x="2235" y="195"/>
                  </a:lnTo>
                  <a:lnTo>
                    <a:pt x="2234" y="192"/>
                  </a:lnTo>
                  <a:lnTo>
                    <a:pt x="2233" y="191"/>
                  </a:lnTo>
                  <a:lnTo>
                    <a:pt x="2233" y="182"/>
                  </a:lnTo>
                  <a:lnTo>
                    <a:pt x="2233" y="180"/>
                  </a:lnTo>
                  <a:lnTo>
                    <a:pt x="2233" y="179"/>
                  </a:lnTo>
                  <a:lnTo>
                    <a:pt x="2234" y="179"/>
                  </a:lnTo>
                  <a:lnTo>
                    <a:pt x="2233" y="177"/>
                  </a:lnTo>
                  <a:lnTo>
                    <a:pt x="2233" y="175"/>
                  </a:lnTo>
                  <a:lnTo>
                    <a:pt x="2232" y="173"/>
                  </a:lnTo>
                  <a:lnTo>
                    <a:pt x="2233" y="169"/>
                  </a:lnTo>
                  <a:lnTo>
                    <a:pt x="2233" y="163"/>
                  </a:lnTo>
                  <a:lnTo>
                    <a:pt x="2232" y="155"/>
                  </a:lnTo>
                  <a:lnTo>
                    <a:pt x="2232" y="149"/>
                  </a:lnTo>
                  <a:lnTo>
                    <a:pt x="2233" y="147"/>
                  </a:lnTo>
                  <a:lnTo>
                    <a:pt x="2235" y="143"/>
                  </a:lnTo>
                  <a:lnTo>
                    <a:pt x="2237" y="142"/>
                  </a:lnTo>
                  <a:lnTo>
                    <a:pt x="2241" y="139"/>
                  </a:lnTo>
                  <a:lnTo>
                    <a:pt x="2241" y="125"/>
                  </a:lnTo>
                  <a:lnTo>
                    <a:pt x="2237" y="123"/>
                  </a:lnTo>
                  <a:lnTo>
                    <a:pt x="2237" y="119"/>
                  </a:lnTo>
                  <a:lnTo>
                    <a:pt x="2226" y="117"/>
                  </a:lnTo>
                  <a:lnTo>
                    <a:pt x="2224" y="115"/>
                  </a:lnTo>
                  <a:lnTo>
                    <a:pt x="2222" y="109"/>
                  </a:lnTo>
                  <a:lnTo>
                    <a:pt x="2221" y="106"/>
                  </a:lnTo>
                  <a:lnTo>
                    <a:pt x="2220" y="102"/>
                  </a:lnTo>
                  <a:lnTo>
                    <a:pt x="2220" y="101"/>
                  </a:lnTo>
                  <a:lnTo>
                    <a:pt x="2219" y="100"/>
                  </a:lnTo>
                  <a:lnTo>
                    <a:pt x="2219" y="97"/>
                  </a:lnTo>
                  <a:lnTo>
                    <a:pt x="2216" y="93"/>
                  </a:lnTo>
                  <a:lnTo>
                    <a:pt x="2211" y="89"/>
                  </a:lnTo>
                  <a:lnTo>
                    <a:pt x="2210" y="87"/>
                  </a:lnTo>
                  <a:lnTo>
                    <a:pt x="2210" y="65"/>
                  </a:lnTo>
                  <a:lnTo>
                    <a:pt x="2205" y="64"/>
                  </a:lnTo>
                  <a:lnTo>
                    <a:pt x="2205" y="61"/>
                  </a:lnTo>
                  <a:lnTo>
                    <a:pt x="2208" y="60"/>
                  </a:lnTo>
                  <a:lnTo>
                    <a:pt x="2208" y="54"/>
                  </a:lnTo>
                  <a:lnTo>
                    <a:pt x="2205" y="53"/>
                  </a:lnTo>
                  <a:lnTo>
                    <a:pt x="2200" y="49"/>
                  </a:lnTo>
                  <a:lnTo>
                    <a:pt x="2197" y="46"/>
                  </a:lnTo>
                  <a:lnTo>
                    <a:pt x="2194" y="46"/>
                  </a:lnTo>
                  <a:lnTo>
                    <a:pt x="2190" y="45"/>
                  </a:lnTo>
                  <a:lnTo>
                    <a:pt x="2189" y="44"/>
                  </a:lnTo>
                  <a:lnTo>
                    <a:pt x="2188" y="42"/>
                  </a:lnTo>
                  <a:lnTo>
                    <a:pt x="2187" y="39"/>
                  </a:lnTo>
                  <a:lnTo>
                    <a:pt x="2186" y="38"/>
                  </a:lnTo>
                  <a:lnTo>
                    <a:pt x="2184" y="38"/>
                  </a:lnTo>
                  <a:lnTo>
                    <a:pt x="2183" y="40"/>
                  </a:lnTo>
                  <a:lnTo>
                    <a:pt x="2178" y="40"/>
                  </a:lnTo>
                  <a:lnTo>
                    <a:pt x="2177" y="35"/>
                  </a:lnTo>
                  <a:lnTo>
                    <a:pt x="2174" y="33"/>
                  </a:lnTo>
                  <a:lnTo>
                    <a:pt x="2172" y="33"/>
                  </a:lnTo>
                  <a:lnTo>
                    <a:pt x="2170" y="29"/>
                  </a:lnTo>
                  <a:lnTo>
                    <a:pt x="2164" y="29"/>
                  </a:lnTo>
                  <a:lnTo>
                    <a:pt x="2161" y="33"/>
                  </a:lnTo>
                  <a:lnTo>
                    <a:pt x="2157" y="33"/>
                  </a:lnTo>
                  <a:lnTo>
                    <a:pt x="2157" y="32"/>
                  </a:lnTo>
                  <a:lnTo>
                    <a:pt x="2151" y="29"/>
                  </a:lnTo>
                  <a:lnTo>
                    <a:pt x="2145" y="29"/>
                  </a:lnTo>
                  <a:lnTo>
                    <a:pt x="2142" y="27"/>
                  </a:lnTo>
                  <a:lnTo>
                    <a:pt x="2139" y="26"/>
                  </a:lnTo>
                  <a:lnTo>
                    <a:pt x="2137" y="24"/>
                  </a:lnTo>
                  <a:lnTo>
                    <a:pt x="2135" y="23"/>
                  </a:lnTo>
                  <a:lnTo>
                    <a:pt x="2135" y="22"/>
                  </a:lnTo>
                  <a:lnTo>
                    <a:pt x="2134" y="21"/>
                  </a:lnTo>
                  <a:lnTo>
                    <a:pt x="2128" y="16"/>
                  </a:lnTo>
                  <a:lnTo>
                    <a:pt x="2130" y="13"/>
                  </a:lnTo>
                  <a:lnTo>
                    <a:pt x="2131" y="11"/>
                  </a:lnTo>
                  <a:lnTo>
                    <a:pt x="2126" y="7"/>
                  </a:lnTo>
                  <a:lnTo>
                    <a:pt x="2125" y="4"/>
                  </a:lnTo>
                  <a:lnTo>
                    <a:pt x="2125" y="3"/>
                  </a:lnTo>
                  <a:lnTo>
                    <a:pt x="2123" y="2"/>
                  </a:lnTo>
                  <a:lnTo>
                    <a:pt x="2117" y="0"/>
                  </a:lnTo>
                  <a:lnTo>
                    <a:pt x="2115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9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9" y="15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2" y="22"/>
                  </a:lnTo>
                  <a:lnTo>
                    <a:pt x="9" y="27"/>
                  </a:lnTo>
                  <a:lnTo>
                    <a:pt x="14" y="29"/>
                  </a:lnTo>
                  <a:lnTo>
                    <a:pt x="12" y="34"/>
                  </a:lnTo>
                  <a:lnTo>
                    <a:pt x="12" y="42"/>
                  </a:lnTo>
                  <a:lnTo>
                    <a:pt x="9" y="44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2" y="49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9" y="57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9" y="60"/>
                  </a:lnTo>
                  <a:lnTo>
                    <a:pt x="9" y="65"/>
                  </a:lnTo>
                  <a:lnTo>
                    <a:pt x="12" y="64"/>
                  </a:lnTo>
                  <a:lnTo>
                    <a:pt x="16" y="65"/>
                  </a:lnTo>
                  <a:lnTo>
                    <a:pt x="16" y="75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2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20" name="Freeform 86">
              <a:extLst>
                <a:ext uri="{FF2B5EF4-FFF2-40B4-BE49-F238E27FC236}">
                  <a16:creationId xmlns:a16="http://schemas.microsoft.com/office/drawing/2014/main" id="{13ABF7A2-5462-0EF8-B9E4-4F61BF321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11" y="3349930"/>
              <a:ext cx="405801" cy="51384"/>
            </a:xfrm>
            <a:custGeom>
              <a:avLst/>
              <a:gdLst>
                <a:gd name="T0" fmla="*/ 10 w 2154"/>
                <a:gd name="T1" fmla="*/ 11 h 274"/>
                <a:gd name="T2" fmla="*/ 5 w 2154"/>
                <a:gd name="T3" fmla="*/ 22 h 274"/>
                <a:gd name="T4" fmla="*/ 11 w 2154"/>
                <a:gd name="T5" fmla="*/ 44 h 274"/>
                <a:gd name="T6" fmla="*/ 19 w 2154"/>
                <a:gd name="T7" fmla="*/ 54 h 274"/>
                <a:gd name="T8" fmla="*/ 21 w 2154"/>
                <a:gd name="T9" fmla="*/ 71 h 274"/>
                <a:gd name="T10" fmla="*/ 30 w 2154"/>
                <a:gd name="T11" fmla="*/ 87 h 274"/>
                <a:gd name="T12" fmla="*/ 34 w 2154"/>
                <a:gd name="T13" fmla="*/ 101 h 274"/>
                <a:gd name="T14" fmla="*/ 43 w 2154"/>
                <a:gd name="T15" fmla="*/ 111 h 274"/>
                <a:gd name="T16" fmla="*/ 48 w 2154"/>
                <a:gd name="T17" fmla="*/ 141 h 274"/>
                <a:gd name="T18" fmla="*/ 63 w 2154"/>
                <a:gd name="T19" fmla="*/ 155 h 274"/>
                <a:gd name="T20" fmla="*/ 75 w 2154"/>
                <a:gd name="T21" fmla="*/ 164 h 274"/>
                <a:gd name="T22" fmla="*/ 84 w 2154"/>
                <a:gd name="T23" fmla="*/ 172 h 274"/>
                <a:gd name="T24" fmla="*/ 99 w 2154"/>
                <a:gd name="T25" fmla="*/ 175 h 274"/>
                <a:gd name="T26" fmla="*/ 108 w 2154"/>
                <a:gd name="T27" fmla="*/ 182 h 274"/>
                <a:gd name="T28" fmla="*/ 116 w 2154"/>
                <a:gd name="T29" fmla="*/ 186 h 274"/>
                <a:gd name="T30" fmla="*/ 120 w 2154"/>
                <a:gd name="T31" fmla="*/ 195 h 274"/>
                <a:gd name="T32" fmla="*/ 127 w 2154"/>
                <a:gd name="T33" fmla="*/ 200 h 274"/>
                <a:gd name="T34" fmla="*/ 131 w 2154"/>
                <a:gd name="T35" fmla="*/ 210 h 274"/>
                <a:gd name="T36" fmla="*/ 142 w 2154"/>
                <a:gd name="T37" fmla="*/ 215 h 274"/>
                <a:gd name="T38" fmla="*/ 156 w 2154"/>
                <a:gd name="T39" fmla="*/ 222 h 274"/>
                <a:gd name="T40" fmla="*/ 161 w 2154"/>
                <a:gd name="T41" fmla="*/ 235 h 274"/>
                <a:gd name="T42" fmla="*/ 163 w 2154"/>
                <a:gd name="T43" fmla="*/ 239 h 274"/>
                <a:gd name="T44" fmla="*/ 174 w 2154"/>
                <a:gd name="T45" fmla="*/ 246 h 274"/>
                <a:gd name="T46" fmla="*/ 186 w 2154"/>
                <a:gd name="T47" fmla="*/ 257 h 274"/>
                <a:gd name="T48" fmla="*/ 199 w 2154"/>
                <a:gd name="T49" fmla="*/ 270 h 274"/>
                <a:gd name="T50" fmla="*/ 2058 w 2154"/>
                <a:gd name="T51" fmla="*/ 272 h 274"/>
                <a:gd name="T52" fmla="*/ 2062 w 2154"/>
                <a:gd name="T53" fmla="*/ 254 h 274"/>
                <a:gd name="T54" fmla="*/ 2067 w 2154"/>
                <a:gd name="T55" fmla="*/ 248 h 274"/>
                <a:gd name="T56" fmla="*/ 2072 w 2154"/>
                <a:gd name="T57" fmla="*/ 229 h 274"/>
                <a:gd name="T58" fmla="*/ 2071 w 2154"/>
                <a:gd name="T59" fmla="*/ 214 h 274"/>
                <a:gd name="T60" fmla="*/ 2078 w 2154"/>
                <a:gd name="T61" fmla="*/ 195 h 274"/>
                <a:gd name="T62" fmla="*/ 2082 w 2154"/>
                <a:gd name="T63" fmla="*/ 174 h 274"/>
                <a:gd name="T64" fmla="*/ 2085 w 2154"/>
                <a:gd name="T65" fmla="*/ 168 h 274"/>
                <a:gd name="T66" fmla="*/ 2083 w 2154"/>
                <a:gd name="T67" fmla="*/ 155 h 274"/>
                <a:gd name="T68" fmla="*/ 2086 w 2154"/>
                <a:gd name="T69" fmla="*/ 136 h 274"/>
                <a:gd name="T70" fmla="*/ 2089 w 2154"/>
                <a:gd name="T71" fmla="*/ 128 h 274"/>
                <a:gd name="T72" fmla="*/ 2097 w 2154"/>
                <a:gd name="T73" fmla="*/ 115 h 274"/>
                <a:gd name="T74" fmla="*/ 2102 w 2154"/>
                <a:gd name="T75" fmla="*/ 104 h 274"/>
                <a:gd name="T76" fmla="*/ 2106 w 2154"/>
                <a:gd name="T77" fmla="*/ 86 h 274"/>
                <a:gd name="T78" fmla="*/ 2107 w 2154"/>
                <a:gd name="T79" fmla="*/ 78 h 274"/>
                <a:gd name="T80" fmla="*/ 2116 w 2154"/>
                <a:gd name="T81" fmla="*/ 71 h 274"/>
                <a:gd name="T82" fmla="*/ 2127 w 2154"/>
                <a:gd name="T83" fmla="*/ 57 h 274"/>
                <a:gd name="T84" fmla="*/ 2135 w 2154"/>
                <a:gd name="T85" fmla="*/ 53 h 274"/>
                <a:gd name="T86" fmla="*/ 2140 w 2154"/>
                <a:gd name="T87" fmla="*/ 51 h 274"/>
                <a:gd name="T88" fmla="*/ 2146 w 2154"/>
                <a:gd name="T89" fmla="*/ 42 h 274"/>
                <a:gd name="T90" fmla="*/ 2151 w 2154"/>
                <a:gd name="T91" fmla="*/ 32 h 274"/>
                <a:gd name="T92" fmla="*/ 2152 w 2154"/>
                <a:gd name="T93" fmla="*/ 1 h 274"/>
                <a:gd name="T94" fmla="*/ 14 w 2154"/>
                <a:gd name="T95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54" h="274">
                  <a:moveTo>
                    <a:pt x="13" y="2"/>
                  </a:moveTo>
                  <a:lnTo>
                    <a:pt x="11" y="2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11" y="16"/>
                  </a:lnTo>
                  <a:lnTo>
                    <a:pt x="9" y="17"/>
                  </a:lnTo>
                  <a:lnTo>
                    <a:pt x="8" y="20"/>
                  </a:lnTo>
                  <a:lnTo>
                    <a:pt x="5" y="22"/>
                  </a:lnTo>
                  <a:lnTo>
                    <a:pt x="0" y="2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11" y="44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9" y="51"/>
                  </a:lnTo>
                  <a:lnTo>
                    <a:pt x="19" y="54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1" y="65"/>
                  </a:lnTo>
                  <a:lnTo>
                    <a:pt x="21" y="71"/>
                  </a:lnTo>
                  <a:lnTo>
                    <a:pt x="22" y="73"/>
                  </a:lnTo>
                  <a:lnTo>
                    <a:pt x="24" y="78"/>
                  </a:lnTo>
                  <a:lnTo>
                    <a:pt x="27" y="84"/>
                  </a:lnTo>
                  <a:lnTo>
                    <a:pt x="30" y="87"/>
                  </a:lnTo>
                  <a:lnTo>
                    <a:pt x="30" y="93"/>
                  </a:lnTo>
                  <a:lnTo>
                    <a:pt x="32" y="98"/>
                  </a:lnTo>
                  <a:lnTo>
                    <a:pt x="33" y="100"/>
                  </a:lnTo>
                  <a:lnTo>
                    <a:pt x="34" y="101"/>
                  </a:lnTo>
                  <a:lnTo>
                    <a:pt x="37" y="106"/>
                  </a:lnTo>
                  <a:lnTo>
                    <a:pt x="37" y="107"/>
                  </a:lnTo>
                  <a:lnTo>
                    <a:pt x="41" y="109"/>
                  </a:lnTo>
                  <a:lnTo>
                    <a:pt x="43" y="111"/>
                  </a:lnTo>
                  <a:lnTo>
                    <a:pt x="44" y="117"/>
                  </a:lnTo>
                  <a:lnTo>
                    <a:pt x="44" y="136"/>
                  </a:lnTo>
                  <a:lnTo>
                    <a:pt x="47" y="137"/>
                  </a:lnTo>
                  <a:lnTo>
                    <a:pt x="48" y="141"/>
                  </a:lnTo>
                  <a:lnTo>
                    <a:pt x="48" y="147"/>
                  </a:lnTo>
                  <a:lnTo>
                    <a:pt x="55" y="152"/>
                  </a:lnTo>
                  <a:lnTo>
                    <a:pt x="57" y="153"/>
                  </a:lnTo>
                  <a:lnTo>
                    <a:pt x="63" y="155"/>
                  </a:lnTo>
                  <a:lnTo>
                    <a:pt x="66" y="158"/>
                  </a:lnTo>
                  <a:lnTo>
                    <a:pt x="66" y="163"/>
                  </a:lnTo>
                  <a:lnTo>
                    <a:pt x="73" y="164"/>
                  </a:lnTo>
                  <a:lnTo>
                    <a:pt x="75" y="164"/>
                  </a:lnTo>
                  <a:lnTo>
                    <a:pt x="76" y="166"/>
                  </a:lnTo>
                  <a:lnTo>
                    <a:pt x="79" y="169"/>
                  </a:lnTo>
                  <a:lnTo>
                    <a:pt x="84" y="171"/>
                  </a:lnTo>
                  <a:lnTo>
                    <a:pt x="84" y="172"/>
                  </a:lnTo>
                  <a:lnTo>
                    <a:pt x="87" y="174"/>
                  </a:lnTo>
                  <a:lnTo>
                    <a:pt x="95" y="177"/>
                  </a:lnTo>
                  <a:lnTo>
                    <a:pt x="99" y="177"/>
                  </a:lnTo>
                  <a:lnTo>
                    <a:pt x="99" y="175"/>
                  </a:lnTo>
                  <a:lnTo>
                    <a:pt x="104" y="174"/>
                  </a:lnTo>
                  <a:lnTo>
                    <a:pt x="106" y="175"/>
                  </a:lnTo>
                  <a:lnTo>
                    <a:pt x="107" y="177"/>
                  </a:lnTo>
                  <a:lnTo>
                    <a:pt x="108" y="182"/>
                  </a:lnTo>
                  <a:lnTo>
                    <a:pt x="110" y="184"/>
                  </a:lnTo>
                  <a:lnTo>
                    <a:pt x="113" y="184"/>
                  </a:lnTo>
                  <a:lnTo>
                    <a:pt x="114" y="186"/>
                  </a:lnTo>
                  <a:lnTo>
                    <a:pt x="116" y="186"/>
                  </a:lnTo>
                  <a:lnTo>
                    <a:pt x="119" y="188"/>
                  </a:lnTo>
                  <a:lnTo>
                    <a:pt x="119" y="189"/>
                  </a:lnTo>
                  <a:lnTo>
                    <a:pt x="119" y="191"/>
                  </a:lnTo>
                  <a:lnTo>
                    <a:pt x="120" y="195"/>
                  </a:lnTo>
                  <a:lnTo>
                    <a:pt x="120" y="196"/>
                  </a:lnTo>
                  <a:lnTo>
                    <a:pt x="122" y="198"/>
                  </a:lnTo>
                  <a:lnTo>
                    <a:pt x="125" y="199"/>
                  </a:lnTo>
                  <a:lnTo>
                    <a:pt x="127" y="200"/>
                  </a:lnTo>
                  <a:lnTo>
                    <a:pt x="127" y="201"/>
                  </a:lnTo>
                  <a:lnTo>
                    <a:pt x="128" y="204"/>
                  </a:lnTo>
                  <a:lnTo>
                    <a:pt x="130" y="207"/>
                  </a:lnTo>
                  <a:lnTo>
                    <a:pt x="131" y="210"/>
                  </a:lnTo>
                  <a:lnTo>
                    <a:pt x="139" y="210"/>
                  </a:lnTo>
                  <a:lnTo>
                    <a:pt x="141" y="211"/>
                  </a:lnTo>
                  <a:lnTo>
                    <a:pt x="141" y="212"/>
                  </a:lnTo>
                  <a:lnTo>
                    <a:pt x="142" y="215"/>
                  </a:lnTo>
                  <a:lnTo>
                    <a:pt x="147" y="217"/>
                  </a:lnTo>
                  <a:lnTo>
                    <a:pt x="152" y="218"/>
                  </a:lnTo>
                  <a:lnTo>
                    <a:pt x="153" y="220"/>
                  </a:lnTo>
                  <a:lnTo>
                    <a:pt x="156" y="222"/>
                  </a:lnTo>
                  <a:lnTo>
                    <a:pt x="156" y="223"/>
                  </a:lnTo>
                  <a:lnTo>
                    <a:pt x="158" y="226"/>
                  </a:lnTo>
                  <a:lnTo>
                    <a:pt x="161" y="229"/>
                  </a:lnTo>
                  <a:lnTo>
                    <a:pt x="161" y="235"/>
                  </a:lnTo>
                  <a:lnTo>
                    <a:pt x="158" y="237"/>
                  </a:lnTo>
                  <a:lnTo>
                    <a:pt x="158" y="240"/>
                  </a:lnTo>
                  <a:lnTo>
                    <a:pt x="161" y="239"/>
                  </a:lnTo>
                  <a:lnTo>
                    <a:pt x="163" y="239"/>
                  </a:lnTo>
                  <a:lnTo>
                    <a:pt x="164" y="240"/>
                  </a:lnTo>
                  <a:lnTo>
                    <a:pt x="169" y="242"/>
                  </a:lnTo>
                  <a:lnTo>
                    <a:pt x="172" y="242"/>
                  </a:lnTo>
                  <a:lnTo>
                    <a:pt x="174" y="246"/>
                  </a:lnTo>
                  <a:lnTo>
                    <a:pt x="175" y="248"/>
                  </a:lnTo>
                  <a:lnTo>
                    <a:pt x="183" y="253"/>
                  </a:lnTo>
                  <a:lnTo>
                    <a:pt x="185" y="253"/>
                  </a:lnTo>
                  <a:lnTo>
                    <a:pt x="186" y="257"/>
                  </a:lnTo>
                  <a:lnTo>
                    <a:pt x="194" y="257"/>
                  </a:lnTo>
                  <a:lnTo>
                    <a:pt x="196" y="260"/>
                  </a:lnTo>
                  <a:lnTo>
                    <a:pt x="197" y="264"/>
                  </a:lnTo>
                  <a:lnTo>
                    <a:pt x="199" y="270"/>
                  </a:lnTo>
                  <a:lnTo>
                    <a:pt x="201" y="272"/>
                  </a:lnTo>
                  <a:lnTo>
                    <a:pt x="205" y="274"/>
                  </a:lnTo>
                  <a:lnTo>
                    <a:pt x="2058" y="274"/>
                  </a:lnTo>
                  <a:lnTo>
                    <a:pt x="2058" y="272"/>
                  </a:lnTo>
                  <a:lnTo>
                    <a:pt x="2060" y="270"/>
                  </a:lnTo>
                  <a:lnTo>
                    <a:pt x="2062" y="267"/>
                  </a:lnTo>
                  <a:lnTo>
                    <a:pt x="2062" y="262"/>
                  </a:lnTo>
                  <a:lnTo>
                    <a:pt x="2062" y="254"/>
                  </a:lnTo>
                  <a:lnTo>
                    <a:pt x="2064" y="250"/>
                  </a:lnTo>
                  <a:lnTo>
                    <a:pt x="2066" y="249"/>
                  </a:lnTo>
                  <a:lnTo>
                    <a:pt x="2066" y="248"/>
                  </a:lnTo>
                  <a:lnTo>
                    <a:pt x="2067" y="248"/>
                  </a:lnTo>
                  <a:lnTo>
                    <a:pt x="2069" y="242"/>
                  </a:lnTo>
                  <a:lnTo>
                    <a:pt x="2069" y="237"/>
                  </a:lnTo>
                  <a:lnTo>
                    <a:pt x="2069" y="231"/>
                  </a:lnTo>
                  <a:lnTo>
                    <a:pt x="2072" y="229"/>
                  </a:lnTo>
                  <a:lnTo>
                    <a:pt x="2069" y="227"/>
                  </a:lnTo>
                  <a:lnTo>
                    <a:pt x="2069" y="224"/>
                  </a:lnTo>
                  <a:lnTo>
                    <a:pt x="2069" y="217"/>
                  </a:lnTo>
                  <a:lnTo>
                    <a:pt x="2071" y="214"/>
                  </a:lnTo>
                  <a:lnTo>
                    <a:pt x="2072" y="210"/>
                  </a:lnTo>
                  <a:lnTo>
                    <a:pt x="2072" y="202"/>
                  </a:lnTo>
                  <a:lnTo>
                    <a:pt x="2075" y="196"/>
                  </a:lnTo>
                  <a:lnTo>
                    <a:pt x="2078" y="195"/>
                  </a:lnTo>
                  <a:lnTo>
                    <a:pt x="2078" y="188"/>
                  </a:lnTo>
                  <a:lnTo>
                    <a:pt x="2080" y="182"/>
                  </a:lnTo>
                  <a:lnTo>
                    <a:pt x="2080" y="177"/>
                  </a:lnTo>
                  <a:lnTo>
                    <a:pt x="2082" y="174"/>
                  </a:lnTo>
                  <a:lnTo>
                    <a:pt x="2083" y="171"/>
                  </a:lnTo>
                  <a:lnTo>
                    <a:pt x="2083" y="169"/>
                  </a:lnTo>
                  <a:lnTo>
                    <a:pt x="2083" y="168"/>
                  </a:lnTo>
                  <a:lnTo>
                    <a:pt x="2085" y="168"/>
                  </a:lnTo>
                  <a:lnTo>
                    <a:pt x="2086" y="166"/>
                  </a:lnTo>
                  <a:lnTo>
                    <a:pt x="2086" y="163"/>
                  </a:lnTo>
                  <a:lnTo>
                    <a:pt x="2083" y="159"/>
                  </a:lnTo>
                  <a:lnTo>
                    <a:pt x="2083" y="155"/>
                  </a:lnTo>
                  <a:lnTo>
                    <a:pt x="2083" y="147"/>
                  </a:lnTo>
                  <a:lnTo>
                    <a:pt x="2085" y="142"/>
                  </a:lnTo>
                  <a:lnTo>
                    <a:pt x="2086" y="141"/>
                  </a:lnTo>
                  <a:lnTo>
                    <a:pt x="2086" y="136"/>
                  </a:lnTo>
                  <a:lnTo>
                    <a:pt x="2087" y="131"/>
                  </a:lnTo>
                  <a:lnTo>
                    <a:pt x="2088" y="129"/>
                  </a:lnTo>
                  <a:lnTo>
                    <a:pt x="2088" y="128"/>
                  </a:lnTo>
                  <a:lnTo>
                    <a:pt x="2089" y="128"/>
                  </a:lnTo>
                  <a:lnTo>
                    <a:pt x="2089" y="125"/>
                  </a:lnTo>
                  <a:lnTo>
                    <a:pt x="2091" y="125"/>
                  </a:lnTo>
                  <a:lnTo>
                    <a:pt x="2097" y="120"/>
                  </a:lnTo>
                  <a:lnTo>
                    <a:pt x="2097" y="115"/>
                  </a:lnTo>
                  <a:lnTo>
                    <a:pt x="2094" y="111"/>
                  </a:lnTo>
                  <a:lnTo>
                    <a:pt x="2094" y="110"/>
                  </a:lnTo>
                  <a:lnTo>
                    <a:pt x="2098" y="109"/>
                  </a:lnTo>
                  <a:lnTo>
                    <a:pt x="2102" y="104"/>
                  </a:lnTo>
                  <a:lnTo>
                    <a:pt x="2104" y="98"/>
                  </a:lnTo>
                  <a:lnTo>
                    <a:pt x="2104" y="95"/>
                  </a:lnTo>
                  <a:lnTo>
                    <a:pt x="2105" y="93"/>
                  </a:lnTo>
                  <a:lnTo>
                    <a:pt x="2106" y="86"/>
                  </a:lnTo>
                  <a:lnTo>
                    <a:pt x="2106" y="82"/>
                  </a:lnTo>
                  <a:lnTo>
                    <a:pt x="2106" y="80"/>
                  </a:lnTo>
                  <a:lnTo>
                    <a:pt x="2106" y="78"/>
                  </a:lnTo>
                  <a:lnTo>
                    <a:pt x="2107" y="78"/>
                  </a:lnTo>
                  <a:lnTo>
                    <a:pt x="2109" y="76"/>
                  </a:lnTo>
                  <a:lnTo>
                    <a:pt x="2113" y="73"/>
                  </a:lnTo>
                  <a:lnTo>
                    <a:pt x="2113" y="71"/>
                  </a:lnTo>
                  <a:lnTo>
                    <a:pt x="2116" y="71"/>
                  </a:lnTo>
                  <a:lnTo>
                    <a:pt x="2116" y="65"/>
                  </a:lnTo>
                  <a:lnTo>
                    <a:pt x="2119" y="64"/>
                  </a:lnTo>
                  <a:lnTo>
                    <a:pt x="2122" y="60"/>
                  </a:lnTo>
                  <a:lnTo>
                    <a:pt x="2127" y="57"/>
                  </a:lnTo>
                  <a:lnTo>
                    <a:pt x="2127" y="56"/>
                  </a:lnTo>
                  <a:lnTo>
                    <a:pt x="2128" y="56"/>
                  </a:lnTo>
                  <a:lnTo>
                    <a:pt x="2130" y="54"/>
                  </a:lnTo>
                  <a:lnTo>
                    <a:pt x="2135" y="53"/>
                  </a:lnTo>
                  <a:lnTo>
                    <a:pt x="2137" y="52"/>
                  </a:lnTo>
                  <a:lnTo>
                    <a:pt x="2137" y="51"/>
                  </a:lnTo>
                  <a:lnTo>
                    <a:pt x="2138" y="51"/>
                  </a:lnTo>
                  <a:lnTo>
                    <a:pt x="2140" y="51"/>
                  </a:lnTo>
                  <a:lnTo>
                    <a:pt x="2141" y="49"/>
                  </a:lnTo>
                  <a:lnTo>
                    <a:pt x="2142" y="47"/>
                  </a:lnTo>
                  <a:lnTo>
                    <a:pt x="2146" y="44"/>
                  </a:lnTo>
                  <a:lnTo>
                    <a:pt x="2146" y="42"/>
                  </a:lnTo>
                  <a:lnTo>
                    <a:pt x="2148" y="40"/>
                  </a:lnTo>
                  <a:lnTo>
                    <a:pt x="2149" y="38"/>
                  </a:lnTo>
                  <a:lnTo>
                    <a:pt x="2150" y="33"/>
                  </a:lnTo>
                  <a:lnTo>
                    <a:pt x="2151" y="32"/>
                  </a:lnTo>
                  <a:lnTo>
                    <a:pt x="2151" y="27"/>
                  </a:lnTo>
                  <a:lnTo>
                    <a:pt x="2152" y="18"/>
                  </a:lnTo>
                  <a:lnTo>
                    <a:pt x="2152" y="5"/>
                  </a:lnTo>
                  <a:lnTo>
                    <a:pt x="2152" y="1"/>
                  </a:lnTo>
                  <a:lnTo>
                    <a:pt x="2154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21" name="Freeform 87">
              <a:extLst>
                <a:ext uri="{FF2B5EF4-FFF2-40B4-BE49-F238E27FC236}">
                  <a16:creationId xmlns:a16="http://schemas.microsoft.com/office/drawing/2014/main" id="{93F9C596-D6B8-3CEE-9959-D81E4E28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02" y="3401314"/>
              <a:ext cx="353099" cy="52701"/>
            </a:xfrm>
            <a:custGeom>
              <a:avLst/>
              <a:gdLst>
                <a:gd name="T0" fmla="*/ 5 w 1876"/>
                <a:gd name="T1" fmla="*/ 11 h 274"/>
                <a:gd name="T2" fmla="*/ 1 w 1876"/>
                <a:gd name="T3" fmla="*/ 19 h 274"/>
                <a:gd name="T4" fmla="*/ 8 w 1876"/>
                <a:gd name="T5" fmla="*/ 28 h 274"/>
                <a:gd name="T6" fmla="*/ 12 w 1876"/>
                <a:gd name="T7" fmla="*/ 43 h 274"/>
                <a:gd name="T8" fmla="*/ 5 w 1876"/>
                <a:gd name="T9" fmla="*/ 47 h 274"/>
                <a:gd name="T10" fmla="*/ 0 w 1876"/>
                <a:gd name="T11" fmla="*/ 52 h 274"/>
                <a:gd name="T12" fmla="*/ 8 w 1876"/>
                <a:gd name="T13" fmla="*/ 64 h 274"/>
                <a:gd name="T14" fmla="*/ 15 w 1876"/>
                <a:gd name="T15" fmla="*/ 73 h 274"/>
                <a:gd name="T16" fmla="*/ 23 w 1876"/>
                <a:gd name="T17" fmla="*/ 81 h 274"/>
                <a:gd name="T18" fmla="*/ 41 w 1876"/>
                <a:gd name="T19" fmla="*/ 86 h 274"/>
                <a:gd name="T20" fmla="*/ 67 w 1876"/>
                <a:gd name="T21" fmla="*/ 93 h 274"/>
                <a:gd name="T22" fmla="*/ 78 w 1876"/>
                <a:gd name="T23" fmla="*/ 95 h 274"/>
                <a:gd name="T24" fmla="*/ 82 w 1876"/>
                <a:gd name="T25" fmla="*/ 94 h 274"/>
                <a:gd name="T26" fmla="*/ 95 w 1876"/>
                <a:gd name="T27" fmla="*/ 96 h 274"/>
                <a:gd name="T28" fmla="*/ 107 w 1876"/>
                <a:gd name="T29" fmla="*/ 98 h 274"/>
                <a:gd name="T30" fmla="*/ 114 w 1876"/>
                <a:gd name="T31" fmla="*/ 97 h 274"/>
                <a:gd name="T32" fmla="*/ 128 w 1876"/>
                <a:gd name="T33" fmla="*/ 99 h 274"/>
                <a:gd name="T34" fmla="*/ 142 w 1876"/>
                <a:gd name="T35" fmla="*/ 105 h 274"/>
                <a:gd name="T36" fmla="*/ 150 w 1876"/>
                <a:gd name="T37" fmla="*/ 107 h 274"/>
                <a:gd name="T38" fmla="*/ 168 w 1876"/>
                <a:gd name="T39" fmla="*/ 110 h 274"/>
                <a:gd name="T40" fmla="*/ 194 w 1876"/>
                <a:gd name="T41" fmla="*/ 119 h 274"/>
                <a:gd name="T42" fmla="*/ 209 w 1876"/>
                <a:gd name="T43" fmla="*/ 127 h 274"/>
                <a:gd name="T44" fmla="*/ 226 w 1876"/>
                <a:gd name="T45" fmla="*/ 132 h 274"/>
                <a:gd name="T46" fmla="*/ 237 w 1876"/>
                <a:gd name="T47" fmla="*/ 138 h 274"/>
                <a:gd name="T48" fmla="*/ 251 w 1876"/>
                <a:gd name="T49" fmla="*/ 146 h 274"/>
                <a:gd name="T50" fmla="*/ 262 w 1876"/>
                <a:gd name="T51" fmla="*/ 152 h 274"/>
                <a:gd name="T52" fmla="*/ 267 w 1876"/>
                <a:gd name="T53" fmla="*/ 161 h 274"/>
                <a:gd name="T54" fmla="*/ 278 w 1876"/>
                <a:gd name="T55" fmla="*/ 173 h 274"/>
                <a:gd name="T56" fmla="*/ 289 w 1876"/>
                <a:gd name="T57" fmla="*/ 183 h 274"/>
                <a:gd name="T58" fmla="*/ 299 w 1876"/>
                <a:gd name="T59" fmla="*/ 194 h 274"/>
                <a:gd name="T60" fmla="*/ 309 w 1876"/>
                <a:gd name="T61" fmla="*/ 206 h 274"/>
                <a:gd name="T62" fmla="*/ 314 w 1876"/>
                <a:gd name="T63" fmla="*/ 227 h 274"/>
                <a:gd name="T64" fmla="*/ 324 w 1876"/>
                <a:gd name="T65" fmla="*/ 236 h 274"/>
                <a:gd name="T66" fmla="*/ 336 w 1876"/>
                <a:gd name="T67" fmla="*/ 250 h 274"/>
                <a:gd name="T68" fmla="*/ 356 w 1876"/>
                <a:gd name="T69" fmla="*/ 262 h 274"/>
                <a:gd name="T70" fmla="*/ 368 w 1876"/>
                <a:gd name="T71" fmla="*/ 271 h 274"/>
                <a:gd name="T72" fmla="*/ 1875 w 1876"/>
                <a:gd name="T73" fmla="*/ 269 h 274"/>
                <a:gd name="T74" fmla="*/ 1872 w 1876"/>
                <a:gd name="T75" fmla="*/ 246 h 274"/>
                <a:gd name="T76" fmla="*/ 1875 w 1876"/>
                <a:gd name="T77" fmla="*/ 239 h 274"/>
                <a:gd name="T78" fmla="*/ 1869 w 1876"/>
                <a:gd name="T79" fmla="*/ 203 h 274"/>
                <a:gd name="T80" fmla="*/ 1875 w 1876"/>
                <a:gd name="T81" fmla="*/ 190 h 274"/>
                <a:gd name="T82" fmla="*/ 1875 w 1876"/>
                <a:gd name="T83" fmla="*/ 168 h 274"/>
                <a:gd name="T84" fmla="*/ 1872 w 1876"/>
                <a:gd name="T85" fmla="*/ 129 h 274"/>
                <a:gd name="T86" fmla="*/ 1869 w 1876"/>
                <a:gd name="T87" fmla="*/ 114 h 274"/>
                <a:gd name="T88" fmla="*/ 1862 w 1876"/>
                <a:gd name="T89" fmla="*/ 83 h 274"/>
                <a:gd name="T90" fmla="*/ 1864 w 1876"/>
                <a:gd name="T91" fmla="*/ 60 h 274"/>
                <a:gd name="T92" fmla="*/ 1867 w 1876"/>
                <a:gd name="T93" fmla="*/ 54 h 274"/>
                <a:gd name="T94" fmla="*/ 1864 w 1876"/>
                <a:gd name="T95" fmla="*/ 31 h 274"/>
                <a:gd name="T96" fmla="*/ 1862 w 1876"/>
                <a:gd name="T97" fmla="*/ 7 h 274"/>
                <a:gd name="T98" fmla="*/ 5 w 1876"/>
                <a:gd name="T99" fmla="*/ 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76" h="274">
                  <a:moveTo>
                    <a:pt x="5" y="4"/>
                  </a:moveTo>
                  <a:lnTo>
                    <a:pt x="7" y="9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10" y="32"/>
                  </a:lnTo>
                  <a:lnTo>
                    <a:pt x="12" y="37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8" y="45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5" y="59"/>
                  </a:lnTo>
                  <a:lnTo>
                    <a:pt x="7" y="61"/>
                  </a:lnTo>
                  <a:lnTo>
                    <a:pt x="8" y="64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5" y="72"/>
                  </a:lnTo>
                  <a:lnTo>
                    <a:pt x="15" y="73"/>
                  </a:lnTo>
                  <a:lnTo>
                    <a:pt x="18" y="75"/>
                  </a:lnTo>
                  <a:lnTo>
                    <a:pt x="19" y="78"/>
                  </a:lnTo>
                  <a:lnTo>
                    <a:pt x="22" y="78"/>
                  </a:lnTo>
                  <a:lnTo>
                    <a:pt x="23" y="81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4" y="86"/>
                  </a:lnTo>
                  <a:lnTo>
                    <a:pt x="41" y="86"/>
                  </a:lnTo>
                  <a:lnTo>
                    <a:pt x="45" y="90"/>
                  </a:lnTo>
                  <a:lnTo>
                    <a:pt x="52" y="92"/>
                  </a:lnTo>
                  <a:lnTo>
                    <a:pt x="65" y="92"/>
                  </a:lnTo>
                  <a:lnTo>
                    <a:pt x="67" y="93"/>
                  </a:lnTo>
                  <a:lnTo>
                    <a:pt x="72" y="94"/>
                  </a:lnTo>
                  <a:lnTo>
                    <a:pt x="74" y="94"/>
                  </a:lnTo>
                  <a:lnTo>
                    <a:pt x="78" y="96"/>
                  </a:lnTo>
                  <a:lnTo>
                    <a:pt x="78" y="95"/>
                  </a:lnTo>
                  <a:lnTo>
                    <a:pt x="79" y="95"/>
                  </a:lnTo>
                  <a:lnTo>
                    <a:pt x="81" y="95"/>
                  </a:lnTo>
                  <a:lnTo>
                    <a:pt x="81" y="94"/>
                  </a:lnTo>
                  <a:lnTo>
                    <a:pt x="82" y="94"/>
                  </a:lnTo>
                  <a:lnTo>
                    <a:pt x="84" y="94"/>
                  </a:lnTo>
                  <a:lnTo>
                    <a:pt x="90" y="94"/>
                  </a:lnTo>
                  <a:lnTo>
                    <a:pt x="94" y="96"/>
                  </a:lnTo>
                  <a:lnTo>
                    <a:pt x="95" y="96"/>
                  </a:lnTo>
                  <a:lnTo>
                    <a:pt x="96" y="96"/>
                  </a:lnTo>
                  <a:lnTo>
                    <a:pt x="100" y="97"/>
                  </a:lnTo>
                  <a:lnTo>
                    <a:pt x="106" y="97"/>
                  </a:lnTo>
                  <a:lnTo>
                    <a:pt x="107" y="98"/>
                  </a:lnTo>
                  <a:lnTo>
                    <a:pt x="111" y="99"/>
                  </a:lnTo>
                  <a:lnTo>
                    <a:pt x="113" y="98"/>
                  </a:lnTo>
                  <a:lnTo>
                    <a:pt x="113" y="97"/>
                  </a:lnTo>
                  <a:lnTo>
                    <a:pt x="114" y="97"/>
                  </a:lnTo>
                  <a:lnTo>
                    <a:pt x="121" y="97"/>
                  </a:lnTo>
                  <a:lnTo>
                    <a:pt x="121" y="98"/>
                  </a:lnTo>
                  <a:lnTo>
                    <a:pt x="125" y="99"/>
                  </a:lnTo>
                  <a:lnTo>
                    <a:pt x="128" y="99"/>
                  </a:lnTo>
                  <a:lnTo>
                    <a:pt x="136" y="103"/>
                  </a:lnTo>
                  <a:lnTo>
                    <a:pt x="138" y="103"/>
                  </a:lnTo>
                  <a:lnTo>
                    <a:pt x="139" y="105"/>
                  </a:lnTo>
                  <a:lnTo>
                    <a:pt x="142" y="105"/>
                  </a:lnTo>
                  <a:lnTo>
                    <a:pt x="147" y="107"/>
                  </a:lnTo>
                  <a:lnTo>
                    <a:pt x="149" y="107"/>
                  </a:lnTo>
                  <a:lnTo>
                    <a:pt x="150" y="108"/>
                  </a:lnTo>
                  <a:lnTo>
                    <a:pt x="150" y="107"/>
                  </a:lnTo>
                  <a:lnTo>
                    <a:pt x="151" y="107"/>
                  </a:lnTo>
                  <a:lnTo>
                    <a:pt x="153" y="107"/>
                  </a:lnTo>
                  <a:lnTo>
                    <a:pt x="154" y="107"/>
                  </a:lnTo>
                  <a:lnTo>
                    <a:pt x="168" y="110"/>
                  </a:lnTo>
                  <a:lnTo>
                    <a:pt x="171" y="111"/>
                  </a:lnTo>
                  <a:lnTo>
                    <a:pt x="176" y="116"/>
                  </a:lnTo>
                  <a:lnTo>
                    <a:pt x="183" y="116"/>
                  </a:lnTo>
                  <a:lnTo>
                    <a:pt x="194" y="119"/>
                  </a:lnTo>
                  <a:lnTo>
                    <a:pt x="197" y="119"/>
                  </a:lnTo>
                  <a:lnTo>
                    <a:pt x="201" y="121"/>
                  </a:lnTo>
                  <a:lnTo>
                    <a:pt x="204" y="121"/>
                  </a:lnTo>
                  <a:lnTo>
                    <a:pt x="209" y="127"/>
                  </a:lnTo>
                  <a:lnTo>
                    <a:pt x="215" y="127"/>
                  </a:lnTo>
                  <a:lnTo>
                    <a:pt x="220" y="129"/>
                  </a:lnTo>
                  <a:lnTo>
                    <a:pt x="225" y="130"/>
                  </a:lnTo>
                  <a:lnTo>
                    <a:pt x="226" y="132"/>
                  </a:lnTo>
                  <a:lnTo>
                    <a:pt x="230" y="134"/>
                  </a:lnTo>
                  <a:lnTo>
                    <a:pt x="234" y="135"/>
                  </a:lnTo>
                  <a:lnTo>
                    <a:pt x="234" y="137"/>
                  </a:lnTo>
                  <a:lnTo>
                    <a:pt x="237" y="138"/>
                  </a:lnTo>
                  <a:lnTo>
                    <a:pt x="242" y="140"/>
                  </a:lnTo>
                  <a:lnTo>
                    <a:pt x="247" y="141"/>
                  </a:lnTo>
                  <a:lnTo>
                    <a:pt x="248" y="146"/>
                  </a:lnTo>
                  <a:lnTo>
                    <a:pt x="251" y="146"/>
                  </a:lnTo>
                  <a:lnTo>
                    <a:pt x="253" y="149"/>
                  </a:lnTo>
                  <a:lnTo>
                    <a:pt x="256" y="149"/>
                  </a:lnTo>
                  <a:lnTo>
                    <a:pt x="261" y="152"/>
                  </a:lnTo>
                  <a:lnTo>
                    <a:pt x="262" y="152"/>
                  </a:lnTo>
                  <a:lnTo>
                    <a:pt x="263" y="154"/>
                  </a:lnTo>
                  <a:lnTo>
                    <a:pt x="263" y="156"/>
                  </a:lnTo>
                  <a:lnTo>
                    <a:pt x="267" y="159"/>
                  </a:lnTo>
                  <a:lnTo>
                    <a:pt x="267" y="161"/>
                  </a:lnTo>
                  <a:lnTo>
                    <a:pt x="269" y="163"/>
                  </a:lnTo>
                  <a:lnTo>
                    <a:pt x="270" y="168"/>
                  </a:lnTo>
                  <a:lnTo>
                    <a:pt x="271" y="170"/>
                  </a:lnTo>
                  <a:lnTo>
                    <a:pt x="278" y="173"/>
                  </a:lnTo>
                  <a:lnTo>
                    <a:pt x="280" y="176"/>
                  </a:lnTo>
                  <a:lnTo>
                    <a:pt x="281" y="179"/>
                  </a:lnTo>
                  <a:lnTo>
                    <a:pt x="283" y="181"/>
                  </a:lnTo>
                  <a:lnTo>
                    <a:pt x="289" y="183"/>
                  </a:lnTo>
                  <a:lnTo>
                    <a:pt x="291" y="185"/>
                  </a:lnTo>
                  <a:lnTo>
                    <a:pt x="292" y="190"/>
                  </a:lnTo>
                  <a:lnTo>
                    <a:pt x="294" y="192"/>
                  </a:lnTo>
                  <a:lnTo>
                    <a:pt x="299" y="194"/>
                  </a:lnTo>
                  <a:lnTo>
                    <a:pt x="303" y="201"/>
                  </a:lnTo>
                  <a:lnTo>
                    <a:pt x="307" y="205"/>
                  </a:lnTo>
                  <a:lnTo>
                    <a:pt x="307" y="206"/>
                  </a:lnTo>
                  <a:lnTo>
                    <a:pt x="309" y="206"/>
                  </a:lnTo>
                  <a:lnTo>
                    <a:pt x="310" y="209"/>
                  </a:lnTo>
                  <a:lnTo>
                    <a:pt x="313" y="216"/>
                  </a:lnTo>
                  <a:lnTo>
                    <a:pt x="314" y="220"/>
                  </a:lnTo>
                  <a:lnTo>
                    <a:pt x="314" y="227"/>
                  </a:lnTo>
                  <a:lnTo>
                    <a:pt x="317" y="227"/>
                  </a:lnTo>
                  <a:lnTo>
                    <a:pt x="318" y="228"/>
                  </a:lnTo>
                  <a:lnTo>
                    <a:pt x="321" y="234"/>
                  </a:lnTo>
                  <a:lnTo>
                    <a:pt x="324" y="236"/>
                  </a:lnTo>
                  <a:lnTo>
                    <a:pt x="325" y="239"/>
                  </a:lnTo>
                  <a:lnTo>
                    <a:pt x="332" y="247"/>
                  </a:lnTo>
                  <a:lnTo>
                    <a:pt x="336" y="249"/>
                  </a:lnTo>
                  <a:lnTo>
                    <a:pt x="336" y="250"/>
                  </a:lnTo>
                  <a:lnTo>
                    <a:pt x="345" y="256"/>
                  </a:lnTo>
                  <a:lnTo>
                    <a:pt x="346" y="260"/>
                  </a:lnTo>
                  <a:lnTo>
                    <a:pt x="354" y="261"/>
                  </a:lnTo>
                  <a:lnTo>
                    <a:pt x="356" y="262"/>
                  </a:lnTo>
                  <a:lnTo>
                    <a:pt x="360" y="266"/>
                  </a:lnTo>
                  <a:lnTo>
                    <a:pt x="363" y="266"/>
                  </a:lnTo>
                  <a:lnTo>
                    <a:pt x="365" y="269"/>
                  </a:lnTo>
                  <a:lnTo>
                    <a:pt x="368" y="271"/>
                  </a:lnTo>
                  <a:lnTo>
                    <a:pt x="373" y="272"/>
                  </a:lnTo>
                  <a:lnTo>
                    <a:pt x="376" y="274"/>
                  </a:lnTo>
                  <a:lnTo>
                    <a:pt x="1876" y="274"/>
                  </a:lnTo>
                  <a:lnTo>
                    <a:pt x="1875" y="269"/>
                  </a:lnTo>
                  <a:lnTo>
                    <a:pt x="1875" y="256"/>
                  </a:lnTo>
                  <a:lnTo>
                    <a:pt x="1872" y="251"/>
                  </a:lnTo>
                  <a:lnTo>
                    <a:pt x="1872" y="247"/>
                  </a:lnTo>
                  <a:lnTo>
                    <a:pt x="1872" y="246"/>
                  </a:lnTo>
                  <a:lnTo>
                    <a:pt x="1874" y="246"/>
                  </a:lnTo>
                  <a:lnTo>
                    <a:pt x="1874" y="245"/>
                  </a:lnTo>
                  <a:lnTo>
                    <a:pt x="1875" y="245"/>
                  </a:lnTo>
                  <a:lnTo>
                    <a:pt x="1875" y="239"/>
                  </a:lnTo>
                  <a:lnTo>
                    <a:pt x="1869" y="238"/>
                  </a:lnTo>
                  <a:lnTo>
                    <a:pt x="1869" y="209"/>
                  </a:lnTo>
                  <a:lnTo>
                    <a:pt x="1867" y="206"/>
                  </a:lnTo>
                  <a:lnTo>
                    <a:pt x="1869" y="203"/>
                  </a:lnTo>
                  <a:lnTo>
                    <a:pt x="1869" y="200"/>
                  </a:lnTo>
                  <a:lnTo>
                    <a:pt x="1872" y="198"/>
                  </a:lnTo>
                  <a:lnTo>
                    <a:pt x="1872" y="192"/>
                  </a:lnTo>
                  <a:lnTo>
                    <a:pt x="1875" y="190"/>
                  </a:lnTo>
                  <a:lnTo>
                    <a:pt x="1872" y="185"/>
                  </a:lnTo>
                  <a:lnTo>
                    <a:pt x="1872" y="173"/>
                  </a:lnTo>
                  <a:lnTo>
                    <a:pt x="1872" y="169"/>
                  </a:lnTo>
                  <a:lnTo>
                    <a:pt x="1875" y="168"/>
                  </a:lnTo>
                  <a:lnTo>
                    <a:pt x="1875" y="141"/>
                  </a:lnTo>
                  <a:lnTo>
                    <a:pt x="1876" y="138"/>
                  </a:lnTo>
                  <a:lnTo>
                    <a:pt x="1876" y="132"/>
                  </a:lnTo>
                  <a:lnTo>
                    <a:pt x="1872" y="129"/>
                  </a:lnTo>
                  <a:lnTo>
                    <a:pt x="1872" y="121"/>
                  </a:lnTo>
                  <a:lnTo>
                    <a:pt x="1869" y="120"/>
                  </a:lnTo>
                  <a:lnTo>
                    <a:pt x="1869" y="118"/>
                  </a:lnTo>
                  <a:lnTo>
                    <a:pt x="1869" y="114"/>
                  </a:lnTo>
                  <a:lnTo>
                    <a:pt x="1864" y="99"/>
                  </a:lnTo>
                  <a:lnTo>
                    <a:pt x="1864" y="96"/>
                  </a:lnTo>
                  <a:lnTo>
                    <a:pt x="1862" y="92"/>
                  </a:lnTo>
                  <a:lnTo>
                    <a:pt x="1862" y="83"/>
                  </a:lnTo>
                  <a:lnTo>
                    <a:pt x="1864" y="78"/>
                  </a:lnTo>
                  <a:lnTo>
                    <a:pt x="1864" y="63"/>
                  </a:lnTo>
                  <a:lnTo>
                    <a:pt x="1864" y="62"/>
                  </a:lnTo>
                  <a:lnTo>
                    <a:pt x="1864" y="60"/>
                  </a:lnTo>
                  <a:lnTo>
                    <a:pt x="1864" y="59"/>
                  </a:lnTo>
                  <a:lnTo>
                    <a:pt x="1865" y="59"/>
                  </a:lnTo>
                  <a:lnTo>
                    <a:pt x="1865" y="55"/>
                  </a:lnTo>
                  <a:lnTo>
                    <a:pt x="1867" y="54"/>
                  </a:lnTo>
                  <a:lnTo>
                    <a:pt x="1867" y="48"/>
                  </a:lnTo>
                  <a:lnTo>
                    <a:pt x="1865" y="45"/>
                  </a:lnTo>
                  <a:lnTo>
                    <a:pt x="1865" y="32"/>
                  </a:lnTo>
                  <a:lnTo>
                    <a:pt x="1864" y="31"/>
                  </a:lnTo>
                  <a:lnTo>
                    <a:pt x="1864" y="28"/>
                  </a:lnTo>
                  <a:lnTo>
                    <a:pt x="1864" y="20"/>
                  </a:lnTo>
                  <a:lnTo>
                    <a:pt x="1862" y="15"/>
                  </a:lnTo>
                  <a:lnTo>
                    <a:pt x="1862" y="7"/>
                  </a:lnTo>
                  <a:lnTo>
                    <a:pt x="1858" y="1"/>
                  </a:lnTo>
                  <a:lnTo>
                    <a:pt x="1858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22" name="Freeform 88">
              <a:extLst>
                <a:ext uri="{FF2B5EF4-FFF2-40B4-BE49-F238E27FC236}">
                  <a16:creationId xmlns:a16="http://schemas.microsoft.com/office/drawing/2014/main" id="{E90FC95D-7098-8336-F31B-9CC62BA38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49" y="3454015"/>
              <a:ext cx="284588" cy="51384"/>
            </a:xfrm>
            <a:custGeom>
              <a:avLst/>
              <a:gdLst>
                <a:gd name="T0" fmla="*/ 117 w 1511"/>
                <a:gd name="T1" fmla="*/ 53 h 273"/>
                <a:gd name="T2" fmla="*/ 142 w 1511"/>
                <a:gd name="T3" fmla="*/ 71 h 273"/>
                <a:gd name="T4" fmla="*/ 173 w 1511"/>
                <a:gd name="T5" fmla="*/ 84 h 273"/>
                <a:gd name="T6" fmla="*/ 208 w 1511"/>
                <a:gd name="T7" fmla="*/ 82 h 273"/>
                <a:gd name="T8" fmla="*/ 218 w 1511"/>
                <a:gd name="T9" fmla="*/ 98 h 273"/>
                <a:gd name="T10" fmla="*/ 235 w 1511"/>
                <a:gd name="T11" fmla="*/ 117 h 273"/>
                <a:gd name="T12" fmla="*/ 245 w 1511"/>
                <a:gd name="T13" fmla="*/ 107 h 273"/>
                <a:gd name="T14" fmla="*/ 274 w 1511"/>
                <a:gd name="T15" fmla="*/ 107 h 273"/>
                <a:gd name="T16" fmla="*/ 303 w 1511"/>
                <a:gd name="T17" fmla="*/ 114 h 273"/>
                <a:gd name="T18" fmla="*/ 330 w 1511"/>
                <a:gd name="T19" fmla="*/ 128 h 273"/>
                <a:gd name="T20" fmla="*/ 355 w 1511"/>
                <a:gd name="T21" fmla="*/ 142 h 273"/>
                <a:gd name="T22" fmla="*/ 380 w 1511"/>
                <a:gd name="T23" fmla="*/ 150 h 273"/>
                <a:gd name="T24" fmla="*/ 410 w 1511"/>
                <a:gd name="T25" fmla="*/ 158 h 273"/>
                <a:gd name="T26" fmla="*/ 437 w 1511"/>
                <a:gd name="T27" fmla="*/ 162 h 273"/>
                <a:gd name="T28" fmla="*/ 455 w 1511"/>
                <a:gd name="T29" fmla="*/ 178 h 273"/>
                <a:gd name="T30" fmla="*/ 473 w 1511"/>
                <a:gd name="T31" fmla="*/ 184 h 273"/>
                <a:gd name="T32" fmla="*/ 485 w 1511"/>
                <a:gd name="T33" fmla="*/ 195 h 273"/>
                <a:gd name="T34" fmla="*/ 492 w 1511"/>
                <a:gd name="T35" fmla="*/ 210 h 273"/>
                <a:gd name="T36" fmla="*/ 510 w 1511"/>
                <a:gd name="T37" fmla="*/ 197 h 273"/>
                <a:gd name="T38" fmla="*/ 526 w 1511"/>
                <a:gd name="T39" fmla="*/ 200 h 273"/>
                <a:gd name="T40" fmla="*/ 543 w 1511"/>
                <a:gd name="T41" fmla="*/ 203 h 273"/>
                <a:gd name="T42" fmla="*/ 565 w 1511"/>
                <a:gd name="T43" fmla="*/ 215 h 273"/>
                <a:gd name="T44" fmla="*/ 594 w 1511"/>
                <a:gd name="T45" fmla="*/ 210 h 273"/>
                <a:gd name="T46" fmla="*/ 615 w 1511"/>
                <a:gd name="T47" fmla="*/ 202 h 273"/>
                <a:gd name="T48" fmla="*/ 626 w 1511"/>
                <a:gd name="T49" fmla="*/ 199 h 273"/>
                <a:gd name="T50" fmla="*/ 643 w 1511"/>
                <a:gd name="T51" fmla="*/ 211 h 273"/>
                <a:gd name="T52" fmla="*/ 660 w 1511"/>
                <a:gd name="T53" fmla="*/ 223 h 273"/>
                <a:gd name="T54" fmla="*/ 687 w 1511"/>
                <a:gd name="T55" fmla="*/ 239 h 273"/>
                <a:gd name="T56" fmla="*/ 707 w 1511"/>
                <a:gd name="T57" fmla="*/ 255 h 273"/>
                <a:gd name="T58" fmla="*/ 761 w 1511"/>
                <a:gd name="T59" fmla="*/ 259 h 273"/>
                <a:gd name="T60" fmla="*/ 794 w 1511"/>
                <a:gd name="T61" fmla="*/ 244 h 273"/>
                <a:gd name="T62" fmla="*/ 838 w 1511"/>
                <a:gd name="T63" fmla="*/ 245 h 273"/>
                <a:gd name="T64" fmla="*/ 856 w 1511"/>
                <a:gd name="T65" fmla="*/ 267 h 273"/>
                <a:gd name="T66" fmla="*/ 874 w 1511"/>
                <a:gd name="T67" fmla="*/ 271 h 273"/>
                <a:gd name="T68" fmla="*/ 892 w 1511"/>
                <a:gd name="T69" fmla="*/ 259 h 273"/>
                <a:gd name="T70" fmla="*/ 932 w 1511"/>
                <a:gd name="T71" fmla="*/ 245 h 273"/>
                <a:gd name="T72" fmla="*/ 972 w 1511"/>
                <a:gd name="T73" fmla="*/ 244 h 273"/>
                <a:gd name="T74" fmla="*/ 994 w 1511"/>
                <a:gd name="T75" fmla="*/ 227 h 273"/>
                <a:gd name="T76" fmla="*/ 1010 w 1511"/>
                <a:gd name="T77" fmla="*/ 212 h 273"/>
                <a:gd name="T78" fmla="*/ 1084 w 1511"/>
                <a:gd name="T79" fmla="*/ 216 h 273"/>
                <a:gd name="T80" fmla="*/ 1150 w 1511"/>
                <a:gd name="T81" fmla="*/ 213 h 273"/>
                <a:gd name="T82" fmla="*/ 1169 w 1511"/>
                <a:gd name="T83" fmla="*/ 205 h 273"/>
                <a:gd name="T84" fmla="*/ 1187 w 1511"/>
                <a:gd name="T85" fmla="*/ 192 h 273"/>
                <a:gd name="T86" fmla="*/ 1204 w 1511"/>
                <a:gd name="T87" fmla="*/ 189 h 273"/>
                <a:gd name="T88" fmla="*/ 1245 w 1511"/>
                <a:gd name="T89" fmla="*/ 185 h 273"/>
                <a:gd name="T90" fmla="*/ 1280 w 1511"/>
                <a:gd name="T91" fmla="*/ 183 h 273"/>
                <a:gd name="T92" fmla="*/ 1300 w 1511"/>
                <a:gd name="T93" fmla="*/ 162 h 273"/>
                <a:gd name="T94" fmla="*/ 1335 w 1511"/>
                <a:gd name="T95" fmla="*/ 167 h 273"/>
                <a:gd name="T96" fmla="*/ 1375 w 1511"/>
                <a:gd name="T97" fmla="*/ 166 h 273"/>
                <a:gd name="T98" fmla="*/ 1406 w 1511"/>
                <a:gd name="T99" fmla="*/ 150 h 273"/>
                <a:gd name="T100" fmla="*/ 1415 w 1511"/>
                <a:gd name="T101" fmla="*/ 140 h 273"/>
                <a:gd name="T102" fmla="*/ 1436 w 1511"/>
                <a:gd name="T103" fmla="*/ 124 h 273"/>
                <a:gd name="T104" fmla="*/ 1452 w 1511"/>
                <a:gd name="T105" fmla="*/ 114 h 273"/>
                <a:gd name="T106" fmla="*/ 1469 w 1511"/>
                <a:gd name="T107" fmla="*/ 98 h 273"/>
                <a:gd name="T108" fmla="*/ 1484 w 1511"/>
                <a:gd name="T109" fmla="*/ 79 h 273"/>
                <a:gd name="T110" fmla="*/ 1496 w 1511"/>
                <a:gd name="T111" fmla="*/ 62 h 273"/>
                <a:gd name="T112" fmla="*/ 1507 w 1511"/>
                <a:gd name="T113" fmla="*/ 44 h 273"/>
                <a:gd name="T114" fmla="*/ 1504 w 1511"/>
                <a:gd name="T115" fmla="*/ 9 h 273"/>
                <a:gd name="T116" fmla="*/ 20 w 1511"/>
                <a:gd name="T117" fmla="*/ 6 h 273"/>
                <a:gd name="T118" fmla="*/ 91 w 1511"/>
                <a:gd name="T119" fmla="*/ 14 h 273"/>
                <a:gd name="T120" fmla="*/ 109 w 1511"/>
                <a:gd name="T121" fmla="*/ 3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1" h="273">
                  <a:moveTo>
                    <a:pt x="109" y="33"/>
                  </a:moveTo>
                  <a:lnTo>
                    <a:pt x="109" y="42"/>
                  </a:lnTo>
                  <a:lnTo>
                    <a:pt x="110" y="42"/>
                  </a:lnTo>
                  <a:lnTo>
                    <a:pt x="111" y="44"/>
                  </a:lnTo>
                  <a:lnTo>
                    <a:pt x="112" y="47"/>
                  </a:lnTo>
                  <a:lnTo>
                    <a:pt x="116" y="47"/>
                  </a:lnTo>
                  <a:lnTo>
                    <a:pt x="117" y="49"/>
                  </a:lnTo>
                  <a:lnTo>
                    <a:pt x="117" y="53"/>
                  </a:lnTo>
                  <a:lnTo>
                    <a:pt x="118" y="55"/>
                  </a:lnTo>
                  <a:lnTo>
                    <a:pt x="122" y="60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3" y="69"/>
                  </a:lnTo>
                  <a:lnTo>
                    <a:pt x="134" y="71"/>
                  </a:lnTo>
                  <a:lnTo>
                    <a:pt x="139" y="71"/>
                  </a:lnTo>
                  <a:lnTo>
                    <a:pt x="142" y="71"/>
                  </a:lnTo>
                  <a:lnTo>
                    <a:pt x="144" y="73"/>
                  </a:lnTo>
                  <a:lnTo>
                    <a:pt x="155" y="74"/>
                  </a:lnTo>
                  <a:lnTo>
                    <a:pt x="158" y="77"/>
                  </a:lnTo>
                  <a:lnTo>
                    <a:pt x="164" y="82"/>
                  </a:lnTo>
                  <a:lnTo>
                    <a:pt x="166" y="80"/>
                  </a:lnTo>
                  <a:lnTo>
                    <a:pt x="167" y="82"/>
                  </a:lnTo>
                  <a:lnTo>
                    <a:pt x="171" y="82"/>
                  </a:lnTo>
                  <a:lnTo>
                    <a:pt x="173" y="84"/>
                  </a:lnTo>
                  <a:lnTo>
                    <a:pt x="174" y="83"/>
                  </a:lnTo>
                  <a:lnTo>
                    <a:pt x="177" y="82"/>
                  </a:lnTo>
                  <a:lnTo>
                    <a:pt x="189" y="82"/>
                  </a:lnTo>
                  <a:lnTo>
                    <a:pt x="189" y="87"/>
                  </a:lnTo>
                  <a:lnTo>
                    <a:pt x="191" y="91"/>
                  </a:lnTo>
                  <a:lnTo>
                    <a:pt x="204" y="91"/>
                  </a:lnTo>
                  <a:lnTo>
                    <a:pt x="208" y="87"/>
                  </a:lnTo>
                  <a:lnTo>
                    <a:pt x="208" y="82"/>
                  </a:lnTo>
                  <a:lnTo>
                    <a:pt x="211" y="85"/>
                  </a:lnTo>
                  <a:lnTo>
                    <a:pt x="211" y="91"/>
                  </a:lnTo>
                  <a:lnTo>
                    <a:pt x="208" y="91"/>
                  </a:lnTo>
                  <a:lnTo>
                    <a:pt x="208" y="93"/>
                  </a:lnTo>
                  <a:lnTo>
                    <a:pt x="205" y="95"/>
                  </a:lnTo>
                  <a:lnTo>
                    <a:pt x="208" y="96"/>
                  </a:lnTo>
                  <a:lnTo>
                    <a:pt x="215" y="96"/>
                  </a:lnTo>
                  <a:lnTo>
                    <a:pt x="218" y="98"/>
                  </a:lnTo>
                  <a:lnTo>
                    <a:pt x="218" y="101"/>
                  </a:lnTo>
                  <a:lnTo>
                    <a:pt x="221" y="104"/>
                  </a:lnTo>
                  <a:lnTo>
                    <a:pt x="222" y="106"/>
                  </a:lnTo>
                  <a:lnTo>
                    <a:pt x="223" y="106"/>
                  </a:lnTo>
                  <a:lnTo>
                    <a:pt x="224" y="109"/>
                  </a:lnTo>
                  <a:lnTo>
                    <a:pt x="224" y="114"/>
                  </a:lnTo>
                  <a:lnTo>
                    <a:pt x="226" y="117"/>
                  </a:lnTo>
                  <a:lnTo>
                    <a:pt x="235" y="117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5" y="115"/>
                  </a:lnTo>
                  <a:lnTo>
                    <a:pt x="236" y="109"/>
                  </a:lnTo>
                  <a:lnTo>
                    <a:pt x="237" y="109"/>
                  </a:lnTo>
                  <a:lnTo>
                    <a:pt x="240" y="113"/>
                  </a:lnTo>
                  <a:lnTo>
                    <a:pt x="244" y="109"/>
                  </a:lnTo>
                  <a:lnTo>
                    <a:pt x="245" y="107"/>
                  </a:lnTo>
                  <a:lnTo>
                    <a:pt x="248" y="107"/>
                  </a:lnTo>
                  <a:lnTo>
                    <a:pt x="248" y="108"/>
                  </a:lnTo>
                  <a:lnTo>
                    <a:pt x="251" y="109"/>
                  </a:lnTo>
                  <a:lnTo>
                    <a:pt x="254" y="113"/>
                  </a:lnTo>
                  <a:lnTo>
                    <a:pt x="259" y="109"/>
                  </a:lnTo>
                  <a:lnTo>
                    <a:pt x="265" y="107"/>
                  </a:lnTo>
                  <a:lnTo>
                    <a:pt x="273" y="107"/>
                  </a:lnTo>
                  <a:lnTo>
                    <a:pt x="274" y="107"/>
                  </a:lnTo>
                  <a:lnTo>
                    <a:pt x="276" y="109"/>
                  </a:lnTo>
                  <a:lnTo>
                    <a:pt x="277" y="112"/>
                  </a:lnTo>
                  <a:lnTo>
                    <a:pt x="281" y="113"/>
                  </a:lnTo>
                  <a:lnTo>
                    <a:pt x="287" y="113"/>
                  </a:lnTo>
                  <a:lnTo>
                    <a:pt x="289" y="109"/>
                  </a:lnTo>
                  <a:lnTo>
                    <a:pt x="295" y="109"/>
                  </a:lnTo>
                  <a:lnTo>
                    <a:pt x="298" y="113"/>
                  </a:lnTo>
                  <a:lnTo>
                    <a:pt x="303" y="114"/>
                  </a:lnTo>
                  <a:lnTo>
                    <a:pt x="308" y="117"/>
                  </a:lnTo>
                  <a:lnTo>
                    <a:pt x="309" y="120"/>
                  </a:lnTo>
                  <a:lnTo>
                    <a:pt x="313" y="120"/>
                  </a:lnTo>
                  <a:lnTo>
                    <a:pt x="316" y="122"/>
                  </a:lnTo>
                  <a:lnTo>
                    <a:pt x="320" y="124"/>
                  </a:lnTo>
                  <a:lnTo>
                    <a:pt x="322" y="126"/>
                  </a:lnTo>
                  <a:lnTo>
                    <a:pt x="324" y="127"/>
                  </a:lnTo>
                  <a:lnTo>
                    <a:pt x="330" y="128"/>
                  </a:lnTo>
                  <a:lnTo>
                    <a:pt x="331" y="129"/>
                  </a:lnTo>
                  <a:lnTo>
                    <a:pt x="334" y="129"/>
                  </a:lnTo>
                  <a:lnTo>
                    <a:pt x="335" y="131"/>
                  </a:lnTo>
                  <a:lnTo>
                    <a:pt x="341" y="134"/>
                  </a:lnTo>
                  <a:lnTo>
                    <a:pt x="342" y="137"/>
                  </a:lnTo>
                  <a:lnTo>
                    <a:pt x="345" y="137"/>
                  </a:lnTo>
                  <a:lnTo>
                    <a:pt x="350" y="139"/>
                  </a:lnTo>
                  <a:lnTo>
                    <a:pt x="355" y="142"/>
                  </a:lnTo>
                  <a:lnTo>
                    <a:pt x="364" y="142"/>
                  </a:lnTo>
                  <a:lnTo>
                    <a:pt x="366" y="142"/>
                  </a:lnTo>
                  <a:lnTo>
                    <a:pt x="371" y="145"/>
                  </a:lnTo>
                  <a:lnTo>
                    <a:pt x="372" y="145"/>
                  </a:lnTo>
                  <a:lnTo>
                    <a:pt x="375" y="148"/>
                  </a:lnTo>
                  <a:lnTo>
                    <a:pt x="376" y="149"/>
                  </a:lnTo>
                  <a:lnTo>
                    <a:pt x="379" y="150"/>
                  </a:lnTo>
                  <a:lnTo>
                    <a:pt x="380" y="150"/>
                  </a:lnTo>
                  <a:lnTo>
                    <a:pt x="382" y="151"/>
                  </a:lnTo>
                  <a:lnTo>
                    <a:pt x="386" y="153"/>
                  </a:lnTo>
                  <a:lnTo>
                    <a:pt x="387" y="155"/>
                  </a:lnTo>
                  <a:lnTo>
                    <a:pt x="390" y="156"/>
                  </a:lnTo>
                  <a:lnTo>
                    <a:pt x="396" y="156"/>
                  </a:lnTo>
                  <a:lnTo>
                    <a:pt x="399" y="157"/>
                  </a:lnTo>
                  <a:lnTo>
                    <a:pt x="404" y="158"/>
                  </a:lnTo>
                  <a:lnTo>
                    <a:pt x="410" y="158"/>
                  </a:lnTo>
                  <a:lnTo>
                    <a:pt x="412" y="160"/>
                  </a:lnTo>
                  <a:lnTo>
                    <a:pt x="417" y="161"/>
                  </a:lnTo>
                  <a:lnTo>
                    <a:pt x="423" y="161"/>
                  </a:lnTo>
                  <a:lnTo>
                    <a:pt x="426" y="162"/>
                  </a:lnTo>
                  <a:lnTo>
                    <a:pt x="429" y="162"/>
                  </a:lnTo>
                  <a:lnTo>
                    <a:pt x="430" y="161"/>
                  </a:lnTo>
                  <a:lnTo>
                    <a:pt x="431" y="162"/>
                  </a:lnTo>
                  <a:lnTo>
                    <a:pt x="437" y="162"/>
                  </a:lnTo>
                  <a:lnTo>
                    <a:pt x="439" y="164"/>
                  </a:lnTo>
                  <a:lnTo>
                    <a:pt x="440" y="167"/>
                  </a:lnTo>
                  <a:lnTo>
                    <a:pt x="443" y="167"/>
                  </a:lnTo>
                  <a:lnTo>
                    <a:pt x="445" y="169"/>
                  </a:lnTo>
                  <a:lnTo>
                    <a:pt x="445" y="173"/>
                  </a:lnTo>
                  <a:lnTo>
                    <a:pt x="450" y="173"/>
                  </a:lnTo>
                  <a:lnTo>
                    <a:pt x="451" y="175"/>
                  </a:lnTo>
                  <a:lnTo>
                    <a:pt x="455" y="178"/>
                  </a:lnTo>
                  <a:lnTo>
                    <a:pt x="459" y="180"/>
                  </a:lnTo>
                  <a:lnTo>
                    <a:pt x="459" y="181"/>
                  </a:lnTo>
                  <a:lnTo>
                    <a:pt x="461" y="183"/>
                  </a:lnTo>
                  <a:lnTo>
                    <a:pt x="462" y="183"/>
                  </a:lnTo>
                  <a:lnTo>
                    <a:pt x="466" y="180"/>
                  </a:lnTo>
                  <a:lnTo>
                    <a:pt x="469" y="180"/>
                  </a:lnTo>
                  <a:lnTo>
                    <a:pt x="472" y="183"/>
                  </a:lnTo>
                  <a:lnTo>
                    <a:pt x="473" y="184"/>
                  </a:lnTo>
                  <a:lnTo>
                    <a:pt x="476" y="184"/>
                  </a:lnTo>
                  <a:lnTo>
                    <a:pt x="477" y="186"/>
                  </a:lnTo>
                  <a:lnTo>
                    <a:pt x="480" y="186"/>
                  </a:lnTo>
                  <a:lnTo>
                    <a:pt x="483" y="189"/>
                  </a:lnTo>
                  <a:lnTo>
                    <a:pt x="483" y="190"/>
                  </a:lnTo>
                  <a:lnTo>
                    <a:pt x="484" y="193"/>
                  </a:lnTo>
                  <a:lnTo>
                    <a:pt x="484" y="195"/>
                  </a:lnTo>
                  <a:lnTo>
                    <a:pt x="485" y="195"/>
                  </a:lnTo>
                  <a:lnTo>
                    <a:pt x="486" y="197"/>
                  </a:lnTo>
                  <a:lnTo>
                    <a:pt x="484" y="202"/>
                  </a:lnTo>
                  <a:lnTo>
                    <a:pt x="484" y="205"/>
                  </a:lnTo>
                  <a:lnTo>
                    <a:pt x="487" y="205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92" y="211"/>
                  </a:lnTo>
                  <a:lnTo>
                    <a:pt x="492" y="210"/>
                  </a:lnTo>
                  <a:lnTo>
                    <a:pt x="493" y="210"/>
                  </a:lnTo>
                  <a:lnTo>
                    <a:pt x="494" y="208"/>
                  </a:lnTo>
                  <a:lnTo>
                    <a:pt x="494" y="204"/>
                  </a:lnTo>
                  <a:lnTo>
                    <a:pt x="495" y="203"/>
                  </a:lnTo>
                  <a:lnTo>
                    <a:pt x="499" y="202"/>
                  </a:lnTo>
                  <a:lnTo>
                    <a:pt x="505" y="202"/>
                  </a:lnTo>
                  <a:lnTo>
                    <a:pt x="506" y="197"/>
                  </a:lnTo>
                  <a:lnTo>
                    <a:pt x="510" y="197"/>
                  </a:lnTo>
                  <a:lnTo>
                    <a:pt x="510" y="199"/>
                  </a:lnTo>
                  <a:lnTo>
                    <a:pt x="513" y="200"/>
                  </a:lnTo>
                  <a:lnTo>
                    <a:pt x="517" y="202"/>
                  </a:lnTo>
                  <a:lnTo>
                    <a:pt x="518" y="203"/>
                  </a:lnTo>
                  <a:lnTo>
                    <a:pt x="520" y="203"/>
                  </a:lnTo>
                  <a:lnTo>
                    <a:pt x="520" y="202"/>
                  </a:lnTo>
                  <a:lnTo>
                    <a:pt x="521" y="200"/>
                  </a:lnTo>
                  <a:lnTo>
                    <a:pt x="526" y="200"/>
                  </a:lnTo>
                  <a:lnTo>
                    <a:pt x="528" y="202"/>
                  </a:lnTo>
                  <a:lnTo>
                    <a:pt x="532" y="204"/>
                  </a:lnTo>
                  <a:lnTo>
                    <a:pt x="534" y="203"/>
                  </a:lnTo>
                  <a:lnTo>
                    <a:pt x="534" y="202"/>
                  </a:lnTo>
                  <a:lnTo>
                    <a:pt x="535" y="202"/>
                  </a:lnTo>
                  <a:lnTo>
                    <a:pt x="537" y="202"/>
                  </a:lnTo>
                  <a:lnTo>
                    <a:pt x="541" y="202"/>
                  </a:lnTo>
                  <a:lnTo>
                    <a:pt x="543" y="203"/>
                  </a:lnTo>
                  <a:lnTo>
                    <a:pt x="548" y="204"/>
                  </a:lnTo>
                  <a:lnTo>
                    <a:pt x="549" y="205"/>
                  </a:lnTo>
                  <a:lnTo>
                    <a:pt x="551" y="207"/>
                  </a:lnTo>
                  <a:lnTo>
                    <a:pt x="554" y="208"/>
                  </a:lnTo>
                  <a:lnTo>
                    <a:pt x="557" y="208"/>
                  </a:lnTo>
                  <a:lnTo>
                    <a:pt x="559" y="211"/>
                  </a:lnTo>
                  <a:lnTo>
                    <a:pt x="560" y="213"/>
                  </a:lnTo>
                  <a:lnTo>
                    <a:pt x="565" y="215"/>
                  </a:lnTo>
                  <a:lnTo>
                    <a:pt x="582" y="215"/>
                  </a:lnTo>
                  <a:lnTo>
                    <a:pt x="584" y="214"/>
                  </a:lnTo>
                  <a:lnTo>
                    <a:pt x="588" y="214"/>
                  </a:lnTo>
                  <a:lnTo>
                    <a:pt x="590" y="213"/>
                  </a:lnTo>
                  <a:lnTo>
                    <a:pt x="592" y="213"/>
                  </a:lnTo>
                  <a:lnTo>
                    <a:pt x="593" y="211"/>
                  </a:lnTo>
                  <a:lnTo>
                    <a:pt x="593" y="210"/>
                  </a:lnTo>
                  <a:lnTo>
                    <a:pt x="594" y="210"/>
                  </a:lnTo>
                  <a:lnTo>
                    <a:pt x="596" y="210"/>
                  </a:lnTo>
                  <a:lnTo>
                    <a:pt x="601" y="208"/>
                  </a:lnTo>
                  <a:lnTo>
                    <a:pt x="601" y="207"/>
                  </a:lnTo>
                  <a:lnTo>
                    <a:pt x="602" y="207"/>
                  </a:lnTo>
                  <a:lnTo>
                    <a:pt x="604" y="205"/>
                  </a:lnTo>
                  <a:lnTo>
                    <a:pt x="608" y="204"/>
                  </a:lnTo>
                  <a:lnTo>
                    <a:pt x="614" y="204"/>
                  </a:lnTo>
                  <a:lnTo>
                    <a:pt x="615" y="202"/>
                  </a:lnTo>
                  <a:lnTo>
                    <a:pt x="619" y="202"/>
                  </a:lnTo>
                  <a:lnTo>
                    <a:pt x="619" y="201"/>
                  </a:lnTo>
                  <a:lnTo>
                    <a:pt x="620" y="201"/>
                  </a:lnTo>
                  <a:lnTo>
                    <a:pt x="623" y="201"/>
                  </a:lnTo>
                  <a:lnTo>
                    <a:pt x="623" y="200"/>
                  </a:lnTo>
                  <a:lnTo>
                    <a:pt x="624" y="200"/>
                  </a:lnTo>
                  <a:lnTo>
                    <a:pt x="625" y="200"/>
                  </a:lnTo>
                  <a:lnTo>
                    <a:pt x="626" y="199"/>
                  </a:lnTo>
                  <a:lnTo>
                    <a:pt x="628" y="197"/>
                  </a:lnTo>
                  <a:lnTo>
                    <a:pt x="634" y="197"/>
                  </a:lnTo>
                  <a:lnTo>
                    <a:pt x="636" y="204"/>
                  </a:lnTo>
                  <a:lnTo>
                    <a:pt x="637" y="205"/>
                  </a:lnTo>
                  <a:lnTo>
                    <a:pt x="637" y="207"/>
                  </a:lnTo>
                  <a:lnTo>
                    <a:pt x="639" y="208"/>
                  </a:lnTo>
                  <a:lnTo>
                    <a:pt x="644" y="211"/>
                  </a:lnTo>
                  <a:lnTo>
                    <a:pt x="643" y="211"/>
                  </a:lnTo>
                  <a:lnTo>
                    <a:pt x="643" y="212"/>
                  </a:lnTo>
                  <a:lnTo>
                    <a:pt x="641" y="213"/>
                  </a:lnTo>
                  <a:lnTo>
                    <a:pt x="647" y="215"/>
                  </a:lnTo>
                  <a:lnTo>
                    <a:pt x="648" y="219"/>
                  </a:lnTo>
                  <a:lnTo>
                    <a:pt x="651" y="219"/>
                  </a:lnTo>
                  <a:lnTo>
                    <a:pt x="655" y="222"/>
                  </a:lnTo>
                  <a:lnTo>
                    <a:pt x="659" y="222"/>
                  </a:lnTo>
                  <a:lnTo>
                    <a:pt x="660" y="223"/>
                  </a:lnTo>
                  <a:lnTo>
                    <a:pt x="663" y="224"/>
                  </a:lnTo>
                  <a:lnTo>
                    <a:pt x="665" y="224"/>
                  </a:lnTo>
                  <a:lnTo>
                    <a:pt x="668" y="227"/>
                  </a:lnTo>
                  <a:lnTo>
                    <a:pt x="679" y="227"/>
                  </a:lnTo>
                  <a:lnTo>
                    <a:pt x="680" y="229"/>
                  </a:lnTo>
                  <a:lnTo>
                    <a:pt x="685" y="233"/>
                  </a:lnTo>
                  <a:lnTo>
                    <a:pt x="685" y="238"/>
                  </a:lnTo>
                  <a:lnTo>
                    <a:pt x="687" y="239"/>
                  </a:lnTo>
                  <a:lnTo>
                    <a:pt x="687" y="240"/>
                  </a:lnTo>
                  <a:lnTo>
                    <a:pt x="688" y="244"/>
                  </a:lnTo>
                  <a:lnTo>
                    <a:pt x="691" y="244"/>
                  </a:lnTo>
                  <a:lnTo>
                    <a:pt x="691" y="247"/>
                  </a:lnTo>
                  <a:lnTo>
                    <a:pt x="694" y="248"/>
                  </a:lnTo>
                  <a:lnTo>
                    <a:pt x="699" y="251"/>
                  </a:lnTo>
                  <a:lnTo>
                    <a:pt x="702" y="251"/>
                  </a:lnTo>
                  <a:lnTo>
                    <a:pt x="707" y="255"/>
                  </a:lnTo>
                  <a:lnTo>
                    <a:pt x="710" y="259"/>
                  </a:lnTo>
                  <a:lnTo>
                    <a:pt x="721" y="260"/>
                  </a:lnTo>
                  <a:lnTo>
                    <a:pt x="721" y="261"/>
                  </a:lnTo>
                  <a:lnTo>
                    <a:pt x="723" y="262"/>
                  </a:lnTo>
                  <a:lnTo>
                    <a:pt x="734" y="262"/>
                  </a:lnTo>
                  <a:lnTo>
                    <a:pt x="737" y="260"/>
                  </a:lnTo>
                  <a:lnTo>
                    <a:pt x="743" y="259"/>
                  </a:lnTo>
                  <a:lnTo>
                    <a:pt x="761" y="259"/>
                  </a:lnTo>
                  <a:lnTo>
                    <a:pt x="762" y="257"/>
                  </a:lnTo>
                  <a:lnTo>
                    <a:pt x="767" y="251"/>
                  </a:lnTo>
                  <a:lnTo>
                    <a:pt x="772" y="248"/>
                  </a:lnTo>
                  <a:lnTo>
                    <a:pt x="779" y="246"/>
                  </a:lnTo>
                  <a:lnTo>
                    <a:pt x="780" y="243"/>
                  </a:lnTo>
                  <a:lnTo>
                    <a:pt x="782" y="243"/>
                  </a:lnTo>
                  <a:lnTo>
                    <a:pt x="786" y="246"/>
                  </a:lnTo>
                  <a:lnTo>
                    <a:pt x="794" y="244"/>
                  </a:lnTo>
                  <a:lnTo>
                    <a:pt x="810" y="244"/>
                  </a:lnTo>
                  <a:lnTo>
                    <a:pt x="814" y="246"/>
                  </a:lnTo>
                  <a:lnTo>
                    <a:pt x="816" y="244"/>
                  </a:lnTo>
                  <a:lnTo>
                    <a:pt x="821" y="244"/>
                  </a:lnTo>
                  <a:lnTo>
                    <a:pt x="830" y="244"/>
                  </a:lnTo>
                  <a:lnTo>
                    <a:pt x="831" y="244"/>
                  </a:lnTo>
                  <a:lnTo>
                    <a:pt x="835" y="245"/>
                  </a:lnTo>
                  <a:lnTo>
                    <a:pt x="838" y="245"/>
                  </a:lnTo>
                  <a:lnTo>
                    <a:pt x="843" y="246"/>
                  </a:lnTo>
                  <a:lnTo>
                    <a:pt x="844" y="248"/>
                  </a:lnTo>
                  <a:lnTo>
                    <a:pt x="849" y="249"/>
                  </a:lnTo>
                  <a:lnTo>
                    <a:pt x="854" y="255"/>
                  </a:lnTo>
                  <a:lnTo>
                    <a:pt x="855" y="259"/>
                  </a:lnTo>
                  <a:lnTo>
                    <a:pt x="854" y="262"/>
                  </a:lnTo>
                  <a:lnTo>
                    <a:pt x="855" y="266"/>
                  </a:lnTo>
                  <a:lnTo>
                    <a:pt x="856" y="267"/>
                  </a:lnTo>
                  <a:lnTo>
                    <a:pt x="860" y="268"/>
                  </a:lnTo>
                  <a:lnTo>
                    <a:pt x="861" y="269"/>
                  </a:lnTo>
                  <a:lnTo>
                    <a:pt x="865" y="271"/>
                  </a:lnTo>
                  <a:lnTo>
                    <a:pt x="866" y="273"/>
                  </a:lnTo>
                  <a:lnTo>
                    <a:pt x="871" y="273"/>
                  </a:lnTo>
                  <a:lnTo>
                    <a:pt x="873" y="272"/>
                  </a:lnTo>
                  <a:lnTo>
                    <a:pt x="873" y="271"/>
                  </a:lnTo>
                  <a:lnTo>
                    <a:pt x="874" y="271"/>
                  </a:lnTo>
                  <a:lnTo>
                    <a:pt x="876" y="270"/>
                  </a:lnTo>
                  <a:lnTo>
                    <a:pt x="879" y="270"/>
                  </a:lnTo>
                  <a:lnTo>
                    <a:pt x="885" y="268"/>
                  </a:lnTo>
                  <a:lnTo>
                    <a:pt x="888" y="260"/>
                  </a:lnTo>
                  <a:lnTo>
                    <a:pt x="888" y="259"/>
                  </a:lnTo>
                  <a:lnTo>
                    <a:pt x="889" y="259"/>
                  </a:lnTo>
                  <a:lnTo>
                    <a:pt x="891" y="259"/>
                  </a:lnTo>
                  <a:lnTo>
                    <a:pt x="892" y="259"/>
                  </a:lnTo>
                  <a:lnTo>
                    <a:pt x="899" y="257"/>
                  </a:lnTo>
                  <a:lnTo>
                    <a:pt x="903" y="255"/>
                  </a:lnTo>
                  <a:lnTo>
                    <a:pt x="909" y="249"/>
                  </a:lnTo>
                  <a:lnTo>
                    <a:pt x="912" y="248"/>
                  </a:lnTo>
                  <a:lnTo>
                    <a:pt x="915" y="246"/>
                  </a:lnTo>
                  <a:lnTo>
                    <a:pt x="918" y="244"/>
                  </a:lnTo>
                  <a:lnTo>
                    <a:pt x="931" y="244"/>
                  </a:lnTo>
                  <a:lnTo>
                    <a:pt x="932" y="245"/>
                  </a:lnTo>
                  <a:lnTo>
                    <a:pt x="936" y="246"/>
                  </a:lnTo>
                  <a:lnTo>
                    <a:pt x="939" y="246"/>
                  </a:lnTo>
                  <a:lnTo>
                    <a:pt x="943" y="248"/>
                  </a:lnTo>
                  <a:lnTo>
                    <a:pt x="965" y="248"/>
                  </a:lnTo>
                  <a:lnTo>
                    <a:pt x="969" y="246"/>
                  </a:lnTo>
                  <a:lnTo>
                    <a:pt x="971" y="245"/>
                  </a:lnTo>
                  <a:lnTo>
                    <a:pt x="971" y="244"/>
                  </a:lnTo>
                  <a:lnTo>
                    <a:pt x="972" y="244"/>
                  </a:lnTo>
                  <a:lnTo>
                    <a:pt x="974" y="244"/>
                  </a:lnTo>
                  <a:lnTo>
                    <a:pt x="975" y="240"/>
                  </a:lnTo>
                  <a:lnTo>
                    <a:pt x="980" y="238"/>
                  </a:lnTo>
                  <a:lnTo>
                    <a:pt x="983" y="237"/>
                  </a:lnTo>
                  <a:lnTo>
                    <a:pt x="985" y="233"/>
                  </a:lnTo>
                  <a:lnTo>
                    <a:pt x="986" y="229"/>
                  </a:lnTo>
                  <a:lnTo>
                    <a:pt x="994" y="229"/>
                  </a:lnTo>
                  <a:lnTo>
                    <a:pt x="994" y="227"/>
                  </a:lnTo>
                  <a:lnTo>
                    <a:pt x="994" y="226"/>
                  </a:lnTo>
                  <a:lnTo>
                    <a:pt x="995" y="226"/>
                  </a:lnTo>
                  <a:lnTo>
                    <a:pt x="996" y="224"/>
                  </a:lnTo>
                  <a:lnTo>
                    <a:pt x="996" y="216"/>
                  </a:lnTo>
                  <a:lnTo>
                    <a:pt x="999" y="213"/>
                  </a:lnTo>
                  <a:lnTo>
                    <a:pt x="1005" y="213"/>
                  </a:lnTo>
                  <a:lnTo>
                    <a:pt x="1008" y="213"/>
                  </a:lnTo>
                  <a:lnTo>
                    <a:pt x="1010" y="212"/>
                  </a:lnTo>
                  <a:lnTo>
                    <a:pt x="1014" y="212"/>
                  </a:lnTo>
                  <a:lnTo>
                    <a:pt x="1016" y="211"/>
                  </a:lnTo>
                  <a:lnTo>
                    <a:pt x="1018" y="211"/>
                  </a:lnTo>
                  <a:lnTo>
                    <a:pt x="1023" y="211"/>
                  </a:lnTo>
                  <a:lnTo>
                    <a:pt x="1030" y="213"/>
                  </a:lnTo>
                  <a:lnTo>
                    <a:pt x="1041" y="215"/>
                  </a:lnTo>
                  <a:lnTo>
                    <a:pt x="1078" y="215"/>
                  </a:lnTo>
                  <a:lnTo>
                    <a:pt x="1084" y="216"/>
                  </a:lnTo>
                  <a:lnTo>
                    <a:pt x="1087" y="219"/>
                  </a:lnTo>
                  <a:lnTo>
                    <a:pt x="1103" y="219"/>
                  </a:lnTo>
                  <a:lnTo>
                    <a:pt x="1105" y="216"/>
                  </a:lnTo>
                  <a:lnTo>
                    <a:pt x="1111" y="216"/>
                  </a:lnTo>
                  <a:lnTo>
                    <a:pt x="1122" y="216"/>
                  </a:lnTo>
                  <a:lnTo>
                    <a:pt x="1125" y="215"/>
                  </a:lnTo>
                  <a:lnTo>
                    <a:pt x="1128" y="213"/>
                  </a:lnTo>
                  <a:lnTo>
                    <a:pt x="1150" y="213"/>
                  </a:lnTo>
                  <a:lnTo>
                    <a:pt x="1150" y="212"/>
                  </a:lnTo>
                  <a:lnTo>
                    <a:pt x="1151" y="212"/>
                  </a:lnTo>
                  <a:lnTo>
                    <a:pt x="1151" y="211"/>
                  </a:lnTo>
                  <a:lnTo>
                    <a:pt x="1152" y="211"/>
                  </a:lnTo>
                  <a:lnTo>
                    <a:pt x="1153" y="208"/>
                  </a:lnTo>
                  <a:lnTo>
                    <a:pt x="1158" y="208"/>
                  </a:lnTo>
                  <a:lnTo>
                    <a:pt x="1161" y="205"/>
                  </a:lnTo>
                  <a:lnTo>
                    <a:pt x="1169" y="205"/>
                  </a:lnTo>
                  <a:lnTo>
                    <a:pt x="1174" y="200"/>
                  </a:lnTo>
                  <a:lnTo>
                    <a:pt x="1176" y="199"/>
                  </a:lnTo>
                  <a:lnTo>
                    <a:pt x="1180" y="197"/>
                  </a:lnTo>
                  <a:lnTo>
                    <a:pt x="1182" y="196"/>
                  </a:lnTo>
                  <a:lnTo>
                    <a:pt x="1182" y="195"/>
                  </a:lnTo>
                  <a:lnTo>
                    <a:pt x="1183" y="195"/>
                  </a:lnTo>
                  <a:lnTo>
                    <a:pt x="1187" y="193"/>
                  </a:lnTo>
                  <a:lnTo>
                    <a:pt x="1187" y="192"/>
                  </a:lnTo>
                  <a:lnTo>
                    <a:pt x="1188" y="192"/>
                  </a:lnTo>
                  <a:lnTo>
                    <a:pt x="1191" y="192"/>
                  </a:lnTo>
                  <a:lnTo>
                    <a:pt x="1191" y="191"/>
                  </a:lnTo>
                  <a:lnTo>
                    <a:pt x="1192" y="191"/>
                  </a:lnTo>
                  <a:lnTo>
                    <a:pt x="1194" y="191"/>
                  </a:lnTo>
                  <a:lnTo>
                    <a:pt x="1202" y="191"/>
                  </a:lnTo>
                  <a:lnTo>
                    <a:pt x="1204" y="190"/>
                  </a:lnTo>
                  <a:lnTo>
                    <a:pt x="1204" y="189"/>
                  </a:lnTo>
                  <a:lnTo>
                    <a:pt x="1205" y="189"/>
                  </a:lnTo>
                  <a:lnTo>
                    <a:pt x="1207" y="188"/>
                  </a:lnTo>
                  <a:lnTo>
                    <a:pt x="1209" y="186"/>
                  </a:lnTo>
                  <a:lnTo>
                    <a:pt x="1240" y="186"/>
                  </a:lnTo>
                  <a:lnTo>
                    <a:pt x="1240" y="188"/>
                  </a:lnTo>
                  <a:lnTo>
                    <a:pt x="1242" y="189"/>
                  </a:lnTo>
                  <a:lnTo>
                    <a:pt x="1245" y="186"/>
                  </a:lnTo>
                  <a:lnTo>
                    <a:pt x="1245" y="185"/>
                  </a:lnTo>
                  <a:lnTo>
                    <a:pt x="1246" y="185"/>
                  </a:lnTo>
                  <a:lnTo>
                    <a:pt x="1246" y="184"/>
                  </a:lnTo>
                  <a:lnTo>
                    <a:pt x="1247" y="184"/>
                  </a:lnTo>
                  <a:lnTo>
                    <a:pt x="1262" y="184"/>
                  </a:lnTo>
                  <a:lnTo>
                    <a:pt x="1269" y="183"/>
                  </a:lnTo>
                  <a:lnTo>
                    <a:pt x="1270" y="180"/>
                  </a:lnTo>
                  <a:lnTo>
                    <a:pt x="1275" y="180"/>
                  </a:lnTo>
                  <a:lnTo>
                    <a:pt x="1280" y="183"/>
                  </a:lnTo>
                  <a:lnTo>
                    <a:pt x="1282" y="181"/>
                  </a:lnTo>
                  <a:lnTo>
                    <a:pt x="1282" y="180"/>
                  </a:lnTo>
                  <a:lnTo>
                    <a:pt x="1283" y="180"/>
                  </a:lnTo>
                  <a:lnTo>
                    <a:pt x="1291" y="173"/>
                  </a:lnTo>
                  <a:lnTo>
                    <a:pt x="1291" y="168"/>
                  </a:lnTo>
                  <a:lnTo>
                    <a:pt x="1294" y="167"/>
                  </a:lnTo>
                  <a:lnTo>
                    <a:pt x="1297" y="164"/>
                  </a:lnTo>
                  <a:lnTo>
                    <a:pt x="1300" y="162"/>
                  </a:lnTo>
                  <a:lnTo>
                    <a:pt x="1308" y="162"/>
                  </a:lnTo>
                  <a:lnTo>
                    <a:pt x="1308" y="163"/>
                  </a:lnTo>
                  <a:lnTo>
                    <a:pt x="1311" y="164"/>
                  </a:lnTo>
                  <a:lnTo>
                    <a:pt x="1314" y="164"/>
                  </a:lnTo>
                  <a:lnTo>
                    <a:pt x="1324" y="167"/>
                  </a:lnTo>
                  <a:lnTo>
                    <a:pt x="1327" y="164"/>
                  </a:lnTo>
                  <a:lnTo>
                    <a:pt x="1332" y="164"/>
                  </a:lnTo>
                  <a:lnTo>
                    <a:pt x="1335" y="167"/>
                  </a:lnTo>
                  <a:lnTo>
                    <a:pt x="1338" y="169"/>
                  </a:lnTo>
                  <a:lnTo>
                    <a:pt x="1344" y="169"/>
                  </a:lnTo>
                  <a:lnTo>
                    <a:pt x="1349" y="172"/>
                  </a:lnTo>
                  <a:lnTo>
                    <a:pt x="1362" y="172"/>
                  </a:lnTo>
                  <a:lnTo>
                    <a:pt x="1363" y="169"/>
                  </a:lnTo>
                  <a:lnTo>
                    <a:pt x="1368" y="169"/>
                  </a:lnTo>
                  <a:lnTo>
                    <a:pt x="1373" y="167"/>
                  </a:lnTo>
                  <a:lnTo>
                    <a:pt x="1375" y="166"/>
                  </a:lnTo>
                  <a:lnTo>
                    <a:pt x="1379" y="164"/>
                  </a:lnTo>
                  <a:lnTo>
                    <a:pt x="1380" y="162"/>
                  </a:lnTo>
                  <a:lnTo>
                    <a:pt x="1389" y="158"/>
                  </a:lnTo>
                  <a:lnTo>
                    <a:pt x="1395" y="158"/>
                  </a:lnTo>
                  <a:lnTo>
                    <a:pt x="1401" y="156"/>
                  </a:lnTo>
                  <a:lnTo>
                    <a:pt x="1401" y="152"/>
                  </a:lnTo>
                  <a:lnTo>
                    <a:pt x="1404" y="151"/>
                  </a:lnTo>
                  <a:lnTo>
                    <a:pt x="1406" y="150"/>
                  </a:lnTo>
                  <a:lnTo>
                    <a:pt x="1408" y="149"/>
                  </a:lnTo>
                  <a:lnTo>
                    <a:pt x="1408" y="146"/>
                  </a:lnTo>
                  <a:lnTo>
                    <a:pt x="1408" y="145"/>
                  </a:lnTo>
                  <a:lnTo>
                    <a:pt x="1409" y="145"/>
                  </a:lnTo>
                  <a:lnTo>
                    <a:pt x="1409" y="144"/>
                  </a:lnTo>
                  <a:lnTo>
                    <a:pt x="1410" y="144"/>
                  </a:lnTo>
                  <a:lnTo>
                    <a:pt x="1412" y="142"/>
                  </a:lnTo>
                  <a:lnTo>
                    <a:pt x="1415" y="140"/>
                  </a:lnTo>
                  <a:lnTo>
                    <a:pt x="1420" y="139"/>
                  </a:lnTo>
                  <a:lnTo>
                    <a:pt x="1422" y="137"/>
                  </a:lnTo>
                  <a:lnTo>
                    <a:pt x="1423" y="131"/>
                  </a:lnTo>
                  <a:lnTo>
                    <a:pt x="1428" y="129"/>
                  </a:lnTo>
                  <a:lnTo>
                    <a:pt x="1430" y="128"/>
                  </a:lnTo>
                  <a:lnTo>
                    <a:pt x="1433" y="126"/>
                  </a:lnTo>
                  <a:lnTo>
                    <a:pt x="1433" y="124"/>
                  </a:lnTo>
                  <a:lnTo>
                    <a:pt x="1436" y="124"/>
                  </a:lnTo>
                  <a:lnTo>
                    <a:pt x="1442" y="124"/>
                  </a:lnTo>
                  <a:lnTo>
                    <a:pt x="1444" y="120"/>
                  </a:lnTo>
                  <a:lnTo>
                    <a:pt x="1447" y="117"/>
                  </a:lnTo>
                  <a:lnTo>
                    <a:pt x="1447" y="116"/>
                  </a:lnTo>
                  <a:lnTo>
                    <a:pt x="1448" y="116"/>
                  </a:lnTo>
                  <a:lnTo>
                    <a:pt x="1448" y="115"/>
                  </a:lnTo>
                  <a:lnTo>
                    <a:pt x="1450" y="115"/>
                  </a:lnTo>
                  <a:lnTo>
                    <a:pt x="1452" y="114"/>
                  </a:lnTo>
                  <a:lnTo>
                    <a:pt x="1452" y="113"/>
                  </a:lnTo>
                  <a:lnTo>
                    <a:pt x="1453" y="113"/>
                  </a:lnTo>
                  <a:lnTo>
                    <a:pt x="1458" y="109"/>
                  </a:lnTo>
                  <a:lnTo>
                    <a:pt x="1463" y="108"/>
                  </a:lnTo>
                  <a:lnTo>
                    <a:pt x="1463" y="107"/>
                  </a:lnTo>
                  <a:lnTo>
                    <a:pt x="1464" y="107"/>
                  </a:lnTo>
                  <a:lnTo>
                    <a:pt x="1466" y="107"/>
                  </a:lnTo>
                  <a:lnTo>
                    <a:pt x="1469" y="98"/>
                  </a:lnTo>
                  <a:lnTo>
                    <a:pt x="1471" y="96"/>
                  </a:lnTo>
                  <a:lnTo>
                    <a:pt x="1475" y="95"/>
                  </a:lnTo>
                  <a:lnTo>
                    <a:pt x="1477" y="91"/>
                  </a:lnTo>
                  <a:lnTo>
                    <a:pt x="1478" y="85"/>
                  </a:lnTo>
                  <a:lnTo>
                    <a:pt x="1478" y="82"/>
                  </a:lnTo>
                  <a:lnTo>
                    <a:pt x="1480" y="82"/>
                  </a:lnTo>
                  <a:lnTo>
                    <a:pt x="1482" y="82"/>
                  </a:lnTo>
                  <a:lnTo>
                    <a:pt x="1484" y="79"/>
                  </a:lnTo>
                  <a:lnTo>
                    <a:pt x="1486" y="77"/>
                  </a:lnTo>
                  <a:lnTo>
                    <a:pt x="1488" y="73"/>
                  </a:lnTo>
                  <a:lnTo>
                    <a:pt x="1489" y="71"/>
                  </a:lnTo>
                  <a:lnTo>
                    <a:pt x="1490" y="69"/>
                  </a:lnTo>
                  <a:lnTo>
                    <a:pt x="1493" y="69"/>
                  </a:lnTo>
                  <a:lnTo>
                    <a:pt x="1493" y="66"/>
                  </a:lnTo>
                  <a:lnTo>
                    <a:pt x="1496" y="66"/>
                  </a:lnTo>
                  <a:lnTo>
                    <a:pt x="1496" y="62"/>
                  </a:lnTo>
                  <a:lnTo>
                    <a:pt x="1499" y="62"/>
                  </a:lnTo>
                  <a:lnTo>
                    <a:pt x="1500" y="58"/>
                  </a:lnTo>
                  <a:lnTo>
                    <a:pt x="1500" y="57"/>
                  </a:lnTo>
                  <a:lnTo>
                    <a:pt x="1501" y="57"/>
                  </a:lnTo>
                  <a:lnTo>
                    <a:pt x="1502" y="55"/>
                  </a:lnTo>
                  <a:lnTo>
                    <a:pt x="1504" y="51"/>
                  </a:lnTo>
                  <a:lnTo>
                    <a:pt x="1506" y="48"/>
                  </a:lnTo>
                  <a:lnTo>
                    <a:pt x="1507" y="44"/>
                  </a:lnTo>
                  <a:lnTo>
                    <a:pt x="1510" y="38"/>
                  </a:lnTo>
                  <a:lnTo>
                    <a:pt x="1511" y="33"/>
                  </a:lnTo>
                  <a:lnTo>
                    <a:pt x="1511" y="27"/>
                  </a:lnTo>
                  <a:lnTo>
                    <a:pt x="1510" y="22"/>
                  </a:lnTo>
                  <a:lnTo>
                    <a:pt x="1510" y="19"/>
                  </a:lnTo>
                  <a:lnTo>
                    <a:pt x="1506" y="14"/>
                  </a:lnTo>
                  <a:lnTo>
                    <a:pt x="1505" y="12"/>
                  </a:lnTo>
                  <a:lnTo>
                    <a:pt x="1504" y="9"/>
                  </a:lnTo>
                  <a:lnTo>
                    <a:pt x="1500" y="6"/>
                  </a:lnTo>
                  <a:lnTo>
                    <a:pt x="150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11" y="3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4" y="8"/>
                  </a:lnTo>
                  <a:lnTo>
                    <a:pt x="35" y="9"/>
                  </a:lnTo>
                  <a:lnTo>
                    <a:pt x="43" y="8"/>
                  </a:lnTo>
                  <a:lnTo>
                    <a:pt x="47" y="11"/>
                  </a:lnTo>
                  <a:lnTo>
                    <a:pt x="55" y="11"/>
                  </a:lnTo>
                  <a:lnTo>
                    <a:pt x="57" y="11"/>
                  </a:lnTo>
                  <a:lnTo>
                    <a:pt x="60" y="14"/>
                  </a:lnTo>
                  <a:lnTo>
                    <a:pt x="91" y="14"/>
                  </a:lnTo>
                  <a:lnTo>
                    <a:pt x="95" y="19"/>
                  </a:lnTo>
                  <a:lnTo>
                    <a:pt x="100" y="20"/>
                  </a:lnTo>
                  <a:lnTo>
                    <a:pt x="104" y="22"/>
                  </a:lnTo>
                  <a:lnTo>
                    <a:pt x="106" y="24"/>
                  </a:lnTo>
                  <a:lnTo>
                    <a:pt x="109" y="25"/>
                  </a:lnTo>
                  <a:lnTo>
                    <a:pt x="111" y="30"/>
                  </a:lnTo>
                  <a:lnTo>
                    <a:pt x="109" y="30"/>
                  </a:lnTo>
                  <a:lnTo>
                    <a:pt x="10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23" name="Freeform 89">
              <a:extLst>
                <a:ext uri="{FF2B5EF4-FFF2-40B4-BE49-F238E27FC236}">
                  <a16:creationId xmlns:a16="http://schemas.microsoft.com/office/drawing/2014/main" id="{1289A3B0-4448-81D8-F623-EDBFED2E6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68" y="3278783"/>
              <a:ext cx="48749" cy="63242"/>
            </a:xfrm>
            <a:custGeom>
              <a:avLst/>
              <a:gdLst>
                <a:gd name="T0" fmla="*/ 257 w 260"/>
                <a:gd name="T1" fmla="*/ 328 h 332"/>
                <a:gd name="T2" fmla="*/ 258 w 260"/>
                <a:gd name="T3" fmla="*/ 321 h 332"/>
                <a:gd name="T4" fmla="*/ 256 w 260"/>
                <a:gd name="T5" fmla="*/ 314 h 332"/>
                <a:gd name="T6" fmla="*/ 251 w 260"/>
                <a:gd name="T7" fmla="*/ 310 h 332"/>
                <a:gd name="T8" fmla="*/ 252 w 260"/>
                <a:gd name="T9" fmla="*/ 305 h 332"/>
                <a:gd name="T10" fmla="*/ 248 w 260"/>
                <a:gd name="T11" fmla="*/ 296 h 332"/>
                <a:gd name="T12" fmla="*/ 247 w 260"/>
                <a:gd name="T13" fmla="*/ 284 h 332"/>
                <a:gd name="T14" fmla="*/ 247 w 260"/>
                <a:gd name="T15" fmla="*/ 281 h 332"/>
                <a:gd name="T16" fmla="*/ 247 w 260"/>
                <a:gd name="T17" fmla="*/ 273 h 332"/>
                <a:gd name="T18" fmla="*/ 246 w 260"/>
                <a:gd name="T19" fmla="*/ 253 h 332"/>
                <a:gd name="T20" fmla="*/ 251 w 260"/>
                <a:gd name="T21" fmla="*/ 246 h 332"/>
                <a:gd name="T22" fmla="*/ 251 w 260"/>
                <a:gd name="T23" fmla="*/ 227 h 332"/>
                <a:gd name="T24" fmla="*/ 238 w 260"/>
                <a:gd name="T25" fmla="*/ 219 h 332"/>
                <a:gd name="T26" fmla="*/ 234 w 260"/>
                <a:gd name="T27" fmla="*/ 206 h 332"/>
                <a:gd name="T28" fmla="*/ 233 w 260"/>
                <a:gd name="T29" fmla="*/ 201 h 332"/>
                <a:gd name="T30" fmla="*/ 224 w 260"/>
                <a:gd name="T31" fmla="*/ 191 h 332"/>
                <a:gd name="T32" fmla="*/ 219 w 260"/>
                <a:gd name="T33" fmla="*/ 165 h 332"/>
                <a:gd name="T34" fmla="*/ 219 w 260"/>
                <a:gd name="T35" fmla="*/ 157 h 332"/>
                <a:gd name="T36" fmla="*/ 208 w 260"/>
                <a:gd name="T37" fmla="*/ 150 h 332"/>
                <a:gd name="T38" fmla="*/ 202 w 260"/>
                <a:gd name="T39" fmla="*/ 146 h 332"/>
                <a:gd name="T40" fmla="*/ 198 w 260"/>
                <a:gd name="T41" fmla="*/ 142 h 332"/>
                <a:gd name="T42" fmla="*/ 191 w 260"/>
                <a:gd name="T43" fmla="*/ 139 h 332"/>
                <a:gd name="T44" fmla="*/ 184 w 260"/>
                <a:gd name="T45" fmla="*/ 133 h 332"/>
                <a:gd name="T46" fmla="*/ 171 w 260"/>
                <a:gd name="T47" fmla="*/ 137 h 332"/>
                <a:gd name="T48" fmla="*/ 159 w 260"/>
                <a:gd name="T49" fmla="*/ 133 h 332"/>
                <a:gd name="T50" fmla="*/ 151 w 260"/>
                <a:gd name="T51" fmla="*/ 128 h 332"/>
                <a:gd name="T52" fmla="*/ 148 w 260"/>
                <a:gd name="T53" fmla="*/ 125 h 332"/>
                <a:gd name="T54" fmla="*/ 145 w 260"/>
                <a:gd name="T55" fmla="*/ 115 h 332"/>
                <a:gd name="T56" fmla="*/ 139 w 260"/>
                <a:gd name="T57" fmla="*/ 107 h 332"/>
                <a:gd name="T58" fmla="*/ 127 w 260"/>
                <a:gd name="T59" fmla="*/ 103 h 332"/>
                <a:gd name="T60" fmla="*/ 120 w 260"/>
                <a:gd name="T61" fmla="*/ 95 h 332"/>
                <a:gd name="T62" fmla="*/ 113 w 260"/>
                <a:gd name="T63" fmla="*/ 87 h 332"/>
                <a:gd name="T64" fmla="*/ 98 w 260"/>
                <a:gd name="T65" fmla="*/ 81 h 332"/>
                <a:gd name="T66" fmla="*/ 91 w 260"/>
                <a:gd name="T67" fmla="*/ 77 h 332"/>
                <a:gd name="T68" fmla="*/ 82 w 260"/>
                <a:gd name="T69" fmla="*/ 72 h 332"/>
                <a:gd name="T70" fmla="*/ 77 w 260"/>
                <a:gd name="T71" fmla="*/ 71 h 332"/>
                <a:gd name="T72" fmla="*/ 63 w 260"/>
                <a:gd name="T73" fmla="*/ 79 h 332"/>
                <a:gd name="T74" fmla="*/ 55 w 260"/>
                <a:gd name="T75" fmla="*/ 79 h 332"/>
                <a:gd name="T76" fmla="*/ 47 w 260"/>
                <a:gd name="T77" fmla="*/ 75 h 332"/>
                <a:gd name="T78" fmla="*/ 41 w 260"/>
                <a:gd name="T79" fmla="*/ 68 h 332"/>
                <a:gd name="T80" fmla="*/ 35 w 260"/>
                <a:gd name="T81" fmla="*/ 62 h 332"/>
                <a:gd name="T82" fmla="*/ 31 w 260"/>
                <a:gd name="T83" fmla="*/ 55 h 332"/>
                <a:gd name="T84" fmla="*/ 18 w 260"/>
                <a:gd name="T85" fmla="*/ 36 h 332"/>
                <a:gd name="T86" fmla="*/ 14 w 260"/>
                <a:gd name="T87" fmla="*/ 23 h 332"/>
                <a:gd name="T88" fmla="*/ 9 w 260"/>
                <a:gd name="T89" fmla="*/ 11 h 332"/>
                <a:gd name="T90" fmla="*/ 3 w 260"/>
                <a:gd name="T91" fmla="*/ 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332">
                  <a:moveTo>
                    <a:pt x="251" y="332"/>
                  </a:moveTo>
                  <a:lnTo>
                    <a:pt x="255" y="329"/>
                  </a:lnTo>
                  <a:lnTo>
                    <a:pt x="257" y="328"/>
                  </a:lnTo>
                  <a:lnTo>
                    <a:pt x="258" y="328"/>
                  </a:lnTo>
                  <a:lnTo>
                    <a:pt x="260" y="322"/>
                  </a:lnTo>
                  <a:lnTo>
                    <a:pt x="258" y="321"/>
                  </a:lnTo>
                  <a:lnTo>
                    <a:pt x="257" y="320"/>
                  </a:lnTo>
                  <a:lnTo>
                    <a:pt x="257" y="317"/>
                  </a:lnTo>
                  <a:lnTo>
                    <a:pt x="256" y="314"/>
                  </a:lnTo>
                  <a:lnTo>
                    <a:pt x="256" y="312"/>
                  </a:lnTo>
                  <a:lnTo>
                    <a:pt x="255" y="311"/>
                  </a:lnTo>
                  <a:lnTo>
                    <a:pt x="251" y="310"/>
                  </a:lnTo>
                  <a:lnTo>
                    <a:pt x="251" y="306"/>
                  </a:lnTo>
                  <a:lnTo>
                    <a:pt x="251" y="305"/>
                  </a:lnTo>
                  <a:lnTo>
                    <a:pt x="252" y="305"/>
                  </a:lnTo>
                  <a:lnTo>
                    <a:pt x="251" y="303"/>
                  </a:lnTo>
                  <a:lnTo>
                    <a:pt x="249" y="299"/>
                  </a:lnTo>
                  <a:lnTo>
                    <a:pt x="248" y="296"/>
                  </a:lnTo>
                  <a:lnTo>
                    <a:pt x="247" y="295"/>
                  </a:lnTo>
                  <a:lnTo>
                    <a:pt x="247" y="286"/>
                  </a:lnTo>
                  <a:lnTo>
                    <a:pt x="247" y="284"/>
                  </a:lnTo>
                  <a:lnTo>
                    <a:pt x="247" y="283"/>
                  </a:lnTo>
                  <a:lnTo>
                    <a:pt x="248" y="283"/>
                  </a:lnTo>
                  <a:lnTo>
                    <a:pt x="247" y="281"/>
                  </a:lnTo>
                  <a:lnTo>
                    <a:pt x="247" y="279"/>
                  </a:lnTo>
                  <a:lnTo>
                    <a:pt x="246" y="277"/>
                  </a:lnTo>
                  <a:lnTo>
                    <a:pt x="247" y="273"/>
                  </a:lnTo>
                  <a:lnTo>
                    <a:pt x="247" y="267"/>
                  </a:lnTo>
                  <a:lnTo>
                    <a:pt x="246" y="259"/>
                  </a:lnTo>
                  <a:lnTo>
                    <a:pt x="246" y="253"/>
                  </a:lnTo>
                  <a:lnTo>
                    <a:pt x="247" y="251"/>
                  </a:lnTo>
                  <a:lnTo>
                    <a:pt x="249" y="247"/>
                  </a:lnTo>
                  <a:lnTo>
                    <a:pt x="251" y="246"/>
                  </a:lnTo>
                  <a:lnTo>
                    <a:pt x="255" y="243"/>
                  </a:lnTo>
                  <a:lnTo>
                    <a:pt x="255" y="229"/>
                  </a:lnTo>
                  <a:lnTo>
                    <a:pt x="251" y="227"/>
                  </a:lnTo>
                  <a:lnTo>
                    <a:pt x="251" y="223"/>
                  </a:lnTo>
                  <a:lnTo>
                    <a:pt x="240" y="221"/>
                  </a:lnTo>
                  <a:lnTo>
                    <a:pt x="238" y="219"/>
                  </a:lnTo>
                  <a:lnTo>
                    <a:pt x="236" y="213"/>
                  </a:lnTo>
                  <a:lnTo>
                    <a:pt x="235" y="210"/>
                  </a:lnTo>
                  <a:lnTo>
                    <a:pt x="234" y="206"/>
                  </a:lnTo>
                  <a:lnTo>
                    <a:pt x="234" y="205"/>
                  </a:lnTo>
                  <a:lnTo>
                    <a:pt x="233" y="204"/>
                  </a:lnTo>
                  <a:lnTo>
                    <a:pt x="233" y="201"/>
                  </a:lnTo>
                  <a:lnTo>
                    <a:pt x="230" y="197"/>
                  </a:lnTo>
                  <a:lnTo>
                    <a:pt x="225" y="193"/>
                  </a:lnTo>
                  <a:lnTo>
                    <a:pt x="224" y="191"/>
                  </a:lnTo>
                  <a:lnTo>
                    <a:pt x="224" y="169"/>
                  </a:lnTo>
                  <a:lnTo>
                    <a:pt x="219" y="168"/>
                  </a:lnTo>
                  <a:lnTo>
                    <a:pt x="219" y="165"/>
                  </a:lnTo>
                  <a:lnTo>
                    <a:pt x="222" y="164"/>
                  </a:lnTo>
                  <a:lnTo>
                    <a:pt x="222" y="158"/>
                  </a:lnTo>
                  <a:lnTo>
                    <a:pt x="219" y="157"/>
                  </a:lnTo>
                  <a:lnTo>
                    <a:pt x="214" y="153"/>
                  </a:lnTo>
                  <a:lnTo>
                    <a:pt x="211" y="150"/>
                  </a:lnTo>
                  <a:lnTo>
                    <a:pt x="208" y="150"/>
                  </a:lnTo>
                  <a:lnTo>
                    <a:pt x="204" y="149"/>
                  </a:lnTo>
                  <a:lnTo>
                    <a:pt x="203" y="148"/>
                  </a:lnTo>
                  <a:lnTo>
                    <a:pt x="202" y="146"/>
                  </a:lnTo>
                  <a:lnTo>
                    <a:pt x="201" y="143"/>
                  </a:lnTo>
                  <a:lnTo>
                    <a:pt x="200" y="142"/>
                  </a:lnTo>
                  <a:lnTo>
                    <a:pt x="198" y="142"/>
                  </a:lnTo>
                  <a:lnTo>
                    <a:pt x="197" y="144"/>
                  </a:lnTo>
                  <a:lnTo>
                    <a:pt x="192" y="144"/>
                  </a:lnTo>
                  <a:lnTo>
                    <a:pt x="191" y="139"/>
                  </a:lnTo>
                  <a:lnTo>
                    <a:pt x="188" y="137"/>
                  </a:lnTo>
                  <a:lnTo>
                    <a:pt x="186" y="137"/>
                  </a:lnTo>
                  <a:lnTo>
                    <a:pt x="184" y="133"/>
                  </a:lnTo>
                  <a:lnTo>
                    <a:pt x="178" y="133"/>
                  </a:lnTo>
                  <a:lnTo>
                    <a:pt x="175" y="137"/>
                  </a:lnTo>
                  <a:lnTo>
                    <a:pt x="171" y="137"/>
                  </a:lnTo>
                  <a:lnTo>
                    <a:pt x="171" y="136"/>
                  </a:lnTo>
                  <a:lnTo>
                    <a:pt x="165" y="133"/>
                  </a:lnTo>
                  <a:lnTo>
                    <a:pt x="159" y="133"/>
                  </a:lnTo>
                  <a:lnTo>
                    <a:pt x="156" y="131"/>
                  </a:lnTo>
                  <a:lnTo>
                    <a:pt x="153" y="130"/>
                  </a:lnTo>
                  <a:lnTo>
                    <a:pt x="151" y="128"/>
                  </a:lnTo>
                  <a:lnTo>
                    <a:pt x="149" y="127"/>
                  </a:lnTo>
                  <a:lnTo>
                    <a:pt x="149" y="126"/>
                  </a:lnTo>
                  <a:lnTo>
                    <a:pt x="148" y="125"/>
                  </a:lnTo>
                  <a:lnTo>
                    <a:pt x="142" y="120"/>
                  </a:lnTo>
                  <a:lnTo>
                    <a:pt x="144" y="117"/>
                  </a:lnTo>
                  <a:lnTo>
                    <a:pt x="145" y="115"/>
                  </a:lnTo>
                  <a:lnTo>
                    <a:pt x="140" y="111"/>
                  </a:lnTo>
                  <a:lnTo>
                    <a:pt x="139" y="108"/>
                  </a:lnTo>
                  <a:lnTo>
                    <a:pt x="139" y="107"/>
                  </a:lnTo>
                  <a:lnTo>
                    <a:pt x="137" y="106"/>
                  </a:lnTo>
                  <a:lnTo>
                    <a:pt x="131" y="104"/>
                  </a:lnTo>
                  <a:lnTo>
                    <a:pt x="127" y="103"/>
                  </a:lnTo>
                  <a:lnTo>
                    <a:pt x="124" y="101"/>
                  </a:lnTo>
                  <a:lnTo>
                    <a:pt x="120" y="97"/>
                  </a:lnTo>
                  <a:lnTo>
                    <a:pt x="120" y="95"/>
                  </a:lnTo>
                  <a:lnTo>
                    <a:pt x="118" y="92"/>
                  </a:lnTo>
                  <a:lnTo>
                    <a:pt x="116" y="90"/>
                  </a:lnTo>
                  <a:lnTo>
                    <a:pt x="113" y="87"/>
                  </a:lnTo>
                  <a:lnTo>
                    <a:pt x="107" y="82"/>
                  </a:lnTo>
                  <a:lnTo>
                    <a:pt x="104" y="81"/>
                  </a:lnTo>
                  <a:lnTo>
                    <a:pt x="98" y="81"/>
                  </a:lnTo>
                  <a:lnTo>
                    <a:pt x="97" y="79"/>
                  </a:lnTo>
                  <a:lnTo>
                    <a:pt x="94" y="79"/>
                  </a:lnTo>
                  <a:lnTo>
                    <a:pt x="91" y="77"/>
                  </a:lnTo>
                  <a:lnTo>
                    <a:pt x="88" y="77"/>
                  </a:lnTo>
                  <a:lnTo>
                    <a:pt x="85" y="74"/>
                  </a:lnTo>
                  <a:lnTo>
                    <a:pt x="82" y="72"/>
                  </a:lnTo>
                  <a:lnTo>
                    <a:pt x="80" y="71"/>
                  </a:lnTo>
                  <a:lnTo>
                    <a:pt x="79" y="70"/>
                  </a:lnTo>
                  <a:lnTo>
                    <a:pt x="77" y="71"/>
                  </a:lnTo>
                  <a:lnTo>
                    <a:pt x="73" y="71"/>
                  </a:lnTo>
                  <a:lnTo>
                    <a:pt x="72" y="73"/>
                  </a:lnTo>
                  <a:lnTo>
                    <a:pt x="63" y="79"/>
                  </a:lnTo>
                  <a:lnTo>
                    <a:pt x="61" y="81"/>
                  </a:lnTo>
                  <a:lnTo>
                    <a:pt x="58" y="81"/>
                  </a:lnTo>
                  <a:lnTo>
                    <a:pt x="55" y="79"/>
                  </a:lnTo>
                  <a:lnTo>
                    <a:pt x="51" y="77"/>
                  </a:lnTo>
                  <a:lnTo>
                    <a:pt x="49" y="77"/>
                  </a:lnTo>
                  <a:lnTo>
                    <a:pt x="47" y="75"/>
                  </a:lnTo>
                  <a:lnTo>
                    <a:pt x="47" y="73"/>
                  </a:lnTo>
                  <a:lnTo>
                    <a:pt x="42" y="71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8" y="66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1" y="59"/>
                  </a:lnTo>
                  <a:lnTo>
                    <a:pt x="31" y="55"/>
                  </a:lnTo>
                  <a:lnTo>
                    <a:pt x="25" y="46"/>
                  </a:lnTo>
                  <a:lnTo>
                    <a:pt x="20" y="37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7" y="30"/>
                  </a:lnTo>
                  <a:lnTo>
                    <a:pt x="14" y="23"/>
                  </a:lnTo>
                  <a:lnTo>
                    <a:pt x="11" y="19"/>
                  </a:lnTo>
                  <a:lnTo>
                    <a:pt x="9" y="15"/>
                  </a:lnTo>
                  <a:lnTo>
                    <a:pt x="9" y="11"/>
                  </a:lnTo>
                  <a:lnTo>
                    <a:pt x="7" y="9"/>
                  </a:lnTo>
                  <a:lnTo>
                    <a:pt x="7" y="6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24" name="Freeform 90">
              <a:extLst>
                <a:ext uri="{FF2B5EF4-FFF2-40B4-BE49-F238E27FC236}">
                  <a16:creationId xmlns:a16="http://schemas.microsoft.com/office/drawing/2014/main" id="{3DBD5C54-E38E-62DD-5569-467C49374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67" y="3342025"/>
              <a:ext cx="23716" cy="88275"/>
            </a:xfrm>
            <a:custGeom>
              <a:avLst/>
              <a:gdLst>
                <a:gd name="T0" fmla="*/ 17 w 127"/>
                <a:gd name="T1" fmla="*/ 460 h 473"/>
                <a:gd name="T2" fmla="*/ 18 w 127"/>
                <a:gd name="T3" fmla="*/ 451 h 473"/>
                <a:gd name="T4" fmla="*/ 14 w 127"/>
                <a:gd name="T5" fmla="*/ 440 h 473"/>
                <a:gd name="T6" fmla="*/ 11 w 127"/>
                <a:gd name="T7" fmla="*/ 437 h 473"/>
                <a:gd name="T8" fmla="*/ 6 w 127"/>
                <a:gd name="T9" fmla="*/ 418 h 473"/>
                <a:gd name="T10" fmla="*/ 4 w 127"/>
                <a:gd name="T11" fmla="*/ 411 h 473"/>
                <a:gd name="T12" fmla="*/ 6 w 127"/>
                <a:gd name="T13" fmla="*/ 397 h 473"/>
                <a:gd name="T14" fmla="*/ 6 w 127"/>
                <a:gd name="T15" fmla="*/ 381 h 473"/>
                <a:gd name="T16" fmla="*/ 6 w 127"/>
                <a:gd name="T17" fmla="*/ 378 h 473"/>
                <a:gd name="T18" fmla="*/ 7 w 127"/>
                <a:gd name="T19" fmla="*/ 374 h 473"/>
                <a:gd name="T20" fmla="*/ 9 w 127"/>
                <a:gd name="T21" fmla="*/ 367 h 473"/>
                <a:gd name="T22" fmla="*/ 7 w 127"/>
                <a:gd name="T23" fmla="*/ 351 h 473"/>
                <a:gd name="T24" fmla="*/ 6 w 127"/>
                <a:gd name="T25" fmla="*/ 347 h 473"/>
                <a:gd name="T26" fmla="*/ 4 w 127"/>
                <a:gd name="T27" fmla="*/ 334 h 473"/>
                <a:gd name="T28" fmla="*/ 0 w 127"/>
                <a:gd name="T29" fmla="*/ 320 h 473"/>
                <a:gd name="T30" fmla="*/ 2 w 127"/>
                <a:gd name="T31" fmla="*/ 315 h 473"/>
                <a:gd name="T32" fmla="*/ 4 w 127"/>
                <a:gd name="T33" fmla="*/ 307 h 473"/>
                <a:gd name="T34" fmla="*/ 6 w 127"/>
                <a:gd name="T35" fmla="*/ 295 h 473"/>
                <a:gd name="T36" fmla="*/ 8 w 127"/>
                <a:gd name="T37" fmla="*/ 293 h 473"/>
                <a:gd name="T38" fmla="*/ 11 w 127"/>
                <a:gd name="T39" fmla="*/ 287 h 473"/>
                <a:gd name="T40" fmla="*/ 11 w 127"/>
                <a:gd name="T41" fmla="*/ 276 h 473"/>
                <a:gd name="T42" fmla="*/ 11 w 127"/>
                <a:gd name="T43" fmla="*/ 272 h 473"/>
                <a:gd name="T44" fmla="*/ 11 w 127"/>
                <a:gd name="T45" fmla="*/ 262 h 473"/>
                <a:gd name="T46" fmla="*/ 14 w 127"/>
                <a:gd name="T47" fmla="*/ 255 h 473"/>
                <a:gd name="T48" fmla="*/ 17 w 127"/>
                <a:gd name="T49" fmla="*/ 241 h 473"/>
                <a:gd name="T50" fmla="*/ 20 w 127"/>
                <a:gd name="T51" fmla="*/ 233 h 473"/>
                <a:gd name="T52" fmla="*/ 22 w 127"/>
                <a:gd name="T53" fmla="*/ 222 h 473"/>
                <a:gd name="T54" fmla="*/ 25 w 127"/>
                <a:gd name="T55" fmla="*/ 216 h 473"/>
                <a:gd name="T56" fmla="*/ 25 w 127"/>
                <a:gd name="T57" fmla="*/ 213 h 473"/>
                <a:gd name="T58" fmla="*/ 28 w 127"/>
                <a:gd name="T59" fmla="*/ 211 h 473"/>
                <a:gd name="T60" fmla="*/ 25 w 127"/>
                <a:gd name="T61" fmla="*/ 204 h 473"/>
                <a:gd name="T62" fmla="*/ 25 w 127"/>
                <a:gd name="T63" fmla="*/ 192 h 473"/>
                <a:gd name="T64" fmla="*/ 28 w 127"/>
                <a:gd name="T65" fmla="*/ 186 h 473"/>
                <a:gd name="T66" fmla="*/ 29 w 127"/>
                <a:gd name="T67" fmla="*/ 176 h 473"/>
                <a:gd name="T68" fmla="*/ 30 w 127"/>
                <a:gd name="T69" fmla="*/ 173 h 473"/>
                <a:gd name="T70" fmla="*/ 31 w 127"/>
                <a:gd name="T71" fmla="*/ 170 h 473"/>
                <a:gd name="T72" fmla="*/ 39 w 127"/>
                <a:gd name="T73" fmla="*/ 165 h 473"/>
                <a:gd name="T74" fmla="*/ 36 w 127"/>
                <a:gd name="T75" fmla="*/ 156 h 473"/>
                <a:gd name="T76" fmla="*/ 40 w 127"/>
                <a:gd name="T77" fmla="*/ 154 h 473"/>
                <a:gd name="T78" fmla="*/ 46 w 127"/>
                <a:gd name="T79" fmla="*/ 143 h 473"/>
                <a:gd name="T80" fmla="*/ 47 w 127"/>
                <a:gd name="T81" fmla="*/ 138 h 473"/>
                <a:gd name="T82" fmla="*/ 48 w 127"/>
                <a:gd name="T83" fmla="*/ 127 h 473"/>
                <a:gd name="T84" fmla="*/ 48 w 127"/>
                <a:gd name="T85" fmla="*/ 123 h 473"/>
                <a:gd name="T86" fmla="*/ 51 w 127"/>
                <a:gd name="T87" fmla="*/ 121 h 473"/>
                <a:gd name="T88" fmla="*/ 55 w 127"/>
                <a:gd name="T89" fmla="*/ 116 h 473"/>
                <a:gd name="T90" fmla="*/ 58 w 127"/>
                <a:gd name="T91" fmla="*/ 110 h 473"/>
                <a:gd name="T92" fmla="*/ 64 w 127"/>
                <a:gd name="T93" fmla="*/ 105 h 473"/>
                <a:gd name="T94" fmla="*/ 69 w 127"/>
                <a:gd name="T95" fmla="*/ 101 h 473"/>
                <a:gd name="T96" fmla="*/ 72 w 127"/>
                <a:gd name="T97" fmla="*/ 99 h 473"/>
                <a:gd name="T98" fmla="*/ 79 w 127"/>
                <a:gd name="T99" fmla="*/ 97 h 473"/>
                <a:gd name="T100" fmla="*/ 80 w 127"/>
                <a:gd name="T101" fmla="*/ 96 h 473"/>
                <a:gd name="T102" fmla="*/ 83 w 127"/>
                <a:gd name="T103" fmla="*/ 94 h 473"/>
                <a:gd name="T104" fmla="*/ 88 w 127"/>
                <a:gd name="T105" fmla="*/ 89 h 473"/>
                <a:gd name="T106" fmla="*/ 90 w 127"/>
                <a:gd name="T107" fmla="*/ 85 h 473"/>
                <a:gd name="T108" fmla="*/ 92 w 127"/>
                <a:gd name="T109" fmla="*/ 78 h 473"/>
                <a:gd name="T110" fmla="*/ 93 w 127"/>
                <a:gd name="T111" fmla="*/ 72 h 473"/>
                <a:gd name="T112" fmla="*/ 94 w 127"/>
                <a:gd name="T113" fmla="*/ 50 h 473"/>
                <a:gd name="T114" fmla="*/ 96 w 127"/>
                <a:gd name="T115" fmla="*/ 45 h 473"/>
                <a:gd name="T116" fmla="*/ 98 w 127"/>
                <a:gd name="T117" fmla="*/ 42 h 473"/>
                <a:gd name="T118" fmla="*/ 96 w 127"/>
                <a:gd name="T119" fmla="*/ 39 h 473"/>
                <a:gd name="T120" fmla="*/ 91 w 127"/>
                <a:gd name="T121" fmla="*/ 3 h 473"/>
                <a:gd name="T122" fmla="*/ 99 w 127"/>
                <a:gd name="T123" fmla="*/ 7 h 473"/>
                <a:gd name="T124" fmla="*/ 118 w 127"/>
                <a:gd name="T125" fmla="*/ 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473">
                  <a:moveTo>
                    <a:pt x="17" y="473"/>
                  </a:moveTo>
                  <a:lnTo>
                    <a:pt x="17" y="460"/>
                  </a:lnTo>
                  <a:lnTo>
                    <a:pt x="18" y="457"/>
                  </a:lnTo>
                  <a:lnTo>
                    <a:pt x="18" y="451"/>
                  </a:lnTo>
                  <a:lnTo>
                    <a:pt x="14" y="448"/>
                  </a:lnTo>
                  <a:lnTo>
                    <a:pt x="14" y="440"/>
                  </a:lnTo>
                  <a:lnTo>
                    <a:pt x="11" y="439"/>
                  </a:lnTo>
                  <a:lnTo>
                    <a:pt x="11" y="437"/>
                  </a:lnTo>
                  <a:lnTo>
                    <a:pt x="11" y="433"/>
                  </a:lnTo>
                  <a:lnTo>
                    <a:pt x="6" y="418"/>
                  </a:lnTo>
                  <a:lnTo>
                    <a:pt x="6" y="415"/>
                  </a:lnTo>
                  <a:lnTo>
                    <a:pt x="4" y="411"/>
                  </a:lnTo>
                  <a:lnTo>
                    <a:pt x="4" y="402"/>
                  </a:lnTo>
                  <a:lnTo>
                    <a:pt x="6" y="397"/>
                  </a:lnTo>
                  <a:lnTo>
                    <a:pt x="6" y="382"/>
                  </a:lnTo>
                  <a:lnTo>
                    <a:pt x="6" y="381"/>
                  </a:lnTo>
                  <a:lnTo>
                    <a:pt x="6" y="379"/>
                  </a:lnTo>
                  <a:lnTo>
                    <a:pt x="6" y="378"/>
                  </a:lnTo>
                  <a:lnTo>
                    <a:pt x="7" y="378"/>
                  </a:lnTo>
                  <a:lnTo>
                    <a:pt x="7" y="374"/>
                  </a:lnTo>
                  <a:lnTo>
                    <a:pt x="9" y="373"/>
                  </a:lnTo>
                  <a:lnTo>
                    <a:pt x="9" y="367"/>
                  </a:lnTo>
                  <a:lnTo>
                    <a:pt x="7" y="364"/>
                  </a:lnTo>
                  <a:lnTo>
                    <a:pt x="7" y="351"/>
                  </a:lnTo>
                  <a:lnTo>
                    <a:pt x="6" y="350"/>
                  </a:lnTo>
                  <a:lnTo>
                    <a:pt x="6" y="347"/>
                  </a:lnTo>
                  <a:lnTo>
                    <a:pt x="6" y="339"/>
                  </a:lnTo>
                  <a:lnTo>
                    <a:pt x="4" y="334"/>
                  </a:lnTo>
                  <a:lnTo>
                    <a:pt x="4" y="326"/>
                  </a:lnTo>
                  <a:lnTo>
                    <a:pt x="0" y="320"/>
                  </a:lnTo>
                  <a:lnTo>
                    <a:pt x="0" y="317"/>
                  </a:lnTo>
                  <a:lnTo>
                    <a:pt x="2" y="315"/>
                  </a:lnTo>
                  <a:lnTo>
                    <a:pt x="4" y="312"/>
                  </a:lnTo>
                  <a:lnTo>
                    <a:pt x="4" y="307"/>
                  </a:lnTo>
                  <a:lnTo>
                    <a:pt x="4" y="299"/>
                  </a:lnTo>
                  <a:lnTo>
                    <a:pt x="6" y="295"/>
                  </a:lnTo>
                  <a:lnTo>
                    <a:pt x="8" y="294"/>
                  </a:lnTo>
                  <a:lnTo>
                    <a:pt x="8" y="293"/>
                  </a:lnTo>
                  <a:lnTo>
                    <a:pt x="9" y="293"/>
                  </a:lnTo>
                  <a:lnTo>
                    <a:pt x="11" y="287"/>
                  </a:lnTo>
                  <a:lnTo>
                    <a:pt x="11" y="282"/>
                  </a:lnTo>
                  <a:lnTo>
                    <a:pt x="11" y="276"/>
                  </a:lnTo>
                  <a:lnTo>
                    <a:pt x="14" y="274"/>
                  </a:lnTo>
                  <a:lnTo>
                    <a:pt x="11" y="272"/>
                  </a:lnTo>
                  <a:lnTo>
                    <a:pt x="11" y="269"/>
                  </a:lnTo>
                  <a:lnTo>
                    <a:pt x="11" y="262"/>
                  </a:lnTo>
                  <a:lnTo>
                    <a:pt x="13" y="259"/>
                  </a:lnTo>
                  <a:lnTo>
                    <a:pt x="14" y="255"/>
                  </a:lnTo>
                  <a:lnTo>
                    <a:pt x="14" y="247"/>
                  </a:lnTo>
                  <a:lnTo>
                    <a:pt x="17" y="241"/>
                  </a:lnTo>
                  <a:lnTo>
                    <a:pt x="20" y="240"/>
                  </a:lnTo>
                  <a:lnTo>
                    <a:pt x="20" y="233"/>
                  </a:lnTo>
                  <a:lnTo>
                    <a:pt x="22" y="227"/>
                  </a:lnTo>
                  <a:lnTo>
                    <a:pt x="22" y="222"/>
                  </a:lnTo>
                  <a:lnTo>
                    <a:pt x="24" y="219"/>
                  </a:lnTo>
                  <a:lnTo>
                    <a:pt x="25" y="216"/>
                  </a:lnTo>
                  <a:lnTo>
                    <a:pt x="25" y="214"/>
                  </a:lnTo>
                  <a:lnTo>
                    <a:pt x="25" y="213"/>
                  </a:lnTo>
                  <a:lnTo>
                    <a:pt x="27" y="213"/>
                  </a:lnTo>
                  <a:lnTo>
                    <a:pt x="28" y="211"/>
                  </a:lnTo>
                  <a:lnTo>
                    <a:pt x="28" y="208"/>
                  </a:lnTo>
                  <a:lnTo>
                    <a:pt x="25" y="204"/>
                  </a:lnTo>
                  <a:lnTo>
                    <a:pt x="25" y="200"/>
                  </a:lnTo>
                  <a:lnTo>
                    <a:pt x="25" y="192"/>
                  </a:lnTo>
                  <a:lnTo>
                    <a:pt x="27" y="187"/>
                  </a:lnTo>
                  <a:lnTo>
                    <a:pt x="28" y="186"/>
                  </a:lnTo>
                  <a:lnTo>
                    <a:pt x="28" y="181"/>
                  </a:lnTo>
                  <a:lnTo>
                    <a:pt x="29" y="176"/>
                  </a:lnTo>
                  <a:lnTo>
                    <a:pt x="30" y="174"/>
                  </a:lnTo>
                  <a:lnTo>
                    <a:pt x="30" y="173"/>
                  </a:lnTo>
                  <a:lnTo>
                    <a:pt x="31" y="173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9" y="165"/>
                  </a:lnTo>
                  <a:lnTo>
                    <a:pt x="39" y="160"/>
                  </a:lnTo>
                  <a:lnTo>
                    <a:pt x="36" y="156"/>
                  </a:lnTo>
                  <a:lnTo>
                    <a:pt x="36" y="155"/>
                  </a:lnTo>
                  <a:lnTo>
                    <a:pt x="40" y="154"/>
                  </a:lnTo>
                  <a:lnTo>
                    <a:pt x="44" y="149"/>
                  </a:lnTo>
                  <a:lnTo>
                    <a:pt x="46" y="143"/>
                  </a:lnTo>
                  <a:lnTo>
                    <a:pt x="46" y="140"/>
                  </a:lnTo>
                  <a:lnTo>
                    <a:pt x="47" y="138"/>
                  </a:lnTo>
                  <a:lnTo>
                    <a:pt x="48" y="131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8" y="123"/>
                  </a:lnTo>
                  <a:lnTo>
                    <a:pt x="49" y="123"/>
                  </a:lnTo>
                  <a:lnTo>
                    <a:pt x="51" y="121"/>
                  </a:lnTo>
                  <a:lnTo>
                    <a:pt x="55" y="118"/>
                  </a:lnTo>
                  <a:lnTo>
                    <a:pt x="55" y="116"/>
                  </a:lnTo>
                  <a:lnTo>
                    <a:pt x="58" y="116"/>
                  </a:lnTo>
                  <a:lnTo>
                    <a:pt x="58" y="110"/>
                  </a:lnTo>
                  <a:lnTo>
                    <a:pt x="61" y="109"/>
                  </a:lnTo>
                  <a:lnTo>
                    <a:pt x="64" y="105"/>
                  </a:lnTo>
                  <a:lnTo>
                    <a:pt x="69" y="102"/>
                  </a:lnTo>
                  <a:lnTo>
                    <a:pt x="69" y="101"/>
                  </a:lnTo>
                  <a:lnTo>
                    <a:pt x="70" y="101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79" y="97"/>
                  </a:lnTo>
                  <a:lnTo>
                    <a:pt x="79" y="96"/>
                  </a:lnTo>
                  <a:lnTo>
                    <a:pt x="80" y="96"/>
                  </a:lnTo>
                  <a:lnTo>
                    <a:pt x="82" y="96"/>
                  </a:lnTo>
                  <a:lnTo>
                    <a:pt x="83" y="94"/>
                  </a:lnTo>
                  <a:lnTo>
                    <a:pt x="84" y="92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1" y="83"/>
                  </a:lnTo>
                  <a:lnTo>
                    <a:pt x="92" y="78"/>
                  </a:lnTo>
                  <a:lnTo>
                    <a:pt x="93" y="77"/>
                  </a:lnTo>
                  <a:lnTo>
                    <a:pt x="93" y="72"/>
                  </a:lnTo>
                  <a:lnTo>
                    <a:pt x="94" y="63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6" y="45"/>
                  </a:lnTo>
                  <a:lnTo>
                    <a:pt x="99" y="44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96" y="39"/>
                  </a:lnTo>
                  <a:lnTo>
                    <a:pt x="91" y="36"/>
                  </a:lnTo>
                  <a:lnTo>
                    <a:pt x="91" y="3"/>
                  </a:lnTo>
                  <a:lnTo>
                    <a:pt x="94" y="1"/>
                  </a:lnTo>
                  <a:lnTo>
                    <a:pt x="99" y="7"/>
                  </a:lnTo>
                  <a:lnTo>
                    <a:pt x="104" y="9"/>
                  </a:lnTo>
                  <a:lnTo>
                    <a:pt x="118" y="9"/>
                  </a:lnTo>
                  <a:lnTo>
                    <a:pt x="127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25" name="Freeform 91">
              <a:extLst>
                <a:ext uri="{FF2B5EF4-FFF2-40B4-BE49-F238E27FC236}">
                  <a16:creationId xmlns:a16="http://schemas.microsoft.com/office/drawing/2014/main" id="{F7069AC3-E194-94FC-4631-B59ECE07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18" y="3430299"/>
              <a:ext cx="54019" cy="59289"/>
            </a:xfrm>
            <a:custGeom>
              <a:avLst/>
              <a:gdLst>
                <a:gd name="T0" fmla="*/ 17 w 288"/>
                <a:gd name="T1" fmla="*/ 308 h 309"/>
                <a:gd name="T2" fmla="*/ 22 w 288"/>
                <a:gd name="T3" fmla="*/ 305 h 309"/>
                <a:gd name="T4" fmla="*/ 24 w 288"/>
                <a:gd name="T5" fmla="*/ 304 h 309"/>
                <a:gd name="T6" fmla="*/ 47 w 288"/>
                <a:gd name="T7" fmla="*/ 300 h 309"/>
                <a:gd name="T8" fmla="*/ 59 w 288"/>
                <a:gd name="T9" fmla="*/ 301 h 309"/>
                <a:gd name="T10" fmla="*/ 68 w 288"/>
                <a:gd name="T11" fmla="*/ 293 h 309"/>
                <a:gd name="T12" fmla="*/ 74 w 288"/>
                <a:gd name="T13" fmla="*/ 284 h 309"/>
                <a:gd name="T14" fmla="*/ 85 w 288"/>
                <a:gd name="T15" fmla="*/ 283 h 309"/>
                <a:gd name="T16" fmla="*/ 101 w 288"/>
                <a:gd name="T17" fmla="*/ 287 h 309"/>
                <a:gd name="T18" fmla="*/ 112 w 288"/>
                <a:gd name="T19" fmla="*/ 287 h 309"/>
                <a:gd name="T20" fmla="*/ 126 w 288"/>
                <a:gd name="T21" fmla="*/ 292 h 309"/>
                <a:gd name="T22" fmla="*/ 145 w 288"/>
                <a:gd name="T23" fmla="*/ 289 h 309"/>
                <a:gd name="T24" fmla="*/ 156 w 288"/>
                <a:gd name="T25" fmla="*/ 284 h 309"/>
                <a:gd name="T26" fmla="*/ 172 w 288"/>
                <a:gd name="T27" fmla="*/ 278 h 309"/>
                <a:gd name="T28" fmla="*/ 181 w 288"/>
                <a:gd name="T29" fmla="*/ 271 h 309"/>
                <a:gd name="T30" fmla="*/ 185 w 288"/>
                <a:gd name="T31" fmla="*/ 266 h 309"/>
                <a:gd name="T32" fmla="*/ 186 w 288"/>
                <a:gd name="T33" fmla="*/ 264 h 309"/>
                <a:gd name="T34" fmla="*/ 192 w 288"/>
                <a:gd name="T35" fmla="*/ 260 h 309"/>
                <a:gd name="T36" fmla="*/ 200 w 288"/>
                <a:gd name="T37" fmla="*/ 251 h 309"/>
                <a:gd name="T38" fmla="*/ 210 w 288"/>
                <a:gd name="T39" fmla="*/ 246 h 309"/>
                <a:gd name="T40" fmla="*/ 219 w 288"/>
                <a:gd name="T41" fmla="*/ 244 h 309"/>
                <a:gd name="T42" fmla="*/ 224 w 288"/>
                <a:gd name="T43" fmla="*/ 236 h 309"/>
                <a:gd name="T44" fmla="*/ 227 w 288"/>
                <a:gd name="T45" fmla="*/ 235 h 309"/>
                <a:gd name="T46" fmla="*/ 230 w 288"/>
                <a:gd name="T47" fmla="*/ 233 h 309"/>
                <a:gd name="T48" fmla="*/ 240 w 288"/>
                <a:gd name="T49" fmla="*/ 227 h 309"/>
                <a:gd name="T50" fmla="*/ 246 w 288"/>
                <a:gd name="T51" fmla="*/ 218 h 309"/>
                <a:gd name="T52" fmla="*/ 254 w 288"/>
                <a:gd name="T53" fmla="*/ 211 h 309"/>
                <a:gd name="T54" fmla="*/ 257 w 288"/>
                <a:gd name="T55" fmla="*/ 202 h 309"/>
                <a:gd name="T56" fmla="*/ 263 w 288"/>
                <a:gd name="T57" fmla="*/ 197 h 309"/>
                <a:gd name="T58" fmla="*/ 267 w 288"/>
                <a:gd name="T59" fmla="*/ 189 h 309"/>
                <a:gd name="T60" fmla="*/ 273 w 288"/>
                <a:gd name="T61" fmla="*/ 186 h 309"/>
                <a:gd name="T62" fmla="*/ 277 w 288"/>
                <a:gd name="T63" fmla="*/ 178 h 309"/>
                <a:gd name="T64" fmla="*/ 279 w 288"/>
                <a:gd name="T65" fmla="*/ 175 h 309"/>
                <a:gd name="T66" fmla="*/ 284 w 288"/>
                <a:gd name="T67" fmla="*/ 164 h 309"/>
                <a:gd name="T68" fmla="*/ 288 w 288"/>
                <a:gd name="T69" fmla="*/ 147 h 309"/>
                <a:gd name="T70" fmla="*/ 283 w 288"/>
                <a:gd name="T71" fmla="*/ 134 h 309"/>
                <a:gd name="T72" fmla="*/ 277 w 288"/>
                <a:gd name="T73" fmla="*/ 126 h 309"/>
                <a:gd name="T74" fmla="*/ 276 w 288"/>
                <a:gd name="T75" fmla="*/ 102 h 309"/>
                <a:gd name="T76" fmla="*/ 273 w 288"/>
                <a:gd name="T77" fmla="*/ 92 h 309"/>
                <a:gd name="T78" fmla="*/ 276 w 288"/>
                <a:gd name="T79" fmla="*/ 91 h 309"/>
                <a:gd name="T80" fmla="*/ 270 w 288"/>
                <a:gd name="T81" fmla="*/ 55 h 309"/>
                <a:gd name="T82" fmla="*/ 270 w 288"/>
                <a:gd name="T83" fmla="*/ 46 h 309"/>
                <a:gd name="T84" fmla="*/ 276 w 288"/>
                <a:gd name="T85" fmla="*/ 36 h 309"/>
                <a:gd name="T86" fmla="*/ 273 w 288"/>
                <a:gd name="T87" fmla="*/ 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8" h="309">
                  <a:moveTo>
                    <a:pt x="0" y="306"/>
                  </a:moveTo>
                  <a:lnTo>
                    <a:pt x="17" y="306"/>
                  </a:lnTo>
                  <a:lnTo>
                    <a:pt x="17" y="308"/>
                  </a:lnTo>
                  <a:lnTo>
                    <a:pt x="19" y="309"/>
                  </a:lnTo>
                  <a:lnTo>
                    <a:pt x="22" y="306"/>
                  </a:lnTo>
                  <a:lnTo>
                    <a:pt x="22" y="305"/>
                  </a:lnTo>
                  <a:lnTo>
                    <a:pt x="23" y="305"/>
                  </a:lnTo>
                  <a:lnTo>
                    <a:pt x="23" y="304"/>
                  </a:lnTo>
                  <a:lnTo>
                    <a:pt x="24" y="304"/>
                  </a:lnTo>
                  <a:lnTo>
                    <a:pt x="39" y="304"/>
                  </a:lnTo>
                  <a:lnTo>
                    <a:pt x="46" y="303"/>
                  </a:lnTo>
                  <a:lnTo>
                    <a:pt x="47" y="300"/>
                  </a:lnTo>
                  <a:lnTo>
                    <a:pt x="52" y="300"/>
                  </a:lnTo>
                  <a:lnTo>
                    <a:pt x="57" y="303"/>
                  </a:lnTo>
                  <a:lnTo>
                    <a:pt x="59" y="301"/>
                  </a:lnTo>
                  <a:lnTo>
                    <a:pt x="59" y="300"/>
                  </a:lnTo>
                  <a:lnTo>
                    <a:pt x="60" y="300"/>
                  </a:lnTo>
                  <a:lnTo>
                    <a:pt x="68" y="293"/>
                  </a:lnTo>
                  <a:lnTo>
                    <a:pt x="68" y="288"/>
                  </a:lnTo>
                  <a:lnTo>
                    <a:pt x="71" y="287"/>
                  </a:lnTo>
                  <a:lnTo>
                    <a:pt x="74" y="284"/>
                  </a:lnTo>
                  <a:lnTo>
                    <a:pt x="77" y="282"/>
                  </a:lnTo>
                  <a:lnTo>
                    <a:pt x="85" y="282"/>
                  </a:lnTo>
                  <a:lnTo>
                    <a:pt x="85" y="283"/>
                  </a:lnTo>
                  <a:lnTo>
                    <a:pt x="88" y="284"/>
                  </a:lnTo>
                  <a:lnTo>
                    <a:pt x="91" y="284"/>
                  </a:lnTo>
                  <a:lnTo>
                    <a:pt x="101" y="287"/>
                  </a:lnTo>
                  <a:lnTo>
                    <a:pt x="104" y="284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5" y="289"/>
                  </a:lnTo>
                  <a:lnTo>
                    <a:pt x="121" y="289"/>
                  </a:lnTo>
                  <a:lnTo>
                    <a:pt x="126" y="292"/>
                  </a:lnTo>
                  <a:lnTo>
                    <a:pt x="139" y="292"/>
                  </a:lnTo>
                  <a:lnTo>
                    <a:pt x="140" y="289"/>
                  </a:lnTo>
                  <a:lnTo>
                    <a:pt x="145" y="289"/>
                  </a:lnTo>
                  <a:lnTo>
                    <a:pt x="150" y="287"/>
                  </a:lnTo>
                  <a:lnTo>
                    <a:pt x="152" y="286"/>
                  </a:lnTo>
                  <a:lnTo>
                    <a:pt x="156" y="284"/>
                  </a:lnTo>
                  <a:lnTo>
                    <a:pt x="157" y="282"/>
                  </a:lnTo>
                  <a:lnTo>
                    <a:pt x="166" y="278"/>
                  </a:lnTo>
                  <a:lnTo>
                    <a:pt x="172" y="278"/>
                  </a:lnTo>
                  <a:lnTo>
                    <a:pt x="178" y="276"/>
                  </a:lnTo>
                  <a:lnTo>
                    <a:pt x="178" y="272"/>
                  </a:lnTo>
                  <a:lnTo>
                    <a:pt x="181" y="271"/>
                  </a:lnTo>
                  <a:lnTo>
                    <a:pt x="183" y="270"/>
                  </a:lnTo>
                  <a:lnTo>
                    <a:pt x="185" y="269"/>
                  </a:lnTo>
                  <a:lnTo>
                    <a:pt x="185" y="266"/>
                  </a:lnTo>
                  <a:lnTo>
                    <a:pt x="185" y="265"/>
                  </a:lnTo>
                  <a:lnTo>
                    <a:pt x="186" y="265"/>
                  </a:lnTo>
                  <a:lnTo>
                    <a:pt x="186" y="264"/>
                  </a:lnTo>
                  <a:lnTo>
                    <a:pt x="187" y="264"/>
                  </a:lnTo>
                  <a:lnTo>
                    <a:pt x="189" y="262"/>
                  </a:lnTo>
                  <a:lnTo>
                    <a:pt x="192" y="260"/>
                  </a:lnTo>
                  <a:lnTo>
                    <a:pt x="197" y="259"/>
                  </a:lnTo>
                  <a:lnTo>
                    <a:pt x="199" y="257"/>
                  </a:lnTo>
                  <a:lnTo>
                    <a:pt x="200" y="251"/>
                  </a:lnTo>
                  <a:lnTo>
                    <a:pt x="205" y="249"/>
                  </a:lnTo>
                  <a:lnTo>
                    <a:pt x="207" y="248"/>
                  </a:lnTo>
                  <a:lnTo>
                    <a:pt x="210" y="246"/>
                  </a:lnTo>
                  <a:lnTo>
                    <a:pt x="210" y="244"/>
                  </a:lnTo>
                  <a:lnTo>
                    <a:pt x="213" y="244"/>
                  </a:lnTo>
                  <a:lnTo>
                    <a:pt x="219" y="244"/>
                  </a:lnTo>
                  <a:lnTo>
                    <a:pt x="221" y="240"/>
                  </a:lnTo>
                  <a:lnTo>
                    <a:pt x="224" y="237"/>
                  </a:lnTo>
                  <a:lnTo>
                    <a:pt x="224" y="236"/>
                  </a:lnTo>
                  <a:lnTo>
                    <a:pt x="225" y="236"/>
                  </a:lnTo>
                  <a:lnTo>
                    <a:pt x="225" y="235"/>
                  </a:lnTo>
                  <a:lnTo>
                    <a:pt x="227" y="235"/>
                  </a:lnTo>
                  <a:lnTo>
                    <a:pt x="229" y="234"/>
                  </a:lnTo>
                  <a:lnTo>
                    <a:pt x="229" y="233"/>
                  </a:lnTo>
                  <a:lnTo>
                    <a:pt x="230" y="233"/>
                  </a:lnTo>
                  <a:lnTo>
                    <a:pt x="235" y="229"/>
                  </a:lnTo>
                  <a:lnTo>
                    <a:pt x="240" y="228"/>
                  </a:lnTo>
                  <a:lnTo>
                    <a:pt x="240" y="227"/>
                  </a:lnTo>
                  <a:lnTo>
                    <a:pt x="241" y="227"/>
                  </a:lnTo>
                  <a:lnTo>
                    <a:pt x="243" y="227"/>
                  </a:lnTo>
                  <a:lnTo>
                    <a:pt x="246" y="218"/>
                  </a:lnTo>
                  <a:lnTo>
                    <a:pt x="248" y="216"/>
                  </a:lnTo>
                  <a:lnTo>
                    <a:pt x="252" y="215"/>
                  </a:lnTo>
                  <a:lnTo>
                    <a:pt x="254" y="211"/>
                  </a:lnTo>
                  <a:lnTo>
                    <a:pt x="255" y="205"/>
                  </a:lnTo>
                  <a:lnTo>
                    <a:pt x="255" y="202"/>
                  </a:lnTo>
                  <a:lnTo>
                    <a:pt x="257" y="202"/>
                  </a:lnTo>
                  <a:lnTo>
                    <a:pt x="259" y="202"/>
                  </a:lnTo>
                  <a:lnTo>
                    <a:pt x="261" y="199"/>
                  </a:lnTo>
                  <a:lnTo>
                    <a:pt x="263" y="197"/>
                  </a:lnTo>
                  <a:lnTo>
                    <a:pt x="265" y="193"/>
                  </a:lnTo>
                  <a:lnTo>
                    <a:pt x="266" y="191"/>
                  </a:lnTo>
                  <a:lnTo>
                    <a:pt x="267" y="189"/>
                  </a:lnTo>
                  <a:lnTo>
                    <a:pt x="270" y="189"/>
                  </a:lnTo>
                  <a:lnTo>
                    <a:pt x="270" y="186"/>
                  </a:lnTo>
                  <a:lnTo>
                    <a:pt x="273" y="186"/>
                  </a:lnTo>
                  <a:lnTo>
                    <a:pt x="273" y="182"/>
                  </a:lnTo>
                  <a:lnTo>
                    <a:pt x="276" y="182"/>
                  </a:lnTo>
                  <a:lnTo>
                    <a:pt x="277" y="178"/>
                  </a:lnTo>
                  <a:lnTo>
                    <a:pt x="277" y="177"/>
                  </a:lnTo>
                  <a:lnTo>
                    <a:pt x="278" y="177"/>
                  </a:lnTo>
                  <a:lnTo>
                    <a:pt x="279" y="175"/>
                  </a:lnTo>
                  <a:lnTo>
                    <a:pt x="281" y="171"/>
                  </a:lnTo>
                  <a:lnTo>
                    <a:pt x="283" y="168"/>
                  </a:lnTo>
                  <a:lnTo>
                    <a:pt x="284" y="164"/>
                  </a:lnTo>
                  <a:lnTo>
                    <a:pt x="287" y="158"/>
                  </a:lnTo>
                  <a:lnTo>
                    <a:pt x="288" y="153"/>
                  </a:lnTo>
                  <a:lnTo>
                    <a:pt x="288" y="147"/>
                  </a:lnTo>
                  <a:lnTo>
                    <a:pt x="287" y="142"/>
                  </a:lnTo>
                  <a:lnTo>
                    <a:pt x="287" y="139"/>
                  </a:lnTo>
                  <a:lnTo>
                    <a:pt x="283" y="134"/>
                  </a:lnTo>
                  <a:lnTo>
                    <a:pt x="282" y="132"/>
                  </a:lnTo>
                  <a:lnTo>
                    <a:pt x="281" y="129"/>
                  </a:lnTo>
                  <a:lnTo>
                    <a:pt x="277" y="126"/>
                  </a:lnTo>
                  <a:lnTo>
                    <a:pt x="277" y="120"/>
                  </a:lnTo>
                  <a:lnTo>
                    <a:pt x="276" y="115"/>
                  </a:lnTo>
                  <a:lnTo>
                    <a:pt x="276" y="102"/>
                  </a:lnTo>
                  <a:lnTo>
                    <a:pt x="273" y="97"/>
                  </a:lnTo>
                  <a:lnTo>
                    <a:pt x="273" y="93"/>
                  </a:lnTo>
                  <a:lnTo>
                    <a:pt x="273" y="92"/>
                  </a:lnTo>
                  <a:lnTo>
                    <a:pt x="275" y="92"/>
                  </a:lnTo>
                  <a:lnTo>
                    <a:pt x="275" y="91"/>
                  </a:lnTo>
                  <a:lnTo>
                    <a:pt x="276" y="91"/>
                  </a:lnTo>
                  <a:lnTo>
                    <a:pt x="276" y="85"/>
                  </a:lnTo>
                  <a:lnTo>
                    <a:pt x="270" y="84"/>
                  </a:lnTo>
                  <a:lnTo>
                    <a:pt x="270" y="55"/>
                  </a:lnTo>
                  <a:lnTo>
                    <a:pt x="268" y="52"/>
                  </a:lnTo>
                  <a:lnTo>
                    <a:pt x="270" y="49"/>
                  </a:lnTo>
                  <a:lnTo>
                    <a:pt x="270" y="46"/>
                  </a:lnTo>
                  <a:lnTo>
                    <a:pt x="273" y="44"/>
                  </a:lnTo>
                  <a:lnTo>
                    <a:pt x="273" y="38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73" y="19"/>
                  </a:lnTo>
                  <a:lnTo>
                    <a:pt x="273" y="15"/>
                  </a:lnTo>
                  <a:lnTo>
                    <a:pt x="276" y="14"/>
                  </a:lnTo>
                  <a:lnTo>
                    <a:pt x="276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26" name="Freeform 92">
              <a:extLst>
                <a:ext uri="{FF2B5EF4-FFF2-40B4-BE49-F238E27FC236}">
                  <a16:creationId xmlns:a16="http://schemas.microsoft.com/office/drawing/2014/main" id="{72388A8C-9B22-5774-F0BA-4D9537878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38" y="3488271"/>
              <a:ext cx="96180" cy="17128"/>
            </a:xfrm>
            <a:custGeom>
              <a:avLst/>
              <a:gdLst>
                <a:gd name="T0" fmla="*/ 11 w 513"/>
                <a:gd name="T1" fmla="*/ 74 h 87"/>
                <a:gd name="T2" fmla="*/ 13 w 513"/>
                <a:gd name="T3" fmla="*/ 76 h 87"/>
                <a:gd name="T4" fmla="*/ 27 w 513"/>
                <a:gd name="T5" fmla="*/ 74 h 87"/>
                <a:gd name="T6" fmla="*/ 51 w 513"/>
                <a:gd name="T7" fmla="*/ 73 h 87"/>
                <a:gd name="T8" fmla="*/ 57 w 513"/>
                <a:gd name="T9" fmla="*/ 65 h 87"/>
                <a:gd name="T10" fmla="*/ 69 w 513"/>
                <a:gd name="T11" fmla="*/ 60 h 87"/>
                <a:gd name="T12" fmla="*/ 72 w 513"/>
                <a:gd name="T13" fmla="*/ 57 h 87"/>
                <a:gd name="T14" fmla="*/ 84 w 513"/>
                <a:gd name="T15" fmla="*/ 58 h 87"/>
                <a:gd name="T16" fmla="*/ 104 w 513"/>
                <a:gd name="T17" fmla="*/ 60 h 87"/>
                <a:gd name="T18" fmla="*/ 111 w 513"/>
                <a:gd name="T19" fmla="*/ 58 h 87"/>
                <a:gd name="T20" fmla="*/ 121 w 513"/>
                <a:gd name="T21" fmla="*/ 58 h 87"/>
                <a:gd name="T22" fmla="*/ 128 w 513"/>
                <a:gd name="T23" fmla="*/ 59 h 87"/>
                <a:gd name="T24" fmla="*/ 134 w 513"/>
                <a:gd name="T25" fmla="*/ 62 h 87"/>
                <a:gd name="T26" fmla="*/ 144 w 513"/>
                <a:gd name="T27" fmla="*/ 69 h 87"/>
                <a:gd name="T28" fmla="*/ 144 w 513"/>
                <a:gd name="T29" fmla="*/ 76 h 87"/>
                <a:gd name="T30" fmla="*/ 146 w 513"/>
                <a:gd name="T31" fmla="*/ 81 h 87"/>
                <a:gd name="T32" fmla="*/ 151 w 513"/>
                <a:gd name="T33" fmla="*/ 83 h 87"/>
                <a:gd name="T34" fmla="*/ 156 w 513"/>
                <a:gd name="T35" fmla="*/ 87 h 87"/>
                <a:gd name="T36" fmla="*/ 163 w 513"/>
                <a:gd name="T37" fmla="*/ 86 h 87"/>
                <a:gd name="T38" fmla="*/ 164 w 513"/>
                <a:gd name="T39" fmla="*/ 85 h 87"/>
                <a:gd name="T40" fmla="*/ 169 w 513"/>
                <a:gd name="T41" fmla="*/ 84 h 87"/>
                <a:gd name="T42" fmla="*/ 178 w 513"/>
                <a:gd name="T43" fmla="*/ 74 h 87"/>
                <a:gd name="T44" fmla="*/ 179 w 513"/>
                <a:gd name="T45" fmla="*/ 73 h 87"/>
                <a:gd name="T46" fmla="*/ 182 w 513"/>
                <a:gd name="T47" fmla="*/ 73 h 87"/>
                <a:gd name="T48" fmla="*/ 193 w 513"/>
                <a:gd name="T49" fmla="*/ 69 h 87"/>
                <a:gd name="T50" fmla="*/ 202 w 513"/>
                <a:gd name="T51" fmla="*/ 62 h 87"/>
                <a:gd name="T52" fmla="*/ 208 w 513"/>
                <a:gd name="T53" fmla="*/ 58 h 87"/>
                <a:gd name="T54" fmla="*/ 222 w 513"/>
                <a:gd name="T55" fmla="*/ 59 h 87"/>
                <a:gd name="T56" fmla="*/ 229 w 513"/>
                <a:gd name="T57" fmla="*/ 60 h 87"/>
                <a:gd name="T58" fmla="*/ 255 w 513"/>
                <a:gd name="T59" fmla="*/ 62 h 87"/>
                <a:gd name="T60" fmla="*/ 261 w 513"/>
                <a:gd name="T61" fmla="*/ 59 h 87"/>
                <a:gd name="T62" fmla="*/ 262 w 513"/>
                <a:gd name="T63" fmla="*/ 58 h 87"/>
                <a:gd name="T64" fmla="*/ 265 w 513"/>
                <a:gd name="T65" fmla="*/ 54 h 87"/>
                <a:gd name="T66" fmla="*/ 273 w 513"/>
                <a:gd name="T67" fmla="*/ 51 h 87"/>
                <a:gd name="T68" fmla="*/ 276 w 513"/>
                <a:gd name="T69" fmla="*/ 43 h 87"/>
                <a:gd name="T70" fmla="*/ 284 w 513"/>
                <a:gd name="T71" fmla="*/ 41 h 87"/>
                <a:gd name="T72" fmla="*/ 285 w 513"/>
                <a:gd name="T73" fmla="*/ 40 h 87"/>
                <a:gd name="T74" fmla="*/ 286 w 513"/>
                <a:gd name="T75" fmla="*/ 30 h 87"/>
                <a:gd name="T76" fmla="*/ 295 w 513"/>
                <a:gd name="T77" fmla="*/ 27 h 87"/>
                <a:gd name="T78" fmla="*/ 300 w 513"/>
                <a:gd name="T79" fmla="*/ 26 h 87"/>
                <a:gd name="T80" fmla="*/ 306 w 513"/>
                <a:gd name="T81" fmla="*/ 25 h 87"/>
                <a:gd name="T82" fmla="*/ 313 w 513"/>
                <a:gd name="T83" fmla="*/ 25 h 87"/>
                <a:gd name="T84" fmla="*/ 331 w 513"/>
                <a:gd name="T85" fmla="*/ 29 h 87"/>
                <a:gd name="T86" fmla="*/ 374 w 513"/>
                <a:gd name="T87" fmla="*/ 30 h 87"/>
                <a:gd name="T88" fmla="*/ 393 w 513"/>
                <a:gd name="T89" fmla="*/ 33 h 87"/>
                <a:gd name="T90" fmla="*/ 401 w 513"/>
                <a:gd name="T91" fmla="*/ 30 h 87"/>
                <a:gd name="T92" fmla="*/ 415 w 513"/>
                <a:gd name="T93" fmla="*/ 29 h 87"/>
                <a:gd name="T94" fmla="*/ 440 w 513"/>
                <a:gd name="T95" fmla="*/ 27 h 87"/>
                <a:gd name="T96" fmla="*/ 441 w 513"/>
                <a:gd name="T97" fmla="*/ 26 h 87"/>
                <a:gd name="T98" fmla="*/ 442 w 513"/>
                <a:gd name="T99" fmla="*/ 25 h 87"/>
                <a:gd name="T100" fmla="*/ 448 w 513"/>
                <a:gd name="T101" fmla="*/ 22 h 87"/>
                <a:gd name="T102" fmla="*/ 459 w 513"/>
                <a:gd name="T103" fmla="*/ 19 h 87"/>
                <a:gd name="T104" fmla="*/ 466 w 513"/>
                <a:gd name="T105" fmla="*/ 13 h 87"/>
                <a:gd name="T106" fmla="*/ 472 w 513"/>
                <a:gd name="T107" fmla="*/ 10 h 87"/>
                <a:gd name="T108" fmla="*/ 473 w 513"/>
                <a:gd name="T109" fmla="*/ 9 h 87"/>
                <a:gd name="T110" fmla="*/ 477 w 513"/>
                <a:gd name="T111" fmla="*/ 6 h 87"/>
                <a:gd name="T112" fmla="*/ 481 w 513"/>
                <a:gd name="T113" fmla="*/ 6 h 87"/>
                <a:gd name="T114" fmla="*/ 482 w 513"/>
                <a:gd name="T115" fmla="*/ 5 h 87"/>
                <a:gd name="T116" fmla="*/ 492 w 513"/>
                <a:gd name="T117" fmla="*/ 5 h 87"/>
                <a:gd name="T118" fmla="*/ 494 w 513"/>
                <a:gd name="T119" fmla="*/ 3 h 87"/>
                <a:gd name="T120" fmla="*/ 497 w 513"/>
                <a:gd name="T121" fmla="*/ 2 h 87"/>
                <a:gd name="T122" fmla="*/ 513 w 513"/>
                <a:gd name="T12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3" h="87">
                  <a:moveTo>
                    <a:pt x="0" y="73"/>
                  </a:moveTo>
                  <a:lnTo>
                    <a:pt x="11" y="74"/>
                  </a:lnTo>
                  <a:lnTo>
                    <a:pt x="11" y="75"/>
                  </a:lnTo>
                  <a:lnTo>
                    <a:pt x="13" y="76"/>
                  </a:lnTo>
                  <a:lnTo>
                    <a:pt x="24" y="76"/>
                  </a:lnTo>
                  <a:lnTo>
                    <a:pt x="27" y="74"/>
                  </a:lnTo>
                  <a:lnTo>
                    <a:pt x="33" y="73"/>
                  </a:lnTo>
                  <a:lnTo>
                    <a:pt x="51" y="73"/>
                  </a:lnTo>
                  <a:lnTo>
                    <a:pt x="52" y="71"/>
                  </a:lnTo>
                  <a:lnTo>
                    <a:pt x="57" y="65"/>
                  </a:lnTo>
                  <a:lnTo>
                    <a:pt x="62" y="62"/>
                  </a:lnTo>
                  <a:lnTo>
                    <a:pt x="69" y="60"/>
                  </a:lnTo>
                  <a:lnTo>
                    <a:pt x="70" y="57"/>
                  </a:lnTo>
                  <a:lnTo>
                    <a:pt x="72" y="57"/>
                  </a:lnTo>
                  <a:lnTo>
                    <a:pt x="76" y="60"/>
                  </a:lnTo>
                  <a:lnTo>
                    <a:pt x="84" y="58"/>
                  </a:lnTo>
                  <a:lnTo>
                    <a:pt x="100" y="58"/>
                  </a:lnTo>
                  <a:lnTo>
                    <a:pt x="104" y="60"/>
                  </a:lnTo>
                  <a:lnTo>
                    <a:pt x="106" y="58"/>
                  </a:lnTo>
                  <a:lnTo>
                    <a:pt x="111" y="58"/>
                  </a:lnTo>
                  <a:lnTo>
                    <a:pt x="120" y="58"/>
                  </a:lnTo>
                  <a:lnTo>
                    <a:pt x="121" y="58"/>
                  </a:lnTo>
                  <a:lnTo>
                    <a:pt x="125" y="59"/>
                  </a:lnTo>
                  <a:lnTo>
                    <a:pt x="128" y="59"/>
                  </a:lnTo>
                  <a:lnTo>
                    <a:pt x="133" y="60"/>
                  </a:lnTo>
                  <a:lnTo>
                    <a:pt x="134" y="62"/>
                  </a:lnTo>
                  <a:lnTo>
                    <a:pt x="139" y="63"/>
                  </a:lnTo>
                  <a:lnTo>
                    <a:pt x="144" y="69"/>
                  </a:lnTo>
                  <a:lnTo>
                    <a:pt x="145" y="73"/>
                  </a:lnTo>
                  <a:lnTo>
                    <a:pt x="144" y="76"/>
                  </a:lnTo>
                  <a:lnTo>
                    <a:pt x="145" y="80"/>
                  </a:lnTo>
                  <a:lnTo>
                    <a:pt x="146" y="81"/>
                  </a:lnTo>
                  <a:lnTo>
                    <a:pt x="150" y="82"/>
                  </a:lnTo>
                  <a:lnTo>
                    <a:pt x="151" y="83"/>
                  </a:lnTo>
                  <a:lnTo>
                    <a:pt x="155" y="85"/>
                  </a:lnTo>
                  <a:lnTo>
                    <a:pt x="156" y="87"/>
                  </a:lnTo>
                  <a:lnTo>
                    <a:pt x="161" y="87"/>
                  </a:lnTo>
                  <a:lnTo>
                    <a:pt x="163" y="86"/>
                  </a:lnTo>
                  <a:lnTo>
                    <a:pt x="163" y="85"/>
                  </a:lnTo>
                  <a:lnTo>
                    <a:pt x="164" y="85"/>
                  </a:lnTo>
                  <a:lnTo>
                    <a:pt x="166" y="84"/>
                  </a:lnTo>
                  <a:lnTo>
                    <a:pt x="169" y="84"/>
                  </a:lnTo>
                  <a:lnTo>
                    <a:pt x="175" y="82"/>
                  </a:lnTo>
                  <a:lnTo>
                    <a:pt x="178" y="74"/>
                  </a:lnTo>
                  <a:lnTo>
                    <a:pt x="178" y="73"/>
                  </a:lnTo>
                  <a:lnTo>
                    <a:pt x="179" y="73"/>
                  </a:lnTo>
                  <a:lnTo>
                    <a:pt x="181" y="73"/>
                  </a:lnTo>
                  <a:lnTo>
                    <a:pt x="182" y="73"/>
                  </a:lnTo>
                  <a:lnTo>
                    <a:pt x="189" y="71"/>
                  </a:lnTo>
                  <a:lnTo>
                    <a:pt x="193" y="69"/>
                  </a:lnTo>
                  <a:lnTo>
                    <a:pt x="199" y="63"/>
                  </a:lnTo>
                  <a:lnTo>
                    <a:pt x="202" y="62"/>
                  </a:lnTo>
                  <a:lnTo>
                    <a:pt x="205" y="60"/>
                  </a:lnTo>
                  <a:lnTo>
                    <a:pt x="208" y="58"/>
                  </a:lnTo>
                  <a:lnTo>
                    <a:pt x="221" y="58"/>
                  </a:lnTo>
                  <a:lnTo>
                    <a:pt x="222" y="59"/>
                  </a:lnTo>
                  <a:lnTo>
                    <a:pt x="226" y="60"/>
                  </a:lnTo>
                  <a:lnTo>
                    <a:pt x="229" y="60"/>
                  </a:lnTo>
                  <a:lnTo>
                    <a:pt x="233" y="62"/>
                  </a:lnTo>
                  <a:lnTo>
                    <a:pt x="255" y="62"/>
                  </a:lnTo>
                  <a:lnTo>
                    <a:pt x="259" y="60"/>
                  </a:lnTo>
                  <a:lnTo>
                    <a:pt x="261" y="59"/>
                  </a:lnTo>
                  <a:lnTo>
                    <a:pt x="261" y="58"/>
                  </a:lnTo>
                  <a:lnTo>
                    <a:pt x="262" y="58"/>
                  </a:lnTo>
                  <a:lnTo>
                    <a:pt x="264" y="58"/>
                  </a:lnTo>
                  <a:lnTo>
                    <a:pt x="265" y="54"/>
                  </a:lnTo>
                  <a:lnTo>
                    <a:pt x="270" y="52"/>
                  </a:lnTo>
                  <a:lnTo>
                    <a:pt x="273" y="51"/>
                  </a:lnTo>
                  <a:lnTo>
                    <a:pt x="275" y="47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4" y="41"/>
                  </a:lnTo>
                  <a:lnTo>
                    <a:pt x="284" y="40"/>
                  </a:lnTo>
                  <a:lnTo>
                    <a:pt x="285" y="40"/>
                  </a:lnTo>
                  <a:lnTo>
                    <a:pt x="286" y="38"/>
                  </a:lnTo>
                  <a:lnTo>
                    <a:pt x="286" y="30"/>
                  </a:lnTo>
                  <a:lnTo>
                    <a:pt x="289" y="27"/>
                  </a:lnTo>
                  <a:lnTo>
                    <a:pt x="295" y="27"/>
                  </a:lnTo>
                  <a:lnTo>
                    <a:pt x="298" y="27"/>
                  </a:lnTo>
                  <a:lnTo>
                    <a:pt x="300" y="26"/>
                  </a:lnTo>
                  <a:lnTo>
                    <a:pt x="304" y="26"/>
                  </a:lnTo>
                  <a:lnTo>
                    <a:pt x="306" y="25"/>
                  </a:lnTo>
                  <a:lnTo>
                    <a:pt x="308" y="25"/>
                  </a:lnTo>
                  <a:lnTo>
                    <a:pt x="313" y="25"/>
                  </a:lnTo>
                  <a:lnTo>
                    <a:pt x="320" y="27"/>
                  </a:lnTo>
                  <a:lnTo>
                    <a:pt x="331" y="29"/>
                  </a:lnTo>
                  <a:lnTo>
                    <a:pt x="368" y="29"/>
                  </a:lnTo>
                  <a:lnTo>
                    <a:pt x="374" y="30"/>
                  </a:lnTo>
                  <a:lnTo>
                    <a:pt x="377" y="33"/>
                  </a:lnTo>
                  <a:lnTo>
                    <a:pt x="393" y="33"/>
                  </a:lnTo>
                  <a:lnTo>
                    <a:pt x="395" y="30"/>
                  </a:lnTo>
                  <a:lnTo>
                    <a:pt x="401" y="30"/>
                  </a:lnTo>
                  <a:lnTo>
                    <a:pt x="412" y="30"/>
                  </a:lnTo>
                  <a:lnTo>
                    <a:pt x="415" y="29"/>
                  </a:lnTo>
                  <a:lnTo>
                    <a:pt x="418" y="27"/>
                  </a:lnTo>
                  <a:lnTo>
                    <a:pt x="440" y="27"/>
                  </a:lnTo>
                  <a:lnTo>
                    <a:pt x="440" y="26"/>
                  </a:lnTo>
                  <a:lnTo>
                    <a:pt x="441" y="26"/>
                  </a:lnTo>
                  <a:lnTo>
                    <a:pt x="441" y="25"/>
                  </a:lnTo>
                  <a:lnTo>
                    <a:pt x="442" y="25"/>
                  </a:lnTo>
                  <a:lnTo>
                    <a:pt x="443" y="22"/>
                  </a:lnTo>
                  <a:lnTo>
                    <a:pt x="448" y="22"/>
                  </a:lnTo>
                  <a:lnTo>
                    <a:pt x="451" y="19"/>
                  </a:lnTo>
                  <a:lnTo>
                    <a:pt x="459" y="19"/>
                  </a:lnTo>
                  <a:lnTo>
                    <a:pt x="464" y="14"/>
                  </a:lnTo>
                  <a:lnTo>
                    <a:pt x="466" y="13"/>
                  </a:lnTo>
                  <a:lnTo>
                    <a:pt x="470" y="11"/>
                  </a:lnTo>
                  <a:lnTo>
                    <a:pt x="472" y="10"/>
                  </a:lnTo>
                  <a:lnTo>
                    <a:pt x="472" y="9"/>
                  </a:lnTo>
                  <a:lnTo>
                    <a:pt x="473" y="9"/>
                  </a:lnTo>
                  <a:lnTo>
                    <a:pt x="477" y="7"/>
                  </a:lnTo>
                  <a:lnTo>
                    <a:pt x="477" y="6"/>
                  </a:lnTo>
                  <a:lnTo>
                    <a:pt x="478" y="6"/>
                  </a:lnTo>
                  <a:lnTo>
                    <a:pt x="481" y="6"/>
                  </a:lnTo>
                  <a:lnTo>
                    <a:pt x="481" y="5"/>
                  </a:lnTo>
                  <a:lnTo>
                    <a:pt x="482" y="5"/>
                  </a:lnTo>
                  <a:lnTo>
                    <a:pt x="484" y="5"/>
                  </a:lnTo>
                  <a:lnTo>
                    <a:pt x="492" y="5"/>
                  </a:lnTo>
                  <a:lnTo>
                    <a:pt x="494" y="4"/>
                  </a:lnTo>
                  <a:lnTo>
                    <a:pt x="494" y="3"/>
                  </a:lnTo>
                  <a:lnTo>
                    <a:pt x="495" y="3"/>
                  </a:lnTo>
                  <a:lnTo>
                    <a:pt x="497" y="2"/>
                  </a:lnTo>
                  <a:lnTo>
                    <a:pt x="499" y="0"/>
                  </a:lnTo>
                  <a:lnTo>
                    <a:pt x="513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27" name="Freeform 93">
              <a:extLst>
                <a:ext uri="{FF2B5EF4-FFF2-40B4-BE49-F238E27FC236}">
                  <a16:creationId xmlns:a16="http://schemas.microsoft.com/office/drawing/2014/main" id="{E7C2013A-9956-4F6C-2C52-FDE3079C6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56" y="3477731"/>
              <a:ext cx="73782" cy="25033"/>
            </a:xfrm>
            <a:custGeom>
              <a:avLst/>
              <a:gdLst>
                <a:gd name="T0" fmla="*/ 8 w 388"/>
                <a:gd name="T1" fmla="*/ 2 h 133"/>
                <a:gd name="T2" fmla="*/ 13 w 388"/>
                <a:gd name="T3" fmla="*/ 5 h 133"/>
                <a:gd name="T4" fmla="*/ 23 w 388"/>
                <a:gd name="T5" fmla="*/ 11 h 133"/>
                <a:gd name="T6" fmla="*/ 42 w 388"/>
                <a:gd name="T7" fmla="*/ 16 h 133"/>
                <a:gd name="T8" fmla="*/ 50 w 388"/>
                <a:gd name="T9" fmla="*/ 19 h 133"/>
                <a:gd name="T10" fmla="*/ 57 w 388"/>
                <a:gd name="T11" fmla="*/ 24 h 133"/>
                <a:gd name="T12" fmla="*/ 64 w 388"/>
                <a:gd name="T13" fmla="*/ 27 h 133"/>
                <a:gd name="T14" fmla="*/ 74 w 388"/>
                <a:gd name="T15" fmla="*/ 30 h 133"/>
                <a:gd name="T16" fmla="*/ 88 w 388"/>
                <a:gd name="T17" fmla="*/ 32 h 133"/>
                <a:gd name="T18" fmla="*/ 101 w 388"/>
                <a:gd name="T19" fmla="*/ 35 h 133"/>
                <a:gd name="T20" fmla="*/ 108 w 388"/>
                <a:gd name="T21" fmla="*/ 35 h 133"/>
                <a:gd name="T22" fmla="*/ 117 w 388"/>
                <a:gd name="T23" fmla="*/ 38 h 133"/>
                <a:gd name="T24" fmla="*/ 123 w 388"/>
                <a:gd name="T25" fmla="*/ 43 h 133"/>
                <a:gd name="T26" fmla="*/ 129 w 388"/>
                <a:gd name="T27" fmla="*/ 49 h 133"/>
                <a:gd name="T28" fmla="*/ 137 w 388"/>
                <a:gd name="T29" fmla="*/ 55 h 133"/>
                <a:gd name="T30" fmla="*/ 144 w 388"/>
                <a:gd name="T31" fmla="*/ 54 h 133"/>
                <a:gd name="T32" fmla="*/ 151 w 388"/>
                <a:gd name="T33" fmla="*/ 58 h 133"/>
                <a:gd name="T34" fmla="*/ 158 w 388"/>
                <a:gd name="T35" fmla="*/ 60 h 133"/>
                <a:gd name="T36" fmla="*/ 162 w 388"/>
                <a:gd name="T37" fmla="*/ 67 h 133"/>
                <a:gd name="T38" fmla="*/ 164 w 388"/>
                <a:gd name="T39" fmla="*/ 71 h 133"/>
                <a:gd name="T40" fmla="*/ 165 w 388"/>
                <a:gd name="T41" fmla="*/ 79 h 133"/>
                <a:gd name="T42" fmla="*/ 170 w 388"/>
                <a:gd name="T43" fmla="*/ 85 h 133"/>
                <a:gd name="T44" fmla="*/ 172 w 388"/>
                <a:gd name="T45" fmla="*/ 82 h 133"/>
                <a:gd name="T46" fmla="*/ 177 w 388"/>
                <a:gd name="T47" fmla="*/ 76 h 133"/>
                <a:gd name="T48" fmla="*/ 188 w 388"/>
                <a:gd name="T49" fmla="*/ 71 h 133"/>
                <a:gd name="T50" fmla="*/ 195 w 388"/>
                <a:gd name="T51" fmla="*/ 76 h 133"/>
                <a:gd name="T52" fmla="*/ 198 w 388"/>
                <a:gd name="T53" fmla="*/ 76 h 133"/>
                <a:gd name="T54" fmla="*/ 206 w 388"/>
                <a:gd name="T55" fmla="*/ 76 h 133"/>
                <a:gd name="T56" fmla="*/ 212 w 388"/>
                <a:gd name="T57" fmla="*/ 76 h 133"/>
                <a:gd name="T58" fmla="*/ 219 w 388"/>
                <a:gd name="T59" fmla="*/ 76 h 133"/>
                <a:gd name="T60" fmla="*/ 227 w 388"/>
                <a:gd name="T61" fmla="*/ 79 h 133"/>
                <a:gd name="T62" fmla="*/ 235 w 388"/>
                <a:gd name="T63" fmla="*/ 82 h 133"/>
                <a:gd name="T64" fmla="*/ 243 w 388"/>
                <a:gd name="T65" fmla="*/ 89 h 133"/>
                <a:gd name="T66" fmla="*/ 266 w 388"/>
                <a:gd name="T67" fmla="*/ 88 h 133"/>
                <a:gd name="T68" fmla="*/ 271 w 388"/>
                <a:gd name="T69" fmla="*/ 85 h 133"/>
                <a:gd name="T70" fmla="*/ 274 w 388"/>
                <a:gd name="T71" fmla="*/ 84 h 133"/>
                <a:gd name="T72" fmla="*/ 280 w 388"/>
                <a:gd name="T73" fmla="*/ 81 h 133"/>
                <a:gd name="T74" fmla="*/ 292 w 388"/>
                <a:gd name="T75" fmla="*/ 78 h 133"/>
                <a:gd name="T76" fmla="*/ 297 w 388"/>
                <a:gd name="T77" fmla="*/ 75 h 133"/>
                <a:gd name="T78" fmla="*/ 301 w 388"/>
                <a:gd name="T79" fmla="*/ 74 h 133"/>
                <a:gd name="T80" fmla="*/ 304 w 388"/>
                <a:gd name="T81" fmla="*/ 73 h 133"/>
                <a:gd name="T82" fmla="*/ 314 w 388"/>
                <a:gd name="T83" fmla="*/ 78 h 133"/>
                <a:gd name="T84" fmla="*/ 317 w 388"/>
                <a:gd name="T85" fmla="*/ 82 h 133"/>
                <a:gd name="T86" fmla="*/ 321 w 388"/>
                <a:gd name="T87" fmla="*/ 86 h 133"/>
                <a:gd name="T88" fmla="*/ 326 w 388"/>
                <a:gd name="T89" fmla="*/ 93 h 133"/>
                <a:gd name="T90" fmla="*/ 337 w 388"/>
                <a:gd name="T91" fmla="*/ 96 h 133"/>
                <a:gd name="T92" fmla="*/ 343 w 388"/>
                <a:gd name="T93" fmla="*/ 98 h 133"/>
                <a:gd name="T94" fmla="*/ 358 w 388"/>
                <a:gd name="T95" fmla="*/ 103 h 133"/>
                <a:gd name="T96" fmla="*/ 365 w 388"/>
                <a:gd name="T97" fmla="*/ 113 h 133"/>
                <a:gd name="T98" fmla="*/ 369 w 388"/>
                <a:gd name="T99" fmla="*/ 118 h 133"/>
                <a:gd name="T100" fmla="*/ 377 w 388"/>
                <a:gd name="T101" fmla="*/ 125 h 133"/>
                <a:gd name="T102" fmla="*/ 388 w 388"/>
                <a:gd name="T10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8" h="133">
                  <a:moveTo>
                    <a:pt x="0" y="0"/>
                  </a:moveTo>
                  <a:lnTo>
                    <a:pt x="2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9" y="8"/>
                  </a:lnTo>
                  <a:lnTo>
                    <a:pt x="20" y="11"/>
                  </a:lnTo>
                  <a:lnTo>
                    <a:pt x="23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9" y="19"/>
                  </a:lnTo>
                  <a:lnTo>
                    <a:pt x="50" y="19"/>
                  </a:lnTo>
                  <a:lnTo>
                    <a:pt x="53" y="22"/>
                  </a:lnTo>
                  <a:lnTo>
                    <a:pt x="54" y="23"/>
                  </a:lnTo>
                  <a:lnTo>
                    <a:pt x="57" y="24"/>
                  </a:lnTo>
                  <a:lnTo>
                    <a:pt x="58" y="24"/>
                  </a:lnTo>
                  <a:lnTo>
                    <a:pt x="60" y="25"/>
                  </a:lnTo>
                  <a:lnTo>
                    <a:pt x="64" y="27"/>
                  </a:lnTo>
                  <a:lnTo>
                    <a:pt x="65" y="29"/>
                  </a:lnTo>
                  <a:lnTo>
                    <a:pt x="68" y="30"/>
                  </a:lnTo>
                  <a:lnTo>
                    <a:pt x="74" y="30"/>
                  </a:lnTo>
                  <a:lnTo>
                    <a:pt x="77" y="31"/>
                  </a:lnTo>
                  <a:lnTo>
                    <a:pt x="82" y="32"/>
                  </a:lnTo>
                  <a:lnTo>
                    <a:pt x="88" y="32"/>
                  </a:lnTo>
                  <a:lnTo>
                    <a:pt x="90" y="34"/>
                  </a:lnTo>
                  <a:lnTo>
                    <a:pt x="95" y="35"/>
                  </a:lnTo>
                  <a:lnTo>
                    <a:pt x="101" y="35"/>
                  </a:lnTo>
                  <a:lnTo>
                    <a:pt x="104" y="36"/>
                  </a:lnTo>
                  <a:lnTo>
                    <a:pt x="107" y="36"/>
                  </a:lnTo>
                  <a:lnTo>
                    <a:pt x="108" y="35"/>
                  </a:lnTo>
                  <a:lnTo>
                    <a:pt x="109" y="36"/>
                  </a:lnTo>
                  <a:lnTo>
                    <a:pt x="115" y="36"/>
                  </a:lnTo>
                  <a:lnTo>
                    <a:pt x="117" y="38"/>
                  </a:lnTo>
                  <a:lnTo>
                    <a:pt x="118" y="41"/>
                  </a:lnTo>
                  <a:lnTo>
                    <a:pt x="121" y="41"/>
                  </a:lnTo>
                  <a:lnTo>
                    <a:pt x="123" y="43"/>
                  </a:lnTo>
                  <a:lnTo>
                    <a:pt x="123" y="47"/>
                  </a:lnTo>
                  <a:lnTo>
                    <a:pt x="128" y="47"/>
                  </a:lnTo>
                  <a:lnTo>
                    <a:pt x="129" y="49"/>
                  </a:lnTo>
                  <a:lnTo>
                    <a:pt x="133" y="52"/>
                  </a:lnTo>
                  <a:lnTo>
                    <a:pt x="137" y="54"/>
                  </a:lnTo>
                  <a:lnTo>
                    <a:pt x="137" y="55"/>
                  </a:lnTo>
                  <a:lnTo>
                    <a:pt x="139" y="57"/>
                  </a:lnTo>
                  <a:lnTo>
                    <a:pt x="140" y="57"/>
                  </a:lnTo>
                  <a:lnTo>
                    <a:pt x="144" y="54"/>
                  </a:lnTo>
                  <a:lnTo>
                    <a:pt x="147" y="54"/>
                  </a:lnTo>
                  <a:lnTo>
                    <a:pt x="150" y="57"/>
                  </a:lnTo>
                  <a:lnTo>
                    <a:pt x="151" y="58"/>
                  </a:lnTo>
                  <a:lnTo>
                    <a:pt x="154" y="58"/>
                  </a:lnTo>
                  <a:lnTo>
                    <a:pt x="155" y="60"/>
                  </a:lnTo>
                  <a:lnTo>
                    <a:pt x="158" y="60"/>
                  </a:lnTo>
                  <a:lnTo>
                    <a:pt x="161" y="63"/>
                  </a:lnTo>
                  <a:lnTo>
                    <a:pt x="161" y="64"/>
                  </a:lnTo>
                  <a:lnTo>
                    <a:pt x="162" y="67"/>
                  </a:lnTo>
                  <a:lnTo>
                    <a:pt x="162" y="69"/>
                  </a:lnTo>
                  <a:lnTo>
                    <a:pt x="163" y="69"/>
                  </a:lnTo>
                  <a:lnTo>
                    <a:pt x="164" y="71"/>
                  </a:lnTo>
                  <a:lnTo>
                    <a:pt x="162" y="76"/>
                  </a:lnTo>
                  <a:lnTo>
                    <a:pt x="162" y="79"/>
                  </a:lnTo>
                  <a:lnTo>
                    <a:pt x="165" y="79"/>
                  </a:lnTo>
                  <a:lnTo>
                    <a:pt x="166" y="82"/>
                  </a:lnTo>
                  <a:lnTo>
                    <a:pt x="166" y="84"/>
                  </a:lnTo>
                  <a:lnTo>
                    <a:pt x="170" y="85"/>
                  </a:lnTo>
                  <a:lnTo>
                    <a:pt x="170" y="84"/>
                  </a:lnTo>
                  <a:lnTo>
                    <a:pt x="171" y="84"/>
                  </a:lnTo>
                  <a:lnTo>
                    <a:pt x="172" y="82"/>
                  </a:lnTo>
                  <a:lnTo>
                    <a:pt x="172" y="78"/>
                  </a:lnTo>
                  <a:lnTo>
                    <a:pt x="173" y="77"/>
                  </a:lnTo>
                  <a:lnTo>
                    <a:pt x="177" y="76"/>
                  </a:lnTo>
                  <a:lnTo>
                    <a:pt x="183" y="76"/>
                  </a:lnTo>
                  <a:lnTo>
                    <a:pt x="184" y="71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91" y="74"/>
                  </a:lnTo>
                  <a:lnTo>
                    <a:pt x="195" y="76"/>
                  </a:lnTo>
                  <a:lnTo>
                    <a:pt x="196" y="77"/>
                  </a:lnTo>
                  <a:lnTo>
                    <a:pt x="198" y="77"/>
                  </a:lnTo>
                  <a:lnTo>
                    <a:pt x="198" y="76"/>
                  </a:lnTo>
                  <a:lnTo>
                    <a:pt x="199" y="74"/>
                  </a:lnTo>
                  <a:lnTo>
                    <a:pt x="204" y="74"/>
                  </a:lnTo>
                  <a:lnTo>
                    <a:pt x="206" y="76"/>
                  </a:lnTo>
                  <a:lnTo>
                    <a:pt x="210" y="78"/>
                  </a:lnTo>
                  <a:lnTo>
                    <a:pt x="212" y="77"/>
                  </a:lnTo>
                  <a:lnTo>
                    <a:pt x="212" y="76"/>
                  </a:lnTo>
                  <a:lnTo>
                    <a:pt x="213" y="76"/>
                  </a:lnTo>
                  <a:lnTo>
                    <a:pt x="215" y="76"/>
                  </a:lnTo>
                  <a:lnTo>
                    <a:pt x="219" y="76"/>
                  </a:lnTo>
                  <a:lnTo>
                    <a:pt x="221" y="77"/>
                  </a:lnTo>
                  <a:lnTo>
                    <a:pt x="226" y="78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2" y="82"/>
                  </a:lnTo>
                  <a:lnTo>
                    <a:pt x="235" y="82"/>
                  </a:lnTo>
                  <a:lnTo>
                    <a:pt x="237" y="85"/>
                  </a:lnTo>
                  <a:lnTo>
                    <a:pt x="238" y="87"/>
                  </a:lnTo>
                  <a:lnTo>
                    <a:pt x="243" y="89"/>
                  </a:lnTo>
                  <a:lnTo>
                    <a:pt x="260" y="89"/>
                  </a:lnTo>
                  <a:lnTo>
                    <a:pt x="262" y="88"/>
                  </a:lnTo>
                  <a:lnTo>
                    <a:pt x="266" y="88"/>
                  </a:lnTo>
                  <a:lnTo>
                    <a:pt x="268" y="87"/>
                  </a:lnTo>
                  <a:lnTo>
                    <a:pt x="270" y="87"/>
                  </a:lnTo>
                  <a:lnTo>
                    <a:pt x="271" y="85"/>
                  </a:lnTo>
                  <a:lnTo>
                    <a:pt x="271" y="84"/>
                  </a:lnTo>
                  <a:lnTo>
                    <a:pt x="272" y="84"/>
                  </a:lnTo>
                  <a:lnTo>
                    <a:pt x="274" y="84"/>
                  </a:lnTo>
                  <a:lnTo>
                    <a:pt x="279" y="82"/>
                  </a:lnTo>
                  <a:lnTo>
                    <a:pt x="279" y="81"/>
                  </a:lnTo>
                  <a:lnTo>
                    <a:pt x="280" y="81"/>
                  </a:lnTo>
                  <a:lnTo>
                    <a:pt x="282" y="79"/>
                  </a:lnTo>
                  <a:lnTo>
                    <a:pt x="286" y="78"/>
                  </a:lnTo>
                  <a:lnTo>
                    <a:pt x="292" y="78"/>
                  </a:lnTo>
                  <a:lnTo>
                    <a:pt x="293" y="76"/>
                  </a:lnTo>
                  <a:lnTo>
                    <a:pt x="297" y="76"/>
                  </a:lnTo>
                  <a:lnTo>
                    <a:pt x="297" y="75"/>
                  </a:lnTo>
                  <a:lnTo>
                    <a:pt x="298" y="75"/>
                  </a:lnTo>
                  <a:lnTo>
                    <a:pt x="301" y="75"/>
                  </a:lnTo>
                  <a:lnTo>
                    <a:pt x="301" y="74"/>
                  </a:lnTo>
                  <a:lnTo>
                    <a:pt x="302" y="74"/>
                  </a:lnTo>
                  <a:lnTo>
                    <a:pt x="303" y="74"/>
                  </a:lnTo>
                  <a:lnTo>
                    <a:pt x="304" y="73"/>
                  </a:lnTo>
                  <a:lnTo>
                    <a:pt x="306" y="71"/>
                  </a:lnTo>
                  <a:lnTo>
                    <a:pt x="312" y="71"/>
                  </a:lnTo>
                  <a:lnTo>
                    <a:pt x="314" y="78"/>
                  </a:lnTo>
                  <a:lnTo>
                    <a:pt x="315" y="79"/>
                  </a:lnTo>
                  <a:lnTo>
                    <a:pt x="315" y="81"/>
                  </a:lnTo>
                  <a:lnTo>
                    <a:pt x="317" y="82"/>
                  </a:lnTo>
                  <a:lnTo>
                    <a:pt x="322" y="85"/>
                  </a:lnTo>
                  <a:lnTo>
                    <a:pt x="321" y="85"/>
                  </a:lnTo>
                  <a:lnTo>
                    <a:pt x="321" y="86"/>
                  </a:lnTo>
                  <a:lnTo>
                    <a:pt x="319" y="87"/>
                  </a:lnTo>
                  <a:lnTo>
                    <a:pt x="325" y="89"/>
                  </a:lnTo>
                  <a:lnTo>
                    <a:pt x="326" y="93"/>
                  </a:lnTo>
                  <a:lnTo>
                    <a:pt x="329" y="93"/>
                  </a:lnTo>
                  <a:lnTo>
                    <a:pt x="333" y="96"/>
                  </a:lnTo>
                  <a:lnTo>
                    <a:pt x="337" y="96"/>
                  </a:lnTo>
                  <a:lnTo>
                    <a:pt x="338" y="97"/>
                  </a:lnTo>
                  <a:lnTo>
                    <a:pt x="341" y="98"/>
                  </a:lnTo>
                  <a:lnTo>
                    <a:pt x="343" y="98"/>
                  </a:lnTo>
                  <a:lnTo>
                    <a:pt x="346" y="101"/>
                  </a:lnTo>
                  <a:lnTo>
                    <a:pt x="357" y="101"/>
                  </a:lnTo>
                  <a:lnTo>
                    <a:pt x="358" y="103"/>
                  </a:lnTo>
                  <a:lnTo>
                    <a:pt x="363" y="107"/>
                  </a:lnTo>
                  <a:lnTo>
                    <a:pt x="363" y="112"/>
                  </a:lnTo>
                  <a:lnTo>
                    <a:pt x="365" y="113"/>
                  </a:lnTo>
                  <a:lnTo>
                    <a:pt x="365" y="114"/>
                  </a:lnTo>
                  <a:lnTo>
                    <a:pt x="366" y="118"/>
                  </a:lnTo>
                  <a:lnTo>
                    <a:pt x="369" y="118"/>
                  </a:lnTo>
                  <a:lnTo>
                    <a:pt x="369" y="121"/>
                  </a:lnTo>
                  <a:lnTo>
                    <a:pt x="372" y="122"/>
                  </a:lnTo>
                  <a:lnTo>
                    <a:pt x="377" y="125"/>
                  </a:lnTo>
                  <a:lnTo>
                    <a:pt x="380" y="125"/>
                  </a:lnTo>
                  <a:lnTo>
                    <a:pt x="385" y="129"/>
                  </a:lnTo>
                  <a:lnTo>
                    <a:pt x="388" y="133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28" name="Freeform 94">
              <a:extLst>
                <a:ext uri="{FF2B5EF4-FFF2-40B4-BE49-F238E27FC236}">
                  <a16:creationId xmlns:a16="http://schemas.microsoft.com/office/drawing/2014/main" id="{E4B9222A-F9F2-3A89-EC35-BEDD90BF0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91" y="3440840"/>
              <a:ext cx="72464" cy="35573"/>
            </a:xfrm>
            <a:custGeom>
              <a:avLst/>
              <a:gdLst>
                <a:gd name="T0" fmla="*/ 3 w 386"/>
                <a:gd name="T1" fmla="*/ 7 h 189"/>
                <a:gd name="T2" fmla="*/ 4 w 386"/>
                <a:gd name="T3" fmla="*/ 18 h 189"/>
                <a:gd name="T4" fmla="*/ 8 w 386"/>
                <a:gd name="T5" fmla="*/ 19 h 189"/>
                <a:gd name="T6" fmla="*/ 14 w 386"/>
                <a:gd name="T7" fmla="*/ 27 h 189"/>
                <a:gd name="T8" fmla="*/ 22 w 386"/>
                <a:gd name="T9" fmla="*/ 38 h 189"/>
                <a:gd name="T10" fmla="*/ 26 w 386"/>
                <a:gd name="T11" fmla="*/ 41 h 189"/>
                <a:gd name="T12" fmla="*/ 36 w 386"/>
                <a:gd name="T13" fmla="*/ 51 h 189"/>
                <a:gd name="T14" fmla="*/ 46 w 386"/>
                <a:gd name="T15" fmla="*/ 53 h 189"/>
                <a:gd name="T16" fmla="*/ 53 w 386"/>
                <a:gd name="T17" fmla="*/ 57 h 189"/>
                <a:gd name="T18" fmla="*/ 58 w 386"/>
                <a:gd name="T19" fmla="*/ 62 h 189"/>
                <a:gd name="T20" fmla="*/ 66 w 386"/>
                <a:gd name="T21" fmla="*/ 65 h 189"/>
                <a:gd name="T22" fmla="*/ 71 w 386"/>
                <a:gd name="T23" fmla="*/ 68 h 189"/>
                <a:gd name="T24" fmla="*/ 80 w 386"/>
                <a:gd name="T25" fmla="*/ 71 h 189"/>
                <a:gd name="T26" fmla="*/ 90 w 386"/>
                <a:gd name="T27" fmla="*/ 73 h 189"/>
                <a:gd name="T28" fmla="*/ 109 w 386"/>
                <a:gd name="T29" fmla="*/ 73 h 189"/>
                <a:gd name="T30" fmla="*/ 121 w 386"/>
                <a:gd name="T31" fmla="*/ 76 h 189"/>
                <a:gd name="T32" fmla="*/ 126 w 386"/>
                <a:gd name="T33" fmla="*/ 79 h 189"/>
                <a:gd name="T34" fmla="*/ 161 w 386"/>
                <a:gd name="T35" fmla="*/ 84 h 189"/>
                <a:gd name="T36" fmla="*/ 170 w 386"/>
                <a:gd name="T37" fmla="*/ 87 h 189"/>
                <a:gd name="T38" fmla="*/ 175 w 386"/>
                <a:gd name="T39" fmla="*/ 90 h 189"/>
                <a:gd name="T40" fmla="*/ 175 w 386"/>
                <a:gd name="T41" fmla="*/ 95 h 189"/>
                <a:gd name="T42" fmla="*/ 175 w 386"/>
                <a:gd name="T43" fmla="*/ 107 h 189"/>
                <a:gd name="T44" fmla="*/ 177 w 386"/>
                <a:gd name="T45" fmla="*/ 109 h 189"/>
                <a:gd name="T46" fmla="*/ 182 w 386"/>
                <a:gd name="T47" fmla="*/ 112 h 189"/>
                <a:gd name="T48" fmla="*/ 183 w 386"/>
                <a:gd name="T49" fmla="*/ 118 h 189"/>
                <a:gd name="T50" fmla="*/ 188 w 386"/>
                <a:gd name="T51" fmla="*/ 125 h 189"/>
                <a:gd name="T52" fmla="*/ 196 w 386"/>
                <a:gd name="T53" fmla="*/ 131 h 189"/>
                <a:gd name="T54" fmla="*/ 200 w 386"/>
                <a:gd name="T55" fmla="*/ 136 h 189"/>
                <a:gd name="T56" fmla="*/ 208 w 386"/>
                <a:gd name="T57" fmla="*/ 136 h 189"/>
                <a:gd name="T58" fmla="*/ 221 w 386"/>
                <a:gd name="T59" fmla="*/ 139 h 189"/>
                <a:gd name="T60" fmla="*/ 230 w 386"/>
                <a:gd name="T61" fmla="*/ 147 h 189"/>
                <a:gd name="T62" fmla="*/ 233 w 386"/>
                <a:gd name="T63" fmla="*/ 147 h 189"/>
                <a:gd name="T64" fmla="*/ 239 w 386"/>
                <a:gd name="T65" fmla="*/ 149 h 189"/>
                <a:gd name="T66" fmla="*/ 243 w 386"/>
                <a:gd name="T67" fmla="*/ 147 h 189"/>
                <a:gd name="T68" fmla="*/ 255 w 386"/>
                <a:gd name="T69" fmla="*/ 152 h 189"/>
                <a:gd name="T70" fmla="*/ 270 w 386"/>
                <a:gd name="T71" fmla="*/ 156 h 189"/>
                <a:gd name="T72" fmla="*/ 274 w 386"/>
                <a:gd name="T73" fmla="*/ 147 h 189"/>
                <a:gd name="T74" fmla="*/ 277 w 386"/>
                <a:gd name="T75" fmla="*/ 156 h 189"/>
                <a:gd name="T76" fmla="*/ 274 w 386"/>
                <a:gd name="T77" fmla="*/ 158 h 189"/>
                <a:gd name="T78" fmla="*/ 274 w 386"/>
                <a:gd name="T79" fmla="*/ 161 h 189"/>
                <a:gd name="T80" fmla="*/ 284 w 386"/>
                <a:gd name="T81" fmla="*/ 163 h 189"/>
                <a:gd name="T82" fmla="*/ 287 w 386"/>
                <a:gd name="T83" fmla="*/ 169 h 189"/>
                <a:gd name="T84" fmla="*/ 289 w 386"/>
                <a:gd name="T85" fmla="*/ 171 h 189"/>
                <a:gd name="T86" fmla="*/ 290 w 386"/>
                <a:gd name="T87" fmla="*/ 179 h 189"/>
                <a:gd name="T88" fmla="*/ 301 w 386"/>
                <a:gd name="T89" fmla="*/ 182 h 189"/>
                <a:gd name="T90" fmla="*/ 302 w 386"/>
                <a:gd name="T91" fmla="*/ 181 h 189"/>
                <a:gd name="T92" fmla="*/ 302 w 386"/>
                <a:gd name="T93" fmla="*/ 174 h 189"/>
                <a:gd name="T94" fmla="*/ 306 w 386"/>
                <a:gd name="T95" fmla="*/ 178 h 189"/>
                <a:gd name="T96" fmla="*/ 311 w 386"/>
                <a:gd name="T97" fmla="*/ 172 h 189"/>
                <a:gd name="T98" fmla="*/ 314 w 386"/>
                <a:gd name="T99" fmla="*/ 173 h 189"/>
                <a:gd name="T100" fmla="*/ 320 w 386"/>
                <a:gd name="T101" fmla="*/ 178 h 189"/>
                <a:gd name="T102" fmla="*/ 331 w 386"/>
                <a:gd name="T103" fmla="*/ 172 h 189"/>
                <a:gd name="T104" fmla="*/ 340 w 386"/>
                <a:gd name="T105" fmla="*/ 172 h 189"/>
                <a:gd name="T106" fmla="*/ 343 w 386"/>
                <a:gd name="T107" fmla="*/ 177 h 189"/>
                <a:gd name="T108" fmla="*/ 353 w 386"/>
                <a:gd name="T109" fmla="*/ 178 h 189"/>
                <a:gd name="T110" fmla="*/ 361 w 386"/>
                <a:gd name="T111" fmla="*/ 174 h 189"/>
                <a:gd name="T112" fmla="*/ 369 w 386"/>
                <a:gd name="T113" fmla="*/ 179 h 189"/>
                <a:gd name="T114" fmla="*/ 375 w 386"/>
                <a:gd name="T115" fmla="*/ 185 h 189"/>
                <a:gd name="T116" fmla="*/ 382 w 386"/>
                <a:gd name="T117" fmla="*/ 18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189">
                  <a:moveTo>
                    <a:pt x="0" y="0"/>
                  </a:moveTo>
                  <a:lnTo>
                    <a:pt x="3" y="7"/>
                  </a:lnTo>
                  <a:lnTo>
                    <a:pt x="4" y="11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11" y="25"/>
                  </a:lnTo>
                  <a:lnTo>
                    <a:pt x="14" y="27"/>
                  </a:lnTo>
                  <a:lnTo>
                    <a:pt x="15" y="30"/>
                  </a:lnTo>
                  <a:lnTo>
                    <a:pt x="22" y="38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35" y="47"/>
                  </a:lnTo>
                  <a:lnTo>
                    <a:pt x="36" y="51"/>
                  </a:lnTo>
                  <a:lnTo>
                    <a:pt x="44" y="52"/>
                  </a:lnTo>
                  <a:lnTo>
                    <a:pt x="46" y="53"/>
                  </a:lnTo>
                  <a:lnTo>
                    <a:pt x="50" y="57"/>
                  </a:lnTo>
                  <a:lnTo>
                    <a:pt x="53" y="57"/>
                  </a:lnTo>
                  <a:lnTo>
                    <a:pt x="55" y="60"/>
                  </a:lnTo>
                  <a:lnTo>
                    <a:pt x="58" y="62"/>
                  </a:lnTo>
                  <a:lnTo>
                    <a:pt x="63" y="63"/>
                  </a:lnTo>
                  <a:lnTo>
                    <a:pt x="66" y="65"/>
                  </a:lnTo>
                  <a:lnTo>
                    <a:pt x="68" y="65"/>
                  </a:lnTo>
                  <a:lnTo>
                    <a:pt x="71" y="68"/>
                  </a:lnTo>
                  <a:lnTo>
                    <a:pt x="77" y="68"/>
                  </a:lnTo>
                  <a:lnTo>
                    <a:pt x="80" y="71"/>
                  </a:lnTo>
                  <a:lnTo>
                    <a:pt x="86" y="71"/>
                  </a:lnTo>
                  <a:lnTo>
                    <a:pt x="90" y="73"/>
                  </a:lnTo>
                  <a:lnTo>
                    <a:pt x="101" y="74"/>
                  </a:lnTo>
                  <a:lnTo>
                    <a:pt x="109" y="73"/>
                  </a:lnTo>
                  <a:lnTo>
                    <a:pt x="113" y="76"/>
                  </a:lnTo>
                  <a:lnTo>
                    <a:pt x="121" y="76"/>
                  </a:lnTo>
                  <a:lnTo>
                    <a:pt x="123" y="76"/>
                  </a:lnTo>
                  <a:lnTo>
                    <a:pt x="126" y="79"/>
                  </a:lnTo>
                  <a:lnTo>
                    <a:pt x="157" y="79"/>
                  </a:lnTo>
                  <a:lnTo>
                    <a:pt x="161" y="84"/>
                  </a:lnTo>
                  <a:lnTo>
                    <a:pt x="166" y="85"/>
                  </a:lnTo>
                  <a:lnTo>
                    <a:pt x="170" y="87"/>
                  </a:lnTo>
                  <a:lnTo>
                    <a:pt x="172" y="89"/>
                  </a:lnTo>
                  <a:lnTo>
                    <a:pt x="175" y="90"/>
                  </a:lnTo>
                  <a:lnTo>
                    <a:pt x="177" y="95"/>
                  </a:lnTo>
                  <a:lnTo>
                    <a:pt x="175" y="95"/>
                  </a:lnTo>
                  <a:lnTo>
                    <a:pt x="175" y="98"/>
                  </a:lnTo>
                  <a:lnTo>
                    <a:pt x="175" y="107"/>
                  </a:lnTo>
                  <a:lnTo>
                    <a:pt x="176" y="107"/>
                  </a:lnTo>
                  <a:lnTo>
                    <a:pt x="177" y="109"/>
                  </a:lnTo>
                  <a:lnTo>
                    <a:pt x="178" y="112"/>
                  </a:lnTo>
                  <a:lnTo>
                    <a:pt x="182" y="112"/>
                  </a:lnTo>
                  <a:lnTo>
                    <a:pt x="183" y="114"/>
                  </a:lnTo>
                  <a:lnTo>
                    <a:pt x="183" y="118"/>
                  </a:lnTo>
                  <a:lnTo>
                    <a:pt x="184" y="120"/>
                  </a:lnTo>
                  <a:lnTo>
                    <a:pt x="188" y="125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9" y="134"/>
                  </a:lnTo>
                  <a:lnTo>
                    <a:pt x="200" y="136"/>
                  </a:lnTo>
                  <a:lnTo>
                    <a:pt x="205" y="136"/>
                  </a:lnTo>
                  <a:lnTo>
                    <a:pt x="208" y="136"/>
                  </a:lnTo>
                  <a:lnTo>
                    <a:pt x="210" y="138"/>
                  </a:lnTo>
                  <a:lnTo>
                    <a:pt x="221" y="139"/>
                  </a:lnTo>
                  <a:lnTo>
                    <a:pt x="224" y="142"/>
                  </a:lnTo>
                  <a:lnTo>
                    <a:pt x="230" y="147"/>
                  </a:lnTo>
                  <a:lnTo>
                    <a:pt x="232" y="145"/>
                  </a:lnTo>
                  <a:lnTo>
                    <a:pt x="233" y="147"/>
                  </a:lnTo>
                  <a:lnTo>
                    <a:pt x="237" y="147"/>
                  </a:lnTo>
                  <a:lnTo>
                    <a:pt x="239" y="149"/>
                  </a:lnTo>
                  <a:lnTo>
                    <a:pt x="240" y="148"/>
                  </a:lnTo>
                  <a:lnTo>
                    <a:pt x="243" y="147"/>
                  </a:lnTo>
                  <a:lnTo>
                    <a:pt x="255" y="147"/>
                  </a:lnTo>
                  <a:lnTo>
                    <a:pt x="255" y="152"/>
                  </a:lnTo>
                  <a:lnTo>
                    <a:pt x="257" y="156"/>
                  </a:lnTo>
                  <a:lnTo>
                    <a:pt x="270" y="156"/>
                  </a:lnTo>
                  <a:lnTo>
                    <a:pt x="274" y="152"/>
                  </a:lnTo>
                  <a:lnTo>
                    <a:pt x="274" y="147"/>
                  </a:lnTo>
                  <a:lnTo>
                    <a:pt x="277" y="150"/>
                  </a:lnTo>
                  <a:lnTo>
                    <a:pt x="277" y="156"/>
                  </a:lnTo>
                  <a:lnTo>
                    <a:pt x="274" y="156"/>
                  </a:lnTo>
                  <a:lnTo>
                    <a:pt x="274" y="158"/>
                  </a:lnTo>
                  <a:lnTo>
                    <a:pt x="271" y="160"/>
                  </a:lnTo>
                  <a:lnTo>
                    <a:pt x="274" y="161"/>
                  </a:lnTo>
                  <a:lnTo>
                    <a:pt x="281" y="161"/>
                  </a:lnTo>
                  <a:lnTo>
                    <a:pt x="284" y="163"/>
                  </a:lnTo>
                  <a:lnTo>
                    <a:pt x="284" y="166"/>
                  </a:lnTo>
                  <a:lnTo>
                    <a:pt x="287" y="169"/>
                  </a:lnTo>
                  <a:lnTo>
                    <a:pt x="288" y="171"/>
                  </a:lnTo>
                  <a:lnTo>
                    <a:pt x="289" y="171"/>
                  </a:lnTo>
                  <a:lnTo>
                    <a:pt x="290" y="174"/>
                  </a:lnTo>
                  <a:lnTo>
                    <a:pt x="290" y="179"/>
                  </a:lnTo>
                  <a:lnTo>
                    <a:pt x="292" y="182"/>
                  </a:lnTo>
                  <a:lnTo>
                    <a:pt x="301" y="182"/>
                  </a:lnTo>
                  <a:lnTo>
                    <a:pt x="301" y="181"/>
                  </a:lnTo>
                  <a:lnTo>
                    <a:pt x="302" y="181"/>
                  </a:lnTo>
                  <a:lnTo>
                    <a:pt x="301" y="180"/>
                  </a:lnTo>
                  <a:lnTo>
                    <a:pt x="302" y="174"/>
                  </a:lnTo>
                  <a:lnTo>
                    <a:pt x="303" y="174"/>
                  </a:lnTo>
                  <a:lnTo>
                    <a:pt x="306" y="178"/>
                  </a:lnTo>
                  <a:lnTo>
                    <a:pt x="310" y="174"/>
                  </a:lnTo>
                  <a:lnTo>
                    <a:pt x="311" y="172"/>
                  </a:lnTo>
                  <a:lnTo>
                    <a:pt x="314" y="172"/>
                  </a:lnTo>
                  <a:lnTo>
                    <a:pt x="314" y="173"/>
                  </a:lnTo>
                  <a:lnTo>
                    <a:pt x="317" y="174"/>
                  </a:lnTo>
                  <a:lnTo>
                    <a:pt x="320" y="178"/>
                  </a:lnTo>
                  <a:lnTo>
                    <a:pt x="325" y="174"/>
                  </a:lnTo>
                  <a:lnTo>
                    <a:pt x="331" y="172"/>
                  </a:lnTo>
                  <a:lnTo>
                    <a:pt x="339" y="172"/>
                  </a:lnTo>
                  <a:lnTo>
                    <a:pt x="340" y="172"/>
                  </a:lnTo>
                  <a:lnTo>
                    <a:pt x="342" y="174"/>
                  </a:lnTo>
                  <a:lnTo>
                    <a:pt x="343" y="177"/>
                  </a:lnTo>
                  <a:lnTo>
                    <a:pt x="347" y="178"/>
                  </a:lnTo>
                  <a:lnTo>
                    <a:pt x="353" y="178"/>
                  </a:lnTo>
                  <a:lnTo>
                    <a:pt x="355" y="174"/>
                  </a:lnTo>
                  <a:lnTo>
                    <a:pt x="361" y="174"/>
                  </a:lnTo>
                  <a:lnTo>
                    <a:pt x="364" y="178"/>
                  </a:lnTo>
                  <a:lnTo>
                    <a:pt x="369" y="179"/>
                  </a:lnTo>
                  <a:lnTo>
                    <a:pt x="374" y="182"/>
                  </a:lnTo>
                  <a:lnTo>
                    <a:pt x="375" y="185"/>
                  </a:lnTo>
                  <a:lnTo>
                    <a:pt x="379" y="185"/>
                  </a:lnTo>
                  <a:lnTo>
                    <a:pt x="382" y="187"/>
                  </a:lnTo>
                  <a:lnTo>
                    <a:pt x="386" y="189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29" name="Freeform 95">
              <a:extLst>
                <a:ext uri="{FF2B5EF4-FFF2-40B4-BE49-F238E27FC236}">
                  <a16:creationId xmlns:a16="http://schemas.microsoft.com/office/drawing/2014/main" id="{75D546E1-BC79-6480-81BF-CD45A2D2E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97" y="3392091"/>
              <a:ext cx="65877" cy="47431"/>
            </a:xfrm>
            <a:custGeom>
              <a:avLst/>
              <a:gdLst>
                <a:gd name="T0" fmla="*/ 3 w 350"/>
                <a:gd name="T1" fmla="*/ 3 h 255"/>
                <a:gd name="T2" fmla="*/ 8 w 350"/>
                <a:gd name="T3" fmla="*/ 15 h 255"/>
                <a:gd name="T4" fmla="*/ 8 w 350"/>
                <a:gd name="T5" fmla="*/ 19 h 255"/>
                <a:gd name="T6" fmla="*/ 16 w 350"/>
                <a:gd name="T7" fmla="*/ 22 h 255"/>
                <a:gd name="T8" fmla="*/ 22 w 350"/>
                <a:gd name="T9" fmla="*/ 28 h 255"/>
                <a:gd name="T10" fmla="*/ 33 w 350"/>
                <a:gd name="T11" fmla="*/ 37 h 255"/>
                <a:gd name="T12" fmla="*/ 44 w 350"/>
                <a:gd name="T13" fmla="*/ 44 h 255"/>
                <a:gd name="T14" fmla="*/ 50 w 350"/>
                <a:gd name="T15" fmla="*/ 53 h 255"/>
                <a:gd name="T16" fmla="*/ 53 w 350"/>
                <a:gd name="T17" fmla="*/ 65 h 255"/>
                <a:gd name="T18" fmla="*/ 50 w 350"/>
                <a:gd name="T19" fmla="*/ 68 h 255"/>
                <a:gd name="T20" fmla="*/ 52 w 350"/>
                <a:gd name="T21" fmla="*/ 75 h 255"/>
                <a:gd name="T22" fmla="*/ 55 w 350"/>
                <a:gd name="T23" fmla="*/ 82 h 255"/>
                <a:gd name="T24" fmla="*/ 59 w 350"/>
                <a:gd name="T25" fmla="*/ 91 h 255"/>
                <a:gd name="T26" fmla="*/ 55 w 350"/>
                <a:gd name="T27" fmla="*/ 99 h 255"/>
                <a:gd name="T28" fmla="*/ 52 w 350"/>
                <a:gd name="T29" fmla="*/ 102 h 255"/>
                <a:gd name="T30" fmla="*/ 47 w 350"/>
                <a:gd name="T31" fmla="*/ 106 h 255"/>
                <a:gd name="T32" fmla="*/ 54 w 350"/>
                <a:gd name="T33" fmla="*/ 115 h 255"/>
                <a:gd name="T34" fmla="*/ 57 w 350"/>
                <a:gd name="T35" fmla="*/ 124 h 255"/>
                <a:gd name="T36" fmla="*/ 65 w 350"/>
                <a:gd name="T37" fmla="*/ 129 h 255"/>
                <a:gd name="T38" fmla="*/ 70 w 350"/>
                <a:gd name="T39" fmla="*/ 135 h 255"/>
                <a:gd name="T40" fmla="*/ 81 w 350"/>
                <a:gd name="T41" fmla="*/ 140 h 255"/>
                <a:gd name="T42" fmla="*/ 99 w 350"/>
                <a:gd name="T43" fmla="*/ 146 h 255"/>
                <a:gd name="T44" fmla="*/ 119 w 350"/>
                <a:gd name="T45" fmla="*/ 148 h 255"/>
                <a:gd name="T46" fmla="*/ 125 w 350"/>
                <a:gd name="T47" fmla="*/ 149 h 255"/>
                <a:gd name="T48" fmla="*/ 128 w 350"/>
                <a:gd name="T49" fmla="*/ 148 h 255"/>
                <a:gd name="T50" fmla="*/ 137 w 350"/>
                <a:gd name="T51" fmla="*/ 148 h 255"/>
                <a:gd name="T52" fmla="*/ 143 w 350"/>
                <a:gd name="T53" fmla="*/ 150 h 255"/>
                <a:gd name="T54" fmla="*/ 154 w 350"/>
                <a:gd name="T55" fmla="*/ 152 h 255"/>
                <a:gd name="T56" fmla="*/ 160 w 350"/>
                <a:gd name="T57" fmla="*/ 151 h 255"/>
                <a:gd name="T58" fmla="*/ 168 w 350"/>
                <a:gd name="T59" fmla="*/ 152 h 255"/>
                <a:gd name="T60" fmla="*/ 183 w 350"/>
                <a:gd name="T61" fmla="*/ 157 h 255"/>
                <a:gd name="T62" fmla="*/ 189 w 350"/>
                <a:gd name="T63" fmla="*/ 159 h 255"/>
                <a:gd name="T64" fmla="*/ 197 w 350"/>
                <a:gd name="T65" fmla="*/ 162 h 255"/>
                <a:gd name="T66" fmla="*/ 200 w 350"/>
                <a:gd name="T67" fmla="*/ 161 h 255"/>
                <a:gd name="T68" fmla="*/ 218 w 350"/>
                <a:gd name="T69" fmla="*/ 165 h 255"/>
                <a:gd name="T70" fmla="*/ 241 w 350"/>
                <a:gd name="T71" fmla="*/ 173 h 255"/>
                <a:gd name="T72" fmla="*/ 251 w 350"/>
                <a:gd name="T73" fmla="*/ 175 h 255"/>
                <a:gd name="T74" fmla="*/ 267 w 350"/>
                <a:gd name="T75" fmla="*/ 183 h 255"/>
                <a:gd name="T76" fmla="*/ 277 w 350"/>
                <a:gd name="T77" fmla="*/ 188 h 255"/>
                <a:gd name="T78" fmla="*/ 284 w 350"/>
                <a:gd name="T79" fmla="*/ 192 h 255"/>
                <a:gd name="T80" fmla="*/ 295 w 350"/>
                <a:gd name="T81" fmla="*/ 200 h 255"/>
                <a:gd name="T82" fmla="*/ 303 w 350"/>
                <a:gd name="T83" fmla="*/ 203 h 255"/>
                <a:gd name="T84" fmla="*/ 310 w 350"/>
                <a:gd name="T85" fmla="*/ 208 h 255"/>
                <a:gd name="T86" fmla="*/ 314 w 350"/>
                <a:gd name="T87" fmla="*/ 215 h 255"/>
                <a:gd name="T88" fmla="*/ 318 w 350"/>
                <a:gd name="T89" fmla="*/ 224 h 255"/>
                <a:gd name="T90" fmla="*/ 328 w 350"/>
                <a:gd name="T91" fmla="*/ 233 h 255"/>
                <a:gd name="T92" fmla="*/ 338 w 350"/>
                <a:gd name="T93" fmla="*/ 239 h 255"/>
                <a:gd name="T94" fmla="*/ 346 w 350"/>
                <a:gd name="T95" fmla="*/ 24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0" h="255">
                  <a:moveTo>
                    <a:pt x="0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5" y="6"/>
                  </a:lnTo>
                  <a:lnTo>
                    <a:pt x="8" y="9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1" y="20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1" y="26"/>
                  </a:lnTo>
                  <a:lnTo>
                    <a:pt x="22" y="28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7"/>
                  </a:lnTo>
                  <a:lnTo>
                    <a:pt x="41" y="37"/>
                  </a:lnTo>
                  <a:lnTo>
                    <a:pt x="43" y="40"/>
                  </a:lnTo>
                  <a:lnTo>
                    <a:pt x="44" y="44"/>
                  </a:lnTo>
                  <a:lnTo>
                    <a:pt x="46" y="50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2" y="58"/>
                  </a:lnTo>
                  <a:lnTo>
                    <a:pt x="54" y="63"/>
                  </a:lnTo>
                  <a:lnTo>
                    <a:pt x="53" y="65"/>
                  </a:lnTo>
                  <a:lnTo>
                    <a:pt x="52" y="65"/>
                  </a:lnTo>
                  <a:lnTo>
                    <a:pt x="52" y="66"/>
                  </a:lnTo>
                  <a:lnTo>
                    <a:pt x="50" y="68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2" y="75"/>
                  </a:lnTo>
                  <a:lnTo>
                    <a:pt x="53" y="76"/>
                  </a:lnTo>
                  <a:lnTo>
                    <a:pt x="55" y="80"/>
                  </a:lnTo>
                  <a:lnTo>
                    <a:pt x="55" y="82"/>
                  </a:lnTo>
                  <a:lnTo>
                    <a:pt x="55" y="83"/>
                  </a:lnTo>
                  <a:lnTo>
                    <a:pt x="57" y="86"/>
                  </a:lnTo>
                  <a:lnTo>
                    <a:pt x="59" y="91"/>
                  </a:lnTo>
                  <a:lnTo>
                    <a:pt x="59" y="97"/>
                  </a:lnTo>
                  <a:lnTo>
                    <a:pt x="56" y="97"/>
                  </a:lnTo>
                  <a:lnTo>
                    <a:pt x="55" y="99"/>
                  </a:lnTo>
                  <a:lnTo>
                    <a:pt x="53" y="101"/>
                  </a:lnTo>
                  <a:lnTo>
                    <a:pt x="52" y="101"/>
                  </a:lnTo>
                  <a:lnTo>
                    <a:pt x="52" y="102"/>
                  </a:lnTo>
                  <a:lnTo>
                    <a:pt x="52" y="104"/>
                  </a:lnTo>
                  <a:lnTo>
                    <a:pt x="48" y="106"/>
                  </a:lnTo>
                  <a:lnTo>
                    <a:pt x="47" y="106"/>
                  </a:lnTo>
                  <a:lnTo>
                    <a:pt x="48" y="108"/>
                  </a:lnTo>
                  <a:lnTo>
                    <a:pt x="52" y="113"/>
                  </a:lnTo>
                  <a:lnTo>
                    <a:pt x="54" y="115"/>
                  </a:lnTo>
                  <a:lnTo>
                    <a:pt x="55" y="118"/>
                  </a:lnTo>
                  <a:lnTo>
                    <a:pt x="55" y="122"/>
                  </a:lnTo>
                  <a:lnTo>
                    <a:pt x="57" y="124"/>
                  </a:lnTo>
                  <a:lnTo>
                    <a:pt x="62" y="126"/>
                  </a:lnTo>
                  <a:lnTo>
                    <a:pt x="62" y="127"/>
                  </a:lnTo>
                  <a:lnTo>
                    <a:pt x="65" y="129"/>
                  </a:lnTo>
                  <a:lnTo>
                    <a:pt x="66" y="132"/>
                  </a:lnTo>
                  <a:lnTo>
                    <a:pt x="69" y="132"/>
                  </a:lnTo>
                  <a:lnTo>
                    <a:pt x="70" y="135"/>
                  </a:lnTo>
                  <a:lnTo>
                    <a:pt x="77" y="139"/>
                  </a:lnTo>
                  <a:lnTo>
                    <a:pt x="78" y="139"/>
                  </a:lnTo>
                  <a:lnTo>
                    <a:pt x="81" y="140"/>
                  </a:lnTo>
                  <a:lnTo>
                    <a:pt x="88" y="140"/>
                  </a:lnTo>
                  <a:lnTo>
                    <a:pt x="92" y="144"/>
                  </a:lnTo>
                  <a:lnTo>
                    <a:pt x="99" y="146"/>
                  </a:lnTo>
                  <a:lnTo>
                    <a:pt x="112" y="146"/>
                  </a:lnTo>
                  <a:lnTo>
                    <a:pt x="114" y="147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5" y="150"/>
                  </a:lnTo>
                  <a:lnTo>
                    <a:pt x="125" y="149"/>
                  </a:lnTo>
                  <a:lnTo>
                    <a:pt x="126" y="149"/>
                  </a:lnTo>
                  <a:lnTo>
                    <a:pt x="128" y="149"/>
                  </a:lnTo>
                  <a:lnTo>
                    <a:pt x="128" y="148"/>
                  </a:lnTo>
                  <a:lnTo>
                    <a:pt x="129" y="148"/>
                  </a:lnTo>
                  <a:lnTo>
                    <a:pt x="131" y="148"/>
                  </a:lnTo>
                  <a:lnTo>
                    <a:pt x="137" y="148"/>
                  </a:lnTo>
                  <a:lnTo>
                    <a:pt x="141" y="150"/>
                  </a:lnTo>
                  <a:lnTo>
                    <a:pt x="142" y="150"/>
                  </a:lnTo>
                  <a:lnTo>
                    <a:pt x="143" y="150"/>
                  </a:lnTo>
                  <a:lnTo>
                    <a:pt x="147" y="151"/>
                  </a:lnTo>
                  <a:lnTo>
                    <a:pt x="153" y="151"/>
                  </a:lnTo>
                  <a:lnTo>
                    <a:pt x="154" y="152"/>
                  </a:lnTo>
                  <a:lnTo>
                    <a:pt x="158" y="153"/>
                  </a:lnTo>
                  <a:lnTo>
                    <a:pt x="160" y="152"/>
                  </a:lnTo>
                  <a:lnTo>
                    <a:pt x="160" y="151"/>
                  </a:lnTo>
                  <a:lnTo>
                    <a:pt x="161" y="151"/>
                  </a:lnTo>
                  <a:lnTo>
                    <a:pt x="168" y="151"/>
                  </a:lnTo>
                  <a:lnTo>
                    <a:pt x="168" y="152"/>
                  </a:lnTo>
                  <a:lnTo>
                    <a:pt x="172" y="153"/>
                  </a:lnTo>
                  <a:lnTo>
                    <a:pt x="175" y="153"/>
                  </a:lnTo>
                  <a:lnTo>
                    <a:pt x="183" y="157"/>
                  </a:lnTo>
                  <a:lnTo>
                    <a:pt x="185" y="157"/>
                  </a:lnTo>
                  <a:lnTo>
                    <a:pt x="186" y="159"/>
                  </a:lnTo>
                  <a:lnTo>
                    <a:pt x="189" y="159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7" y="162"/>
                  </a:lnTo>
                  <a:lnTo>
                    <a:pt x="197" y="161"/>
                  </a:lnTo>
                  <a:lnTo>
                    <a:pt x="198" y="161"/>
                  </a:lnTo>
                  <a:lnTo>
                    <a:pt x="200" y="161"/>
                  </a:lnTo>
                  <a:lnTo>
                    <a:pt x="201" y="161"/>
                  </a:lnTo>
                  <a:lnTo>
                    <a:pt x="215" y="164"/>
                  </a:lnTo>
                  <a:lnTo>
                    <a:pt x="218" y="165"/>
                  </a:lnTo>
                  <a:lnTo>
                    <a:pt x="223" y="170"/>
                  </a:lnTo>
                  <a:lnTo>
                    <a:pt x="230" y="170"/>
                  </a:lnTo>
                  <a:lnTo>
                    <a:pt x="241" y="173"/>
                  </a:lnTo>
                  <a:lnTo>
                    <a:pt x="244" y="173"/>
                  </a:lnTo>
                  <a:lnTo>
                    <a:pt x="248" y="175"/>
                  </a:lnTo>
                  <a:lnTo>
                    <a:pt x="251" y="175"/>
                  </a:lnTo>
                  <a:lnTo>
                    <a:pt x="256" y="181"/>
                  </a:lnTo>
                  <a:lnTo>
                    <a:pt x="262" y="181"/>
                  </a:lnTo>
                  <a:lnTo>
                    <a:pt x="267" y="183"/>
                  </a:lnTo>
                  <a:lnTo>
                    <a:pt x="272" y="184"/>
                  </a:lnTo>
                  <a:lnTo>
                    <a:pt x="273" y="186"/>
                  </a:lnTo>
                  <a:lnTo>
                    <a:pt x="277" y="188"/>
                  </a:lnTo>
                  <a:lnTo>
                    <a:pt x="281" y="189"/>
                  </a:lnTo>
                  <a:lnTo>
                    <a:pt x="281" y="191"/>
                  </a:lnTo>
                  <a:lnTo>
                    <a:pt x="284" y="192"/>
                  </a:lnTo>
                  <a:lnTo>
                    <a:pt x="289" y="194"/>
                  </a:lnTo>
                  <a:lnTo>
                    <a:pt x="294" y="195"/>
                  </a:lnTo>
                  <a:lnTo>
                    <a:pt x="295" y="200"/>
                  </a:lnTo>
                  <a:lnTo>
                    <a:pt x="298" y="200"/>
                  </a:lnTo>
                  <a:lnTo>
                    <a:pt x="300" y="203"/>
                  </a:lnTo>
                  <a:lnTo>
                    <a:pt x="303" y="203"/>
                  </a:lnTo>
                  <a:lnTo>
                    <a:pt x="308" y="206"/>
                  </a:lnTo>
                  <a:lnTo>
                    <a:pt x="309" y="206"/>
                  </a:lnTo>
                  <a:lnTo>
                    <a:pt x="310" y="208"/>
                  </a:lnTo>
                  <a:lnTo>
                    <a:pt x="310" y="210"/>
                  </a:lnTo>
                  <a:lnTo>
                    <a:pt x="314" y="213"/>
                  </a:lnTo>
                  <a:lnTo>
                    <a:pt x="314" y="215"/>
                  </a:lnTo>
                  <a:lnTo>
                    <a:pt x="316" y="217"/>
                  </a:lnTo>
                  <a:lnTo>
                    <a:pt x="317" y="222"/>
                  </a:lnTo>
                  <a:lnTo>
                    <a:pt x="318" y="224"/>
                  </a:lnTo>
                  <a:lnTo>
                    <a:pt x="325" y="227"/>
                  </a:lnTo>
                  <a:lnTo>
                    <a:pt x="327" y="230"/>
                  </a:lnTo>
                  <a:lnTo>
                    <a:pt x="328" y="233"/>
                  </a:lnTo>
                  <a:lnTo>
                    <a:pt x="330" y="235"/>
                  </a:lnTo>
                  <a:lnTo>
                    <a:pt x="336" y="237"/>
                  </a:lnTo>
                  <a:lnTo>
                    <a:pt x="338" y="239"/>
                  </a:lnTo>
                  <a:lnTo>
                    <a:pt x="339" y="244"/>
                  </a:lnTo>
                  <a:lnTo>
                    <a:pt x="341" y="246"/>
                  </a:lnTo>
                  <a:lnTo>
                    <a:pt x="346" y="248"/>
                  </a:lnTo>
                  <a:lnTo>
                    <a:pt x="350" y="255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30" name="Freeform 96">
              <a:extLst>
                <a:ext uri="{FF2B5EF4-FFF2-40B4-BE49-F238E27FC236}">
                  <a16:creationId xmlns:a16="http://schemas.microsoft.com/office/drawing/2014/main" id="{7D234CCA-FC5D-CE2B-8875-6A92DC48A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11" y="3316991"/>
              <a:ext cx="28986" cy="73782"/>
            </a:xfrm>
            <a:custGeom>
              <a:avLst/>
              <a:gdLst>
                <a:gd name="T0" fmla="*/ 10 w 152"/>
                <a:gd name="T1" fmla="*/ 8 h 393"/>
                <a:gd name="T2" fmla="*/ 14 w 152"/>
                <a:gd name="T3" fmla="*/ 14 h 393"/>
                <a:gd name="T4" fmla="*/ 16 w 152"/>
                <a:gd name="T5" fmla="*/ 20 h 393"/>
                <a:gd name="T6" fmla="*/ 21 w 152"/>
                <a:gd name="T7" fmla="*/ 24 h 393"/>
                <a:gd name="T8" fmla="*/ 24 w 152"/>
                <a:gd name="T9" fmla="*/ 37 h 393"/>
                <a:gd name="T10" fmla="*/ 23 w 152"/>
                <a:gd name="T11" fmla="*/ 41 h 393"/>
                <a:gd name="T12" fmla="*/ 21 w 152"/>
                <a:gd name="T13" fmla="*/ 49 h 393"/>
                <a:gd name="T14" fmla="*/ 19 w 152"/>
                <a:gd name="T15" fmla="*/ 60 h 393"/>
                <a:gd name="T16" fmla="*/ 24 w 152"/>
                <a:gd name="T17" fmla="*/ 77 h 393"/>
                <a:gd name="T18" fmla="*/ 23 w 152"/>
                <a:gd name="T19" fmla="*/ 83 h 393"/>
                <a:gd name="T20" fmla="*/ 24 w 152"/>
                <a:gd name="T21" fmla="*/ 87 h 393"/>
                <a:gd name="T22" fmla="*/ 27 w 152"/>
                <a:gd name="T23" fmla="*/ 95 h 393"/>
                <a:gd name="T24" fmla="*/ 24 w 152"/>
                <a:gd name="T25" fmla="*/ 98 h 393"/>
                <a:gd name="T26" fmla="*/ 25 w 152"/>
                <a:gd name="T27" fmla="*/ 117 h 393"/>
                <a:gd name="T28" fmla="*/ 22 w 152"/>
                <a:gd name="T29" fmla="*/ 130 h 393"/>
                <a:gd name="T30" fmla="*/ 19 w 152"/>
                <a:gd name="T31" fmla="*/ 152 h 393"/>
                <a:gd name="T32" fmla="*/ 16 w 152"/>
                <a:gd name="T33" fmla="*/ 175 h 393"/>
                <a:gd name="T34" fmla="*/ 13 w 152"/>
                <a:gd name="T35" fmla="*/ 176 h 393"/>
                <a:gd name="T36" fmla="*/ 10 w 152"/>
                <a:gd name="T37" fmla="*/ 180 h 393"/>
                <a:gd name="T38" fmla="*/ 9 w 152"/>
                <a:gd name="T39" fmla="*/ 192 h 393"/>
                <a:gd name="T40" fmla="*/ 0 w 152"/>
                <a:gd name="T41" fmla="*/ 199 h 393"/>
                <a:gd name="T42" fmla="*/ 11 w 152"/>
                <a:gd name="T43" fmla="*/ 219 h 393"/>
                <a:gd name="T44" fmla="*/ 19 w 152"/>
                <a:gd name="T45" fmla="*/ 226 h 393"/>
                <a:gd name="T46" fmla="*/ 22 w 152"/>
                <a:gd name="T47" fmla="*/ 239 h 393"/>
                <a:gd name="T48" fmla="*/ 22 w 152"/>
                <a:gd name="T49" fmla="*/ 248 h 393"/>
                <a:gd name="T50" fmla="*/ 30 w 152"/>
                <a:gd name="T51" fmla="*/ 262 h 393"/>
                <a:gd name="T52" fmla="*/ 33 w 152"/>
                <a:gd name="T53" fmla="*/ 275 h 393"/>
                <a:gd name="T54" fmla="*/ 37 w 152"/>
                <a:gd name="T55" fmla="*/ 282 h 393"/>
                <a:gd name="T56" fmla="*/ 44 w 152"/>
                <a:gd name="T57" fmla="*/ 292 h 393"/>
                <a:gd name="T58" fmla="*/ 48 w 152"/>
                <a:gd name="T59" fmla="*/ 316 h 393"/>
                <a:gd name="T60" fmla="*/ 57 w 152"/>
                <a:gd name="T61" fmla="*/ 328 h 393"/>
                <a:gd name="T62" fmla="*/ 66 w 152"/>
                <a:gd name="T63" fmla="*/ 338 h 393"/>
                <a:gd name="T64" fmla="*/ 76 w 152"/>
                <a:gd name="T65" fmla="*/ 341 h 393"/>
                <a:gd name="T66" fmla="*/ 84 w 152"/>
                <a:gd name="T67" fmla="*/ 347 h 393"/>
                <a:gd name="T68" fmla="*/ 99 w 152"/>
                <a:gd name="T69" fmla="*/ 352 h 393"/>
                <a:gd name="T70" fmla="*/ 106 w 152"/>
                <a:gd name="T71" fmla="*/ 350 h 393"/>
                <a:gd name="T72" fmla="*/ 110 w 152"/>
                <a:gd name="T73" fmla="*/ 359 h 393"/>
                <a:gd name="T74" fmla="*/ 116 w 152"/>
                <a:gd name="T75" fmla="*/ 361 h 393"/>
                <a:gd name="T76" fmla="*/ 119 w 152"/>
                <a:gd name="T77" fmla="*/ 366 h 393"/>
                <a:gd name="T78" fmla="*/ 122 w 152"/>
                <a:gd name="T79" fmla="*/ 373 h 393"/>
                <a:gd name="T80" fmla="*/ 127 w 152"/>
                <a:gd name="T81" fmla="*/ 376 h 393"/>
                <a:gd name="T82" fmla="*/ 131 w 152"/>
                <a:gd name="T83" fmla="*/ 385 h 393"/>
                <a:gd name="T84" fmla="*/ 141 w 152"/>
                <a:gd name="T85" fmla="*/ 387 h 393"/>
                <a:gd name="T86" fmla="*/ 152 w 152"/>
                <a:gd name="T87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393">
                  <a:moveTo>
                    <a:pt x="8" y="0"/>
                  </a:moveTo>
                  <a:lnTo>
                    <a:pt x="8" y="6"/>
                  </a:lnTo>
                  <a:lnTo>
                    <a:pt x="10" y="8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1" y="24"/>
                  </a:lnTo>
                  <a:lnTo>
                    <a:pt x="27" y="33"/>
                  </a:lnTo>
                  <a:lnTo>
                    <a:pt x="25" y="37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2" y="44"/>
                  </a:lnTo>
                  <a:lnTo>
                    <a:pt x="21" y="49"/>
                  </a:lnTo>
                  <a:lnTo>
                    <a:pt x="21" y="54"/>
                  </a:lnTo>
                  <a:lnTo>
                    <a:pt x="19" y="55"/>
                  </a:lnTo>
                  <a:lnTo>
                    <a:pt x="19" y="60"/>
                  </a:lnTo>
                  <a:lnTo>
                    <a:pt x="21" y="65"/>
                  </a:lnTo>
                  <a:lnTo>
                    <a:pt x="22" y="75"/>
                  </a:lnTo>
                  <a:lnTo>
                    <a:pt x="24" y="77"/>
                  </a:lnTo>
                  <a:lnTo>
                    <a:pt x="24" y="82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4"/>
                  </a:lnTo>
                  <a:lnTo>
                    <a:pt x="24" y="87"/>
                  </a:lnTo>
                  <a:lnTo>
                    <a:pt x="24" y="90"/>
                  </a:lnTo>
                  <a:lnTo>
                    <a:pt x="23" y="92"/>
                  </a:lnTo>
                  <a:lnTo>
                    <a:pt x="27" y="95"/>
                  </a:lnTo>
                  <a:lnTo>
                    <a:pt x="25" y="97"/>
                  </a:lnTo>
                  <a:lnTo>
                    <a:pt x="24" y="97"/>
                  </a:lnTo>
                  <a:lnTo>
                    <a:pt x="24" y="98"/>
                  </a:lnTo>
                  <a:lnTo>
                    <a:pt x="24" y="115"/>
                  </a:lnTo>
                  <a:lnTo>
                    <a:pt x="25" y="116"/>
                  </a:lnTo>
                  <a:lnTo>
                    <a:pt x="25" y="117"/>
                  </a:lnTo>
                  <a:lnTo>
                    <a:pt x="27" y="120"/>
                  </a:lnTo>
                  <a:lnTo>
                    <a:pt x="27" y="126"/>
                  </a:lnTo>
                  <a:lnTo>
                    <a:pt x="22" y="130"/>
                  </a:lnTo>
                  <a:lnTo>
                    <a:pt x="22" y="142"/>
                  </a:lnTo>
                  <a:lnTo>
                    <a:pt x="21" y="148"/>
                  </a:lnTo>
                  <a:lnTo>
                    <a:pt x="19" y="152"/>
                  </a:lnTo>
                  <a:lnTo>
                    <a:pt x="19" y="164"/>
                  </a:lnTo>
                  <a:lnTo>
                    <a:pt x="16" y="167"/>
                  </a:lnTo>
                  <a:lnTo>
                    <a:pt x="16" y="175"/>
                  </a:lnTo>
                  <a:lnTo>
                    <a:pt x="14" y="175"/>
                  </a:lnTo>
                  <a:lnTo>
                    <a:pt x="14" y="176"/>
                  </a:lnTo>
                  <a:lnTo>
                    <a:pt x="13" y="176"/>
                  </a:lnTo>
                  <a:lnTo>
                    <a:pt x="13" y="177"/>
                  </a:lnTo>
                  <a:lnTo>
                    <a:pt x="11" y="177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1" y="191"/>
                  </a:lnTo>
                  <a:lnTo>
                    <a:pt x="9" y="192"/>
                  </a:lnTo>
                  <a:lnTo>
                    <a:pt x="8" y="195"/>
                  </a:lnTo>
                  <a:lnTo>
                    <a:pt x="5" y="197"/>
                  </a:lnTo>
                  <a:lnTo>
                    <a:pt x="0" y="199"/>
                  </a:lnTo>
                  <a:lnTo>
                    <a:pt x="0" y="213"/>
                  </a:lnTo>
                  <a:lnTo>
                    <a:pt x="2" y="215"/>
                  </a:lnTo>
                  <a:lnTo>
                    <a:pt x="11" y="219"/>
                  </a:lnTo>
                  <a:lnTo>
                    <a:pt x="16" y="221"/>
                  </a:lnTo>
                  <a:lnTo>
                    <a:pt x="16" y="223"/>
                  </a:lnTo>
                  <a:lnTo>
                    <a:pt x="19" y="226"/>
                  </a:lnTo>
                  <a:lnTo>
                    <a:pt x="19" y="229"/>
                  </a:lnTo>
                  <a:lnTo>
                    <a:pt x="22" y="235"/>
                  </a:lnTo>
                  <a:lnTo>
                    <a:pt x="22" y="239"/>
                  </a:lnTo>
                  <a:lnTo>
                    <a:pt x="21" y="240"/>
                  </a:lnTo>
                  <a:lnTo>
                    <a:pt x="21" y="246"/>
                  </a:lnTo>
                  <a:lnTo>
                    <a:pt x="22" y="248"/>
                  </a:lnTo>
                  <a:lnTo>
                    <a:pt x="24" y="253"/>
                  </a:lnTo>
                  <a:lnTo>
                    <a:pt x="27" y="259"/>
                  </a:lnTo>
                  <a:lnTo>
                    <a:pt x="30" y="262"/>
                  </a:lnTo>
                  <a:lnTo>
                    <a:pt x="30" y="268"/>
                  </a:lnTo>
                  <a:lnTo>
                    <a:pt x="32" y="273"/>
                  </a:lnTo>
                  <a:lnTo>
                    <a:pt x="33" y="275"/>
                  </a:lnTo>
                  <a:lnTo>
                    <a:pt x="34" y="276"/>
                  </a:lnTo>
                  <a:lnTo>
                    <a:pt x="37" y="281"/>
                  </a:lnTo>
                  <a:lnTo>
                    <a:pt x="37" y="282"/>
                  </a:lnTo>
                  <a:lnTo>
                    <a:pt x="41" y="284"/>
                  </a:lnTo>
                  <a:lnTo>
                    <a:pt x="43" y="286"/>
                  </a:lnTo>
                  <a:lnTo>
                    <a:pt x="44" y="292"/>
                  </a:lnTo>
                  <a:lnTo>
                    <a:pt x="44" y="311"/>
                  </a:lnTo>
                  <a:lnTo>
                    <a:pt x="47" y="312"/>
                  </a:lnTo>
                  <a:lnTo>
                    <a:pt x="48" y="316"/>
                  </a:lnTo>
                  <a:lnTo>
                    <a:pt x="48" y="322"/>
                  </a:lnTo>
                  <a:lnTo>
                    <a:pt x="55" y="327"/>
                  </a:lnTo>
                  <a:lnTo>
                    <a:pt x="57" y="328"/>
                  </a:lnTo>
                  <a:lnTo>
                    <a:pt x="63" y="330"/>
                  </a:lnTo>
                  <a:lnTo>
                    <a:pt x="66" y="333"/>
                  </a:lnTo>
                  <a:lnTo>
                    <a:pt x="66" y="338"/>
                  </a:lnTo>
                  <a:lnTo>
                    <a:pt x="73" y="339"/>
                  </a:lnTo>
                  <a:lnTo>
                    <a:pt x="75" y="339"/>
                  </a:lnTo>
                  <a:lnTo>
                    <a:pt x="76" y="341"/>
                  </a:lnTo>
                  <a:lnTo>
                    <a:pt x="79" y="344"/>
                  </a:lnTo>
                  <a:lnTo>
                    <a:pt x="84" y="346"/>
                  </a:lnTo>
                  <a:lnTo>
                    <a:pt x="84" y="347"/>
                  </a:lnTo>
                  <a:lnTo>
                    <a:pt x="87" y="349"/>
                  </a:lnTo>
                  <a:lnTo>
                    <a:pt x="95" y="352"/>
                  </a:lnTo>
                  <a:lnTo>
                    <a:pt x="99" y="352"/>
                  </a:lnTo>
                  <a:lnTo>
                    <a:pt x="99" y="350"/>
                  </a:lnTo>
                  <a:lnTo>
                    <a:pt x="104" y="349"/>
                  </a:lnTo>
                  <a:lnTo>
                    <a:pt x="106" y="350"/>
                  </a:lnTo>
                  <a:lnTo>
                    <a:pt x="107" y="352"/>
                  </a:lnTo>
                  <a:lnTo>
                    <a:pt x="108" y="357"/>
                  </a:lnTo>
                  <a:lnTo>
                    <a:pt x="110" y="359"/>
                  </a:lnTo>
                  <a:lnTo>
                    <a:pt x="113" y="359"/>
                  </a:lnTo>
                  <a:lnTo>
                    <a:pt x="114" y="361"/>
                  </a:lnTo>
                  <a:lnTo>
                    <a:pt x="116" y="361"/>
                  </a:lnTo>
                  <a:lnTo>
                    <a:pt x="119" y="363"/>
                  </a:lnTo>
                  <a:lnTo>
                    <a:pt x="119" y="364"/>
                  </a:lnTo>
                  <a:lnTo>
                    <a:pt x="119" y="366"/>
                  </a:lnTo>
                  <a:lnTo>
                    <a:pt x="120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5" y="374"/>
                  </a:lnTo>
                  <a:lnTo>
                    <a:pt x="127" y="375"/>
                  </a:lnTo>
                  <a:lnTo>
                    <a:pt x="127" y="376"/>
                  </a:lnTo>
                  <a:lnTo>
                    <a:pt x="128" y="379"/>
                  </a:lnTo>
                  <a:lnTo>
                    <a:pt x="130" y="382"/>
                  </a:lnTo>
                  <a:lnTo>
                    <a:pt x="131" y="385"/>
                  </a:lnTo>
                  <a:lnTo>
                    <a:pt x="139" y="385"/>
                  </a:lnTo>
                  <a:lnTo>
                    <a:pt x="141" y="386"/>
                  </a:lnTo>
                  <a:lnTo>
                    <a:pt x="141" y="387"/>
                  </a:lnTo>
                  <a:lnTo>
                    <a:pt x="142" y="390"/>
                  </a:lnTo>
                  <a:lnTo>
                    <a:pt x="147" y="392"/>
                  </a:lnTo>
                  <a:lnTo>
                    <a:pt x="152" y="393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31" name="Freeform 97">
              <a:extLst>
                <a:ext uri="{FF2B5EF4-FFF2-40B4-BE49-F238E27FC236}">
                  <a16:creationId xmlns:a16="http://schemas.microsoft.com/office/drawing/2014/main" id="{4398686F-3774-347C-AAD8-28A22D5BA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5" y="3252432"/>
              <a:ext cx="44796" cy="64559"/>
            </a:xfrm>
            <a:custGeom>
              <a:avLst/>
              <a:gdLst>
                <a:gd name="T0" fmla="*/ 4 w 235"/>
                <a:gd name="T1" fmla="*/ 19 h 341"/>
                <a:gd name="T2" fmla="*/ 4 w 235"/>
                <a:gd name="T3" fmla="*/ 24 h 341"/>
                <a:gd name="T4" fmla="*/ 11 w 235"/>
                <a:gd name="T5" fmla="*/ 35 h 341"/>
                <a:gd name="T6" fmla="*/ 21 w 235"/>
                <a:gd name="T7" fmla="*/ 46 h 341"/>
                <a:gd name="T8" fmla="*/ 27 w 235"/>
                <a:gd name="T9" fmla="*/ 53 h 341"/>
                <a:gd name="T10" fmla="*/ 29 w 235"/>
                <a:gd name="T11" fmla="*/ 60 h 341"/>
                <a:gd name="T12" fmla="*/ 36 w 235"/>
                <a:gd name="T13" fmla="*/ 71 h 341"/>
                <a:gd name="T14" fmla="*/ 41 w 235"/>
                <a:gd name="T15" fmla="*/ 81 h 341"/>
                <a:gd name="T16" fmla="*/ 49 w 235"/>
                <a:gd name="T17" fmla="*/ 84 h 341"/>
                <a:gd name="T18" fmla="*/ 58 w 235"/>
                <a:gd name="T19" fmla="*/ 93 h 341"/>
                <a:gd name="T20" fmla="*/ 60 w 235"/>
                <a:gd name="T21" fmla="*/ 98 h 341"/>
                <a:gd name="T22" fmla="*/ 71 w 235"/>
                <a:gd name="T23" fmla="*/ 106 h 341"/>
                <a:gd name="T24" fmla="*/ 77 w 235"/>
                <a:gd name="T25" fmla="*/ 109 h 341"/>
                <a:gd name="T26" fmla="*/ 82 w 235"/>
                <a:gd name="T27" fmla="*/ 114 h 341"/>
                <a:gd name="T28" fmla="*/ 91 w 235"/>
                <a:gd name="T29" fmla="*/ 120 h 341"/>
                <a:gd name="T30" fmla="*/ 99 w 235"/>
                <a:gd name="T31" fmla="*/ 125 h 341"/>
                <a:gd name="T32" fmla="*/ 102 w 235"/>
                <a:gd name="T33" fmla="*/ 130 h 341"/>
                <a:gd name="T34" fmla="*/ 106 w 235"/>
                <a:gd name="T35" fmla="*/ 139 h 341"/>
                <a:gd name="T36" fmla="*/ 124 w 235"/>
                <a:gd name="T37" fmla="*/ 150 h 341"/>
                <a:gd name="T38" fmla="*/ 131 w 235"/>
                <a:gd name="T39" fmla="*/ 155 h 341"/>
                <a:gd name="T40" fmla="*/ 134 w 235"/>
                <a:gd name="T41" fmla="*/ 160 h 341"/>
                <a:gd name="T42" fmla="*/ 127 w 235"/>
                <a:gd name="T43" fmla="*/ 166 h 341"/>
                <a:gd name="T44" fmla="*/ 134 w 235"/>
                <a:gd name="T45" fmla="*/ 180 h 341"/>
                <a:gd name="T46" fmla="*/ 142 w 235"/>
                <a:gd name="T47" fmla="*/ 190 h 341"/>
                <a:gd name="T48" fmla="*/ 146 w 235"/>
                <a:gd name="T49" fmla="*/ 191 h 341"/>
                <a:gd name="T50" fmla="*/ 151 w 235"/>
                <a:gd name="T51" fmla="*/ 199 h 341"/>
                <a:gd name="T52" fmla="*/ 157 w 235"/>
                <a:gd name="T53" fmla="*/ 208 h 341"/>
                <a:gd name="T54" fmla="*/ 160 w 235"/>
                <a:gd name="T55" fmla="*/ 219 h 341"/>
                <a:gd name="T56" fmla="*/ 165 w 235"/>
                <a:gd name="T57" fmla="*/ 222 h 341"/>
                <a:gd name="T58" fmla="*/ 173 w 235"/>
                <a:gd name="T59" fmla="*/ 231 h 341"/>
                <a:gd name="T60" fmla="*/ 184 w 235"/>
                <a:gd name="T61" fmla="*/ 234 h 341"/>
                <a:gd name="T62" fmla="*/ 186 w 235"/>
                <a:gd name="T63" fmla="*/ 243 h 341"/>
                <a:gd name="T64" fmla="*/ 189 w 235"/>
                <a:gd name="T65" fmla="*/ 246 h 341"/>
                <a:gd name="T66" fmla="*/ 197 w 235"/>
                <a:gd name="T67" fmla="*/ 256 h 341"/>
                <a:gd name="T68" fmla="*/ 196 w 235"/>
                <a:gd name="T69" fmla="*/ 260 h 341"/>
                <a:gd name="T70" fmla="*/ 202 w 235"/>
                <a:gd name="T71" fmla="*/ 267 h 341"/>
                <a:gd name="T72" fmla="*/ 202 w 235"/>
                <a:gd name="T73" fmla="*/ 275 h 341"/>
                <a:gd name="T74" fmla="*/ 197 w 235"/>
                <a:gd name="T75" fmla="*/ 290 h 341"/>
                <a:gd name="T76" fmla="*/ 196 w 235"/>
                <a:gd name="T77" fmla="*/ 294 h 341"/>
                <a:gd name="T78" fmla="*/ 197 w 235"/>
                <a:gd name="T79" fmla="*/ 299 h 341"/>
                <a:gd name="T80" fmla="*/ 198 w 235"/>
                <a:gd name="T81" fmla="*/ 305 h 341"/>
                <a:gd name="T82" fmla="*/ 197 w 235"/>
                <a:gd name="T83" fmla="*/ 311 h 341"/>
                <a:gd name="T84" fmla="*/ 204 w 235"/>
                <a:gd name="T85" fmla="*/ 321 h 341"/>
                <a:gd name="T86" fmla="*/ 206 w 235"/>
                <a:gd name="T87" fmla="*/ 330 h 341"/>
                <a:gd name="T88" fmla="*/ 224 w 235"/>
                <a:gd name="T89" fmla="*/ 332 h 341"/>
                <a:gd name="T90" fmla="*/ 235 w 235"/>
                <a:gd name="T91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5" h="341">
                  <a:moveTo>
                    <a:pt x="0" y="0"/>
                  </a:moveTo>
                  <a:lnTo>
                    <a:pt x="0" y="15"/>
                  </a:lnTo>
                  <a:lnTo>
                    <a:pt x="4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4" y="24"/>
                  </a:lnTo>
                  <a:lnTo>
                    <a:pt x="6" y="27"/>
                  </a:lnTo>
                  <a:lnTo>
                    <a:pt x="7" y="33"/>
                  </a:lnTo>
                  <a:lnTo>
                    <a:pt x="11" y="35"/>
                  </a:lnTo>
                  <a:lnTo>
                    <a:pt x="17" y="41"/>
                  </a:lnTo>
                  <a:lnTo>
                    <a:pt x="18" y="46"/>
                  </a:lnTo>
                  <a:lnTo>
                    <a:pt x="21" y="46"/>
                  </a:lnTo>
                  <a:lnTo>
                    <a:pt x="25" y="48"/>
                  </a:lnTo>
                  <a:lnTo>
                    <a:pt x="25" y="51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8" y="57"/>
                  </a:lnTo>
                  <a:lnTo>
                    <a:pt x="29" y="60"/>
                  </a:lnTo>
                  <a:lnTo>
                    <a:pt x="29" y="68"/>
                  </a:lnTo>
                  <a:lnTo>
                    <a:pt x="36" y="68"/>
                  </a:lnTo>
                  <a:lnTo>
                    <a:pt x="36" y="71"/>
                  </a:lnTo>
                  <a:lnTo>
                    <a:pt x="39" y="74"/>
                  </a:lnTo>
                  <a:lnTo>
                    <a:pt x="40" y="79"/>
                  </a:lnTo>
                  <a:lnTo>
                    <a:pt x="41" y="81"/>
                  </a:lnTo>
                  <a:lnTo>
                    <a:pt x="44" y="82"/>
                  </a:lnTo>
                  <a:lnTo>
                    <a:pt x="47" y="82"/>
                  </a:lnTo>
                  <a:lnTo>
                    <a:pt x="49" y="84"/>
                  </a:lnTo>
                  <a:lnTo>
                    <a:pt x="51" y="87"/>
                  </a:lnTo>
                  <a:lnTo>
                    <a:pt x="53" y="92"/>
                  </a:lnTo>
                  <a:lnTo>
                    <a:pt x="58" y="93"/>
                  </a:lnTo>
                  <a:lnTo>
                    <a:pt x="59" y="94"/>
                  </a:lnTo>
                  <a:lnTo>
                    <a:pt x="59" y="95"/>
                  </a:lnTo>
                  <a:lnTo>
                    <a:pt x="60" y="98"/>
                  </a:lnTo>
                  <a:lnTo>
                    <a:pt x="64" y="101"/>
                  </a:lnTo>
                  <a:lnTo>
                    <a:pt x="69" y="103"/>
                  </a:lnTo>
                  <a:lnTo>
                    <a:pt x="71" y="106"/>
                  </a:lnTo>
                  <a:lnTo>
                    <a:pt x="72" y="106"/>
                  </a:lnTo>
                  <a:lnTo>
                    <a:pt x="74" y="108"/>
                  </a:lnTo>
                  <a:lnTo>
                    <a:pt x="77" y="109"/>
                  </a:lnTo>
                  <a:lnTo>
                    <a:pt x="79" y="112"/>
                  </a:lnTo>
                  <a:lnTo>
                    <a:pt x="80" y="114"/>
                  </a:lnTo>
                  <a:lnTo>
                    <a:pt x="82" y="114"/>
                  </a:lnTo>
                  <a:lnTo>
                    <a:pt x="83" y="115"/>
                  </a:lnTo>
                  <a:lnTo>
                    <a:pt x="86" y="117"/>
                  </a:lnTo>
                  <a:lnTo>
                    <a:pt x="91" y="120"/>
                  </a:lnTo>
                  <a:lnTo>
                    <a:pt x="94" y="122"/>
                  </a:lnTo>
                  <a:lnTo>
                    <a:pt x="95" y="124"/>
                  </a:lnTo>
                  <a:lnTo>
                    <a:pt x="99" y="125"/>
                  </a:lnTo>
                  <a:lnTo>
                    <a:pt x="101" y="126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4" y="133"/>
                  </a:lnTo>
                  <a:lnTo>
                    <a:pt x="105" y="137"/>
                  </a:lnTo>
                  <a:lnTo>
                    <a:pt x="106" y="139"/>
                  </a:lnTo>
                  <a:lnTo>
                    <a:pt x="113" y="144"/>
                  </a:lnTo>
                  <a:lnTo>
                    <a:pt x="118" y="148"/>
                  </a:lnTo>
                  <a:lnTo>
                    <a:pt x="124" y="150"/>
                  </a:lnTo>
                  <a:lnTo>
                    <a:pt x="125" y="151"/>
                  </a:lnTo>
                  <a:lnTo>
                    <a:pt x="127" y="155"/>
                  </a:lnTo>
                  <a:lnTo>
                    <a:pt x="131" y="155"/>
                  </a:lnTo>
                  <a:lnTo>
                    <a:pt x="135" y="158"/>
                  </a:lnTo>
                  <a:lnTo>
                    <a:pt x="13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1" y="164"/>
                  </a:lnTo>
                  <a:lnTo>
                    <a:pt x="127" y="166"/>
                  </a:lnTo>
                  <a:lnTo>
                    <a:pt x="127" y="175"/>
                  </a:lnTo>
                  <a:lnTo>
                    <a:pt x="131" y="179"/>
                  </a:lnTo>
                  <a:lnTo>
                    <a:pt x="134" y="180"/>
                  </a:lnTo>
                  <a:lnTo>
                    <a:pt x="135" y="182"/>
                  </a:lnTo>
                  <a:lnTo>
                    <a:pt x="138" y="184"/>
                  </a:lnTo>
                  <a:lnTo>
                    <a:pt x="142" y="190"/>
                  </a:lnTo>
                  <a:lnTo>
                    <a:pt x="141" y="190"/>
                  </a:lnTo>
                  <a:lnTo>
                    <a:pt x="142" y="190"/>
                  </a:lnTo>
                  <a:lnTo>
                    <a:pt x="146" y="191"/>
                  </a:lnTo>
                  <a:lnTo>
                    <a:pt x="149" y="193"/>
                  </a:lnTo>
                  <a:lnTo>
                    <a:pt x="149" y="196"/>
                  </a:lnTo>
                  <a:lnTo>
                    <a:pt x="151" y="199"/>
                  </a:lnTo>
                  <a:lnTo>
                    <a:pt x="157" y="201"/>
                  </a:lnTo>
                  <a:lnTo>
                    <a:pt x="157" y="204"/>
                  </a:lnTo>
                  <a:lnTo>
                    <a:pt x="157" y="208"/>
                  </a:lnTo>
                  <a:lnTo>
                    <a:pt x="159" y="210"/>
                  </a:lnTo>
                  <a:lnTo>
                    <a:pt x="160" y="213"/>
                  </a:lnTo>
                  <a:lnTo>
                    <a:pt x="160" y="219"/>
                  </a:lnTo>
                  <a:lnTo>
                    <a:pt x="163" y="219"/>
                  </a:lnTo>
                  <a:lnTo>
                    <a:pt x="164" y="221"/>
                  </a:lnTo>
                  <a:lnTo>
                    <a:pt x="165" y="222"/>
                  </a:lnTo>
                  <a:lnTo>
                    <a:pt x="164" y="224"/>
                  </a:lnTo>
                  <a:lnTo>
                    <a:pt x="173" y="229"/>
                  </a:lnTo>
                  <a:lnTo>
                    <a:pt x="173" y="231"/>
                  </a:lnTo>
                  <a:lnTo>
                    <a:pt x="175" y="232"/>
                  </a:lnTo>
                  <a:lnTo>
                    <a:pt x="182" y="232"/>
                  </a:lnTo>
                  <a:lnTo>
                    <a:pt x="184" y="234"/>
                  </a:lnTo>
                  <a:lnTo>
                    <a:pt x="185" y="235"/>
                  </a:lnTo>
                  <a:lnTo>
                    <a:pt x="186" y="240"/>
                  </a:lnTo>
                  <a:lnTo>
                    <a:pt x="186" y="243"/>
                  </a:lnTo>
                  <a:lnTo>
                    <a:pt x="185" y="244"/>
                  </a:lnTo>
                  <a:lnTo>
                    <a:pt x="186" y="245"/>
                  </a:lnTo>
                  <a:lnTo>
                    <a:pt x="189" y="246"/>
                  </a:lnTo>
                  <a:lnTo>
                    <a:pt x="193" y="246"/>
                  </a:lnTo>
                  <a:lnTo>
                    <a:pt x="197" y="248"/>
                  </a:lnTo>
                  <a:lnTo>
                    <a:pt x="197" y="256"/>
                  </a:lnTo>
                  <a:lnTo>
                    <a:pt x="200" y="257"/>
                  </a:lnTo>
                  <a:lnTo>
                    <a:pt x="197" y="258"/>
                  </a:lnTo>
                  <a:lnTo>
                    <a:pt x="196" y="260"/>
                  </a:lnTo>
                  <a:lnTo>
                    <a:pt x="197" y="261"/>
                  </a:lnTo>
                  <a:lnTo>
                    <a:pt x="200" y="262"/>
                  </a:lnTo>
                  <a:lnTo>
                    <a:pt x="202" y="267"/>
                  </a:lnTo>
                  <a:lnTo>
                    <a:pt x="200" y="268"/>
                  </a:lnTo>
                  <a:lnTo>
                    <a:pt x="197" y="273"/>
                  </a:lnTo>
                  <a:lnTo>
                    <a:pt x="202" y="275"/>
                  </a:lnTo>
                  <a:lnTo>
                    <a:pt x="200" y="280"/>
                  </a:lnTo>
                  <a:lnTo>
                    <a:pt x="200" y="288"/>
                  </a:lnTo>
                  <a:lnTo>
                    <a:pt x="197" y="290"/>
                  </a:lnTo>
                  <a:lnTo>
                    <a:pt x="194" y="291"/>
                  </a:lnTo>
                  <a:lnTo>
                    <a:pt x="195" y="293"/>
                  </a:lnTo>
                  <a:lnTo>
                    <a:pt x="196" y="294"/>
                  </a:lnTo>
                  <a:lnTo>
                    <a:pt x="200" y="295"/>
                  </a:lnTo>
                  <a:lnTo>
                    <a:pt x="197" y="296"/>
                  </a:lnTo>
                  <a:lnTo>
                    <a:pt x="197" y="299"/>
                  </a:lnTo>
                  <a:lnTo>
                    <a:pt x="195" y="300"/>
                  </a:lnTo>
                  <a:lnTo>
                    <a:pt x="197" y="303"/>
                  </a:lnTo>
                  <a:lnTo>
                    <a:pt x="198" y="305"/>
                  </a:lnTo>
                  <a:lnTo>
                    <a:pt x="197" y="305"/>
                  </a:lnTo>
                  <a:lnTo>
                    <a:pt x="197" y="306"/>
                  </a:lnTo>
                  <a:lnTo>
                    <a:pt x="197" y="311"/>
                  </a:lnTo>
                  <a:lnTo>
                    <a:pt x="200" y="310"/>
                  </a:lnTo>
                  <a:lnTo>
                    <a:pt x="204" y="311"/>
                  </a:lnTo>
                  <a:lnTo>
                    <a:pt x="204" y="321"/>
                  </a:lnTo>
                  <a:lnTo>
                    <a:pt x="202" y="324"/>
                  </a:lnTo>
                  <a:lnTo>
                    <a:pt x="202" y="328"/>
                  </a:lnTo>
                  <a:lnTo>
                    <a:pt x="206" y="330"/>
                  </a:lnTo>
                  <a:lnTo>
                    <a:pt x="217" y="330"/>
                  </a:lnTo>
                  <a:lnTo>
                    <a:pt x="219" y="331"/>
                  </a:lnTo>
                  <a:lnTo>
                    <a:pt x="224" y="332"/>
                  </a:lnTo>
                  <a:lnTo>
                    <a:pt x="225" y="335"/>
                  </a:lnTo>
                  <a:lnTo>
                    <a:pt x="230" y="339"/>
                  </a:lnTo>
                  <a:lnTo>
                    <a:pt x="235" y="341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32" name="Freeform 98">
              <a:extLst>
                <a:ext uri="{FF2B5EF4-FFF2-40B4-BE49-F238E27FC236}">
                  <a16:creationId xmlns:a16="http://schemas.microsoft.com/office/drawing/2014/main" id="{B5CB664D-7C55-EF4B-1610-D01F2BFC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0" y="3198413"/>
              <a:ext cx="40844" cy="54019"/>
            </a:xfrm>
            <a:custGeom>
              <a:avLst/>
              <a:gdLst>
                <a:gd name="T0" fmla="*/ 216 w 220"/>
                <a:gd name="T1" fmla="*/ 8 h 287"/>
                <a:gd name="T2" fmla="*/ 206 w 220"/>
                <a:gd name="T3" fmla="*/ 15 h 287"/>
                <a:gd name="T4" fmla="*/ 202 w 220"/>
                <a:gd name="T5" fmla="*/ 18 h 287"/>
                <a:gd name="T6" fmla="*/ 188 w 220"/>
                <a:gd name="T7" fmla="*/ 27 h 287"/>
                <a:gd name="T8" fmla="*/ 180 w 220"/>
                <a:gd name="T9" fmla="*/ 30 h 287"/>
                <a:gd name="T10" fmla="*/ 175 w 220"/>
                <a:gd name="T11" fmla="*/ 36 h 287"/>
                <a:gd name="T12" fmla="*/ 169 w 220"/>
                <a:gd name="T13" fmla="*/ 40 h 287"/>
                <a:gd name="T14" fmla="*/ 164 w 220"/>
                <a:gd name="T15" fmla="*/ 44 h 287"/>
                <a:gd name="T16" fmla="*/ 153 w 220"/>
                <a:gd name="T17" fmla="*/ 49 h 287"/>
                <a:gd name="T18" fmla="*/ 136 w 220"/>
                <a:gd name="T19" fmla="*/ 58 h 287"/>
                <a:gd name="T20" fmla="*/ 118 w 220"/>
                <a:gd name="T21" fmla="*/ 62 h 287"/>
                <a:gd name="T22" fmla="*/ 114 w 220"/>
                <a:gd name="T23" fmla="*/ 59 h 287"/>
                <a:gd name="T24" fmla="*/ 93 w 220"/>
                <a:gd name="T25" fmla="*/ 60 h 287"/>
                <a:gd name="T26" fmla="*/ 85 w 220"/>
                <a:gd name="T27" fmla="*/ 51 h 287"/>
                <a:gd name="T28" fmla="*/ 71 w 220"/>
                <a:gd name="T29" fmla="*/ 58 h 287"/>
                <a:gd name="T30" fmla="*/ 70 w 220"/>
                <a:gd name="T31" fmla="*/ 60 h 287"/>
                <a:gd name="T32" fmla="*/ 65 w 220"/>
                <a:gd name="T33" fmla="*/ 60 h 287"/>
                <a:gd name="T34" fmla="*/ 60 w 220"/>
                <a:gd name="T35" fmla="*/ 71 h 287"/>
                <a:gd name="T36" fmla="*/ 49 w 220"/>
                <a:gd name="T37" fmla="*/ 77 h 287"/>
                <a:gd name="T38" fmla="*/ 45 w 220"/>
                <a:gd name="T39" fmla="*/ 87 h 287"/>
                <a:gd name="T40" fmla="*/ 44 w 220"/>
                <a:gd name="T41" fmla="*/ 91 h 287"/>
                <a:gd name="T42" fmla="*/ 38 w 220"/>
                <a:gd name="T43" fmla="*/ 91 h 287"/>
                <a:gd name="T44" fmla="*/ 36 w 220"/>
                <a:gd name="T45" fmla="*/ 95 h 287"/>
                <a:gd name="T46" fmla="*/ 33 w 220"/>
                <a:gd name="T47" fmla="*/ 104 h 287"/>
                <a:gd name="T48" fmla="*/ 23 w 220"/>
                <a:gd name="T49" fmla="*/ 110 h 287"/>
                <a:gd name="T50" fmla="*/ 17 w 220"/>
                <a:gd name="T51" fmla="*/ 115 h 287"/>
                <a:gd name="T52" fmla="*/ 19 w 220"/>
                <a:gd name="T53" fmla="*/ 118 h 287"/>
                <a:gd name="T54" fmla="*/ 12 w 220"/>
                <a:gd name="T55" fmla="*/ 125 h 287"/>
                <a:gd name="T56" fmla="*/ 5 w 220"/>
                <a:gd name="T57" fmla="*/ 128 h 287"/>
                <a:gd name="T58" fmla="*/ 1 w 220"/>
                <a:gd name="T59" fmla="*/ 139 h 287"/>
                <a:gd name="T60" fmla="*/ 1 w 220"/>
                <a:gd name="T61" fmla="*/ 149 h 287"/>
                <a:gd name="T62" fmla="*/ 5 w 220"/>
                <a:gd name="T63" fmla="*/ 164 h 287"/>
                <a:gd name="T64" fmla="*/ 11 w 220"/>
                <a:gd name="T65" fmla="*/ 175 h 287"/>
                <a:gd name="T66" fmla="*/ 14 w 220"/>
                <a:gd name="T67" fmla="*/ 183 h 287"/>
                <a:gd name="T68" fmla="*/ 22 w 220"/>
                <a:gd name="T69" fmla="*/ 194 h 287"/>
                <a:gd name="T70" fmla="*/ 25 w 220"/>
                <a:gd name="T71" fmla="*/ 202 h 287"/>
                <a:gd name="T72" fmla="*/ 29 w 220"/>
                <a:gd name="T73" fmla="*/ 210 h 287"/>
                <a:gd name="T74" fmla="*/ 22 w 220"/>
                <a:gd name="T75" fmla="*/ 207 h 287"/>
                <a:gd name="T76" fmla="*/ 23 w 220"/>
                <a:gd name="T77" fmla="*/ 226 h 287"/>
                <a:gd name="T78" fmla="*/ 23 w 220"/>
                <a:gd name="T79" fmla="*/ 239 h 287"/>
                <a:gd name="T80" fmla="*/ 22 w 220"/>
                <a:gd name="T81" fmla="*/ 248 h 287"/>
                <a:gd name="T82" fmla="*/ 19 w 220"/>
                <a:gd name="T83" fmla="*/ 26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0" h="287">
                  <a:moveTo>
                    <a:pt x="220" y="0"/>
                  </a:moveTo>
                  <a:lnTo>
                    <a:pt x="218" y="5"/>
                  </a:lnTo>
                  <a:lnTo>
                    <a:pt x="216" y="8"/>
                  </a:lnTo>
                  <a:lnTo>
                    <a:pt x="211" y="9"/>
                  </a:lnTo>
                  <a:lnTo>
                    <a:pt x="209" y="14"/>
                  </a:lnTo>
                  <a:lnTo>
                    <a:pt x="206" y="15"/>
                  </a:lnTo>
                  <a:lnTo>
                    <a:pt x="205" y="15"/>
                  </a:lnTo>
                  <a:lnTo>
                    <a:pt x="205" y="16"/>
                  </a:lnTo>
                  <a:lnTo>
                    <a:pt x="202" y="18"/>
                  </a:lnTo>
                  <a:lnTo>
                    <a:pt x="198" y="20"/>
                  </a:lnTo>
                  <a:lnTo>
                    <a:pt x="191" y="27"/>
                  </a:lnTo>
                  <a:lnTo>
                    <a:pt x="188" y="27"/>
                  </a:lnTo>
                  <a:lnTo>
                    <a:pt x="187" y="29"/>
                  </a:lnTo>
                  <a:lnTo>
                    <a:pt x="186" y="30"/>
                  </a:lnTo>
                  <a:lnTo>
                    <a:pt x="180" y="30"/>
                  </a:lnTo>
                  <a:lnTo>
                    <a:pt x="179" y="33"/>
                  </a:lnTo>
                  <a:lnTo>
                    <a:pt x="176" y="36"/>
                  </a:lnTo>
                  <a:lnTo>
                    <a:pt x="175" y="36"/>
                  </a:lnTo>
                  <a:lnTo>
                    <a:pt x="175" y="37"/>
                  </a:lnTo>
                  <a:lnTo>
                    <a:pt x="173" y="38"/>
                  </a:lnTo>
                  <a:lnTo>
                    <a:pt x="169" y="40"/>
                  </a:lnTo>
                  <a:lnTo>
                    <a:pt x="166" y="40"/>
                  </a:lnTo>
                  <a:lnTo>
                    <a:pt x="165" y="41"/>
                  </a:lnTo>
                  <a:lnTo>
                    <a:pt x="164" y="44"/>
                  </a:lnTo>
                  <a:lnTo>
                    <a:pt x="158" y="44"/>
                  </a:lnTo>
                  <a:lnTo>
                    <a:pt x="156" y="47"/>
                  </a:lnTo>
                  <a:lnTo>
                    <a:pt x="153" y="49"/>
                  </a:lnTo>
                  <a:lnTo>
                    <a:pt x="151" y="51"/>
                  </a:lnTo>
                  <a:lnTo>
                    <a:pt x="143" y="52"/>
                  </a:lnTo>
                  <a:lnTo>
                    <a:pt x="136" y="58"/>
                  </a:lnTo>
                  <a:lnTo>
                    <a:pt x="132" y="60"/>
                  </a:lnTo>
                  <a:lnTo>
                    <a:pt x="126" y="62"/>
                  </a:lnTo>
                  <a:lnTo>
                    <a:pt x="118" y="62"/>
                  </a:lnTo>
                  <a:lnTo>
                    <a:pt x="117" y="59"/>
                  </a:lnTo>
                  <a:lnTo>
                    <a:pt x="116" y="59"/>
                  </a:lnTo>
                  <a:lnTo>
                    <a:pt x="114" y="59"/>
                  </a:lnTo>
                  <a:lnTo>
                    <a:pt x="112" y="62"/>
                  </a:lnTo>
                  <a:lnTo>
                    <a:pt x="110" y="60"/>
                  </a:lnTo>
                  <a:lnTo>
                    <a:pt x="93" y="60"/>
                  </a:lnTo>
                  <a:lnTo>
                    <a:pt x="88" y="58"/>
                  </a:lnTo>
                  <a:lnTo>
                    <a:pt x="87" y="54"/>
                  </a:lnTo>
                  <a:lnTo>
                    <a:pt x="85" y="51"/>
                  </a:lnTo>
                  <a:lnTo>
                    <a:pt x="78" y="52"/>
                  </a:lnTo>
                  <a:lnTo>
                    <a:pt x="74" y="54"/>
                  </a:lnTo>
                  <a:lnTo>
                    <a:pt x="71" y="58"/>
                  </a:lnTo>
                  <a:lnTo>
                    <a:pt x="70" y="58"/>
                  </a:lnTo>
                  <a:lnTo>
                    <a:pt x="70" y="59"/>
                  </a:lnTo>
                  <a:lnTo>
                    <a:pt x="70" y="60"/>
                  </a:lnTo>
                  <a:lnTo>
                    <a:pt x="68" y="59"/>
                  </a:lnTo>
                  <a:lnTo>
                    <a:pt x="67" y="58"/>
                  </a:lnTo>
                  <a:lnTo>
                    <a:pt x="65" y="60"/>
                  </a:lnTo>
                  <a:lnTo>
                    <a:pt x="65" y="63"/>
                  </a:lnTo>
                  <a:lnTo>
                    <a:pt x="63" y="69"/>
                  </a:lnTo>
                  <a:lnTo>
                    <a:pt x="60" y="71"/>
                  </a:lnTo>
                  <a:lnTo>
                    <a:pt x="56" y="73"/>
                  </a:lnTo>
                  <a:lnTo>
                    <a:pt x="52" y="76"/>
                  </a:lnTo>
                  <a:lnTo>
                    <a:pt x="49" y="77"/>
                  </a:lnTo>
                  <a:lnTo>
                    <a:pt x="49" y="82"/>
                  </a:lnTo>
                  <a:lnTo>
                    <a:pt x="45" y="84"/>
                  </a:lnTo>
                  <a:lnTo>
                    <a:pt x="45" y="87"/>
                  </a:lnTo>
                  <a:lnTo>
                    <a:pt x="44" y="87"/>
                  </a:lnTo>
                  <a:lnTo>
                    <a:pt x="44" y="88"/>
                  </a:lnTo>
                  <a:lnTo>
                    <a:pt x="44" y="91"/>
                  </a:lnTo>
                  <a:lnTo>
                    <a:pt x="41" y="93"/>
                  </a:lnTo>
                  <a:lnTo>
                    <a:pt x="40" y="91"/>
                  </a:lnTo>
                  <a:lnTo>
                    <a:pt x="38" y="91"/>
                  </a:lnTo>
                  <a:lnTo>
                    <a:pt x="34" y="91"/>
                  </a:lnTo>
                  <a:lnTo>
                    <a:pt x="34" y="95"/>
                  </a:lnTo>
                  <a:lnTo>
                    <a:pt x="36" y="95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3" y="104"/>
                  </a:lnTo>
                  <a:lnTo>
                    <a:pt x="31" y="107"/>
                  </a:lnTo>
                  <a:lnTo>
                    <a:pt x="25" y="109"/>
                  </a:lnTo>
                  <a:lnTo>
                    <a:pt x="23" y="110"/>
                  </a:lnTo>
                  <a:lnTo>
                    <a:pt x="23" y="115"/>
                  </a:lnTo>
                  <a:lnTo>
                    <a:pt x="20" y="115"/>
                  </a:lnTo>
                  <a:lnTo>
                    <a:pt x="17" y="115"/>
                  </a:lnTo>
                  <a:lnTo>
                    <a:pt x="17" y="116"/>
                  </a:lnTo>
                  <a:lnTo>
                    <a:pt x="20" y="117"/>
                  </a:lnTo>
                  <a:lnTo>
                    <a:pt x="19" y="118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2" y="125"/>
                  </a:lnTo>
                  <a:lnTo>
                    <a:pt x="9" y="128"/>
                  </a:lnTo>
                  <a:lnTo>
                    <a:pt x="7" y="128"/>
                  </a:lnTo>
                  <a:lnTo>
                    <a:pt x="5" y="128"/>
                  </a:lnTo>
                  <a:lnTo>
                    <a:pt x="5" y="129"/>
                  </a:lnTo>
                  <a:lnTo>
                    <a:pt x="1" y="129"/>
                  </a:lnTo>
                  <a:lnTo>
                    <a:pt x="1" y="139"/>
                  </a:lnTo>
                  <a:lnTo>
                    <a:pt x="0" y="145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1" y="156"/>
                  </a:lnTo>
                  <a:lnTo>
                    <a:pt x="3" y="160"/>
                  </a:lnTo>
                  <a:lnTo>
                    <a:pt x="5" y="164"/>
                  </a:lnTo>
                  <a:lnTo>
                    <a:pt x="5" y="168"/>
                  </a:lnTo>
                  <a:lnTo>
                    <a:pt x="9" y="171"/>
                  </a:lnTo>
                  <a:lnTo>
                    <a:pt x="11" y="175"/>
                  </a:lnTo>
                  <a:lnTo>
                    <a:pt x="12" y="180"/>
                  </a:lnTo>
                  <a:lnTo>
                    <a:pt x="12" y="182"/>
                  </a:lnTo>
                  <a:lnTo>
                    <a:pt x="14" y="183"/>
                  </a:lnTo>
                  <a:lnTo>
                    <a:pt x="15" y="183"/>
                  </a:lnTo>
                  <a:lnTo>
                    <a:pt x="16" y="186"/>
                  </a:lnTo>
                  <a:lnTo>
                    <a:pt x="22" y="194"/>
                  </a:lnTo>
                  <a:lnTo>
                    <a:pt x="23" y="196"/>
                  </a:lnTo>
                  <a:lnTo>
                    <a:pt x="23" y="200"/>
                  </a:lnTo>
                  <a:lnTo>
                    <a:pt x="25" y="202"/>
                  </a:lnTo>
                  <a:lnTo>
                    <a:pt x="31" y="204"/>
                  </a:lnTo>
                  <a:lnTo>
                    <a:pt x="31" y="207"/>
                  </a:lnTo>
                  <a:lnTo>
                    <a:pt x="29" y="210"/>
                  </a:lnTo>
                  <a:lnTo>
                    <a:pt x="27" y="211"/>
                  </a:lnTo>
                  <a:lnTo>
                    <a:pt x="23" y="211"/>
                  </a:lnTo>
                  <a:lnTo>
                    <a:pt x="22" y="207"/>
                  </a:lnTo>
                  <a:lnTo>
                    <a:pt x="22" y="215"/>
                  </a:lnTo>
                  <a:lnTo>
                    <a:pt x="23" y="218"/>
                  </a:lnTo>
                  <a:lnTo>
                    <a:pt x="23" y="226"/>
                  </a:lnTo>
                  <a:lnTo>
                    <a:pt x="22" y="229"/>
                  </a:lnTo>
                  <a:lnTo>
                    <a:pt x="22" y="238"/>
                  </a:lnTo>
                  <a:lnTo>
                    <a:pt x="23" y="239"/>
                  </a:lnTo>
                  <a:lnTo>
                    <a:pt x="22" y="240"/>
                  </a:lnTo>
                  <a:lnTo>
                    <a:pt x="22" y="243"/>
                  </a:lnTo>
                  <a:lnTo>
                    <a:pt x="22" y="248"/>
                  </a:lnTo>
                  <a:lnTo>
                    <a:pt x="20" y="249"/>
                  </a:lnTo>
                  <a:lnTo>
                    <a:pt x="20" y="254"/>
                  </a:lnTo>
                  <a:lnTo>
                    <a:pt x="19" y="260"/>
                  </a:lnTo>
                  <a:lnTo>
                    <a:pt x="16" y="267"/>
                  </a:lnTo>
                  <a:lnTo>
                    <a:pt x="16" y="287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33" name="Freeform 99">
              <a:extLst>
                <a:ext uri="{FF2B5EF4-FFF2-40B4-BE49-F238E27FC236}">
                  <a16:creationId xmlns:a16="http://schemas.microsoft.com/office/drawing/2014/main" id="{A0841A51-657A-FA01-2889-F18A9A681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" y="3135172"/>
              <a:ext cx="22398" cy="63242"/>
            </a:xfrm>
            <a:custGeom>
              <a:avLst/>
              <a:gdLst>
                <a:gd name="T0" fmla="*/ 113 w 122"/>
                <a:gd name="T1" fmla="*/ 20 h 336"/>
                <a:gd name="T2" fmla="*/ 106 w 122"/>
                <a:gd name="T3" fmla="*/ 17 h 336"/>
                <a:gd name="T4" fmla="*/ 96 w 122"/>
                <a:gd name="T5" fmla="*/ 11 h 336"/>
                <a:gd name="T6" fmla="*/ 93 w 122"/>
                <a:gd name="T7" fmla="*/ 11 h 336"/>
                <a:gd name="T8" fmla="*/ 85 w 122"/>
                <a:gd name="T9" fmla="*/ 9 h 336"/>
                <a:gd name="T10" fmla="*/ 73 w 122"/>
                <a:gd name="T11" fmla="*/ 9 h 336"/>
                <a:gd name="T12" fmla="*/ 67 w 122"/>
                <a:gd name="T13" fmla="*/ 6 h 336"/>
                <a:gd name="T14" fmla="*/ 63 w 122"/>
                <a:gd name="T15" fmla="*/ 0 h 336"/>
                <a:gd name="T16" fmla="*/ 57 w 122"/>
                <a:gd name="T17" fmla="*/ 6 h 336"/>
                <a:gd name="T18" fmla="*/ 41 w 122"/>
                <a:gd name="T19" fmla="*/ 9 h 336"/>
                <a:gd name="T20" fmla="*/ 46 w 122"/>
                <a:gd name="T21" fmla="*/ 17 h 336"/>
                <a:gd name="T22" fmla="*/ 44 w 122"/>
                <a:gd name="T23" fmla="*/ 48 h 336"/>
                <a:gd name="T24" fmla="*/ 52 w 122"/>
                <a:gd name="T25" fmla="*/ 49 h 336"/>
                <a:gd name="T26" fmla="*/ 60 w 122"/>
                <a:gd name="T27" fmla="*/ 49 h 336"/>
                <a:gd name="T28" fmla="*/ 60 w 122"/>
                <a:gd name="T29" fmla="*/ 58 h 336"/>
                <a:gd name="T30" fmla="*/ 57 w 122"/>
                <a:gd name="T31" fmla="*/ 60 h 336"/>
                <a:gd name="T32" fmla="*/ 51 w 122"/>
                <a:gd name="T33" fmla="*/ 63 h 336"/>
                <a:gd name="T34" fmla="*/ 51 w 122"/>
                <a:gd name="T35" fmla="*/ 55 h 336"/>
                <a:gd name="T36" fmla="*/ 46 w 122"/>
                <a:gd name="T37" fmla="*/ 58 h 336"/>
                <a:gd name="T38" fmla="*/ 40 w 122"/>
                <a:gd name="T39" fmla="*/ 60 h 336"/>
                <a:gd name="T40" fmla="*/ 35 w 122"/>
                <a:gd name="T41" fmla="*/ 67 h 336"/>
                <a:gd name="T42" fmla="*/ 34 w 122"/>
                <a:gd name="T43" fmla="*/ 83 h 336"/>
                <a:gd name="T44" fmla="*/ 32 w 122"/>
                <a:gd name="T45" fmla="*/ 87 h 336"/>
                <a:gd name="T46" fmla="*/ 30 w 122"/>
                <a:gd name="T47" fmla="*/ 107 h 336"/>
                <a:gd name="T48" fmla="*/ 24 w 122"/>
                <a:gd name="T49" fmla="*/ 117 h 336"/>
                <a:gd name="T50" fmla="*/ 19 w 122"/>
                <a:gd name="T51" fmla="*/ 129 h 336"/>
                <a:gd name="T52" fmla="*/ 18 w 122"/>
                <a:gd name="T53" fmla="*/ 146 h 336"/>
                <a:gd name="T54" fmla="*/ 22 w 122"/>
                <a:gd name="T55" fmla="*/ 156 h 336"/>
                <a:gd name="T56" fmla="*/ 30 w 122"/>
                <a:gd name="T57" fmla="*/ 173 h 336"/>
                <a:gd name="T58" fmla="*/ 34 w 122"/>
                <a:gd name="T59" fmla="*/ 187 h 336"/>
                <a:gd name="T60" fmla="*/ 38 w 122"/>
                <a:gd name="T61" fmla="*/ 191 h 336"/>
                <a:gd name="T62" fmla="*/ 38 w 122"/>
                <a:gd name="T63" fmla="*/ 211 h 336"/>
                <a:gd name="T64" fmla="*/ 40 w 122"/>
                <a:gd name="T65" fmla="*/ 215 h 336"/>
                <a:gd name="T66" fmla="*/ 35 w 122"/>
                <a:gd name="T67" fmla="*/ 244 h 336"/>
                <a:gd name="T68" fmla="*/ 31 w 122"/>
                <a:gd name="T69" fmla="*/ 250 h 336"/>
                <a:gd name="T70" fmla="*/ 30 w 122"/>
                <a:gd name="T71" fmla="*/ 279 h 336"/>
                <a:gd name="T72" fmla="*/ 28 w 122"/>
                <a:gd name="T73" fmla="*/ 290 h 336"/>
                <a:gd name="T74" fmla="*/ 24 w 122"/>
                <a:gd name="T75" fmla="*/ 294 h 336"/>
                <a:gd name="T76" fmla="*/ 22 w 122"/>
                <a:gd name="T77" fmla="*/ 312 h 336"/>
                <a:gd name="T78" fmla="*/ 16 w 122"/>
                <a:gd name="T79" fmla="*/ 317 h 336"/>
                <a:gd name="T80" fmla="*/ 15 w 122"/>
                <a:gd name="T81" fmla="*/ 320 h 336"/>
                <a:gd name="T82" fmla="*/ 8 w 122"/>
                <a:gd name="T83" fmla="*/ 326 h 336"/>
                <a:gd name="T84" fmla="*/ 5 w 122"/>
                <a:gd name="T85" fmla="*/ 33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336">
                  <a:moveTo>
                    <a:pt x="122" y="22"/>
                  </a:moveTo>
                  <a:lnTo>
                    <a:pt x="117" y="22"/>
                  </a:lnTo>
                  <a:lnTo>
                    <a:pt x="113" y="20"/>
                  </a:lnTo>
                  <a:lnTo>
                    <a:pt x="109" y="20"/>
                  </a:lnTo>
                  <a:lnTo>
                    <a:pt x="107" y="19"/>
                  </a:lnTo>
                  <a:lnTo>
                    <a:pt x="106" y="17"/>
                  </a:lnTo>
                  <a:lnTo>
                    <a:pt x="100" y="16"/>
                  </a:lnTo>
                  <a:lnTo>
                    <a:pt x="98" y="15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5" y="9"/>
                  </a:lnTo>
                  <a:lnTo>
                    <a:pt x="93" y="11"/>
                  </a:lnTo>
                  <a:lnTo>
                    <a:pt x="89" y="12"/>
                  </a:lnTo>
                  <a:lnTo>
                    <a:pt x="89" y="11"/>
                  </a:lnTo>
                  <a:lnTo>
                    <a:pt x="85" y="9"/>
                  </a:lnTo>
                  <a:lnTo>
                    <a:pt x="82" y="8"/>
                  </a:lnTo>
                  <a:lnTo>
                    <a:pt x="76" y="9"/>
                  </a:lnTo>
                  <a:lnTo>
                    <a:pt x="73" y="9"/>
                  </a:lnTo>
                  <a:lnTo>
                    <a:pt x="67" y="8"/>
                  </a:lnTo>
                  <a:lnTo>
                    <a:pt x="69" y="6"/>
                  </a:lnTo>
                  <a:lnTo>
                    <a:pt x="67" y="6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7" y="6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1" y="9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6" y="17"/>
                  </a:lnTo>
                  <a:lnTo>
                    <a:pt x="46" y="42"/>
                  </a:lnTo>
                  <a:lnTo>
                    <a:pt x="43" y="47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9" y="49"/>
                  </a:lnTo>
                  <a:lnTo>
                    <a:pt x="52" y="49"/>
                  </a:lnTo>
                  <a:lnTo>
                    <a:pt x="53" y="47"/>
                  </a:lnTo>
                  <a:lnTo>
                    <a:pt x="57" y="49"/>
                  </a:lnTo>
                  <a:lnTo>
                    <a:pt x="60" y="49"/>
                  </a:lnTo>
                  <a:lnTo>
                    <a:pt x="62" y="52"/>
                  </a:lnTo>
                  <a:lnTo>
                    <a:pt x="60" y="53"/>
                  </a:lnTo>
                  <a:lnTo>
                    <a:pt x="60" y="58"/>
                  </a:lnTo>
                  <a:lnTo>
                    <a:pt x="59" y="58"/>
                  </a:lnTo>
                  <a:lnTo>
                    <a:pt x="59" y="59"/>
                  </a:lnTo>
                  <a:lnTo>
                    <a:pt x="57" y="60"/>
                  </a:lnTo>
                  <a:lnTo>
                    <a:pt x="57" y="63"/>
                  </a:lnTo>
                  <a:lnTo>
                    <a:pt x="54" y="64"/>
                  </a:lnTo>
                  <a:lnTo>
                    <a:pt x="51" y="63"/>
                  </a:lnTo>
                  <a:lnTo>
                    <a:pt x="49" y="60"/>
                  </a:lnTo>
                  <a:lnTo>
                    <a:pt x="52" y="60"/>
                  </a:lnTo>
                  <a:lnTo>
                    <a:pt x="51" y="55"/>
                  </a:lnTo>
                  <a:lnTo>
                    <a:pt x="50" y="54"/>
                  </a:lnTo>
                  <a:lnTo>
                    <a:pt x="49" y="55"/>
                  </a:lnTo>
                  <a:lnTo>
                    <a:pt x="46" y="58"/>
                  </a:lnTo>
                  <a:lnTo>
                    <a:pt x="43" y="59"/>
                  </a:lnTo>
                  <a:lnTo>
                    <a:pt x="41" y="58"/>
                  </a:lnTo>
                  <a:lnTo>
                    <a:pt x="40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5" y="67"/>
                  </a:lnTo>
                  <a:lnTo>
                    <a:pt x="35" y="75"/>
                  </a:lnTo>
                  <a:lnTo>
                    <a:pt x="34" y="79"/>
                  </a:lnTo>
                  <a:lnTo>
                    <a:pt x="34" y="83"/>
                  </a:lnTo>
                  <a:lnTo>
                    <a:pt x="32" y="83"/>
                  </a:lnTo>
                  <a:lnTo>
                    <a:pt x="32" y="84"/>
                  </a:lnTo>
                  <a:lnTo>
                    <a:pt x="32" y="87"/>
                  </a:lnTo>
                  <a:lnTo>
                    <a:pt x="32" y="91"/>
                  </a:lnTo>
                  <a:lnTo>
                    <a:pt x="30" y="96"/>
                  </a:lnTo>
                  <a:lnTo>
                    <a:pt x="30" y="107"/>
                  </a:lnTo>
                  <a:lnTo>
                    <a:pt x="29" y="113"/>
                  </a:lnTo>
                  <a:lnTo>
                    <a:pt x="27" y="115"/>
                  </a:lnTo>
                  <a:lnTo>
                    <a:pt x="24" y="117"/>
                  </a:lnTo>
                  <a:lnTo>
                    <a:pt x="22" y="120"/>
                  </a:lnTo>
                  <a:lnTo>
                    <a:pt x="22" y="126"/>
                  </a:lnTo>
                  <a:lnTo>
                    <a:pt x="19" y="129"/>
                  </a:lnTo>
                  <a:lnTo>
                    <a:pt x="18" y="135"/>
                  </a:lnTo>
                  <a:lnTo>
                    <a:pt x="16" y="139"/>
                  </a:lnTo>
                  <a:lnTo>
                    <a:pt x="18" y="146"/>
                  </a:lnTo>
                  <a:lnTo>
                    <a:pt x="19" y="148"/>
                  </a:lnTo>
                  <a:lnTo>
                    <a:pt x="22" y="151"/>
                  </a:lnTo>
                  <a:lnTo>
                    <a:pt x="22" y="156"/>
                  </a:lnTo>
                  <a:lnTo>
                    <a:pt x="24" y="161"/>
                  </a:lnTo>
                  <a:lnTo>
                    <a:pt x="27" y="164"/>
                  </a:lnTo>
                  <a:lnTo>
                    <a:pt x="30" y="173"/>
                  </a:lnTo>
                  <a:lnTo>
                    <a:pt x="30" y="184"/>
                  </a:lnTo>
                  <a:lnTo>
                    <a:pt x="32" y="186"/>
                  </a:lnTo>
                  <a:lnTo>
                    <a:pt x="34" y="187"/>
                  </a:lnTo>
                  <a:lnTo>
                    <a:pt x="34" y="188"/>
                  </a:lnTo>
                  <a:lnTo>
                    <a:pt x="35" y="191"/>
                  </a:lnTo>
                  <a:lnTo>
                    <a:pt x="38" y="191"/>
                  </a:lnTo>
                  <a:lnTo>
                    <a:pt x="36" y="196"/>
                  </a:lnTo>
                  <a:lnTo>
                    <a:pt x="38" y="200"/>
                  </a:lnTo>
                  <a:lnTo>
                    <a:pt x="38" y="211"/>
                  </a:lnTo>
                  <a:lnTo>
                    <a:pt x="38" y="212"/>
                  </a:lnTo>
                  <a:lnTo>
                    <a:pt x="40" y="213"/>
                  </a:lnTo>
                  <a:lnTo>
                    <a:pt x="40" y="215"/>
                  </a:lnTo>
                  <a:lnTo>
                    <a:pt x="38" y="230"/>
                  </a:lnTo>
                  <a:lnTo>
                    <a:pt x="37" y="235"/>
                  </a:lnTo>
                  <a:lnTo>
                    <a:pt x="35" y="244"/>
                  </a:lnTo>
                  <a:lnTo>
                    <a:pt x="35" y="248"/>
                  </a:lnTo>
                  <a:lnTo>
                    <a:pt x="34" y="250"/>
                  </a:lnTo>
                  <a:lnTo>
                    <a:pt x="31" y="250"/>
                  </a:lnTo>
                  <a:lnTo>
                    <a:pt x="30" y="250"/>
                  </a:lnTo>
                  <a:lnTo>
                    <a:pt x="30" y="252"/>
                  </a:lnTo>
                  <a:lnTo>
                    <a:pt x="30" y="279"/>
                  </a:lnTo>
                  <a:lnTo>
                    <a:pt x="29" y="284"/>
                  </a:lnTo>
                  <a:lnTo>
                    <a:pt x="29" y="290"/>
                  </a:lnTo>
                  <a:lnTo>
                    <a:pt x="28" y="290"/>
                  </a:lnTo>
                  <a:lnTo>
                    <a:pt x="28" y="291"/>
                  </a:lnTo>
                  <a:lnTo>
                    <a:pt x="27" y="293"/>
                  </a:lnTo>
                  <a:lnTo>
                    <a:pt x="24" y="294"/>
                  </a:lnTo>
                  <a:lnTo>
                    <a:pt x="24" y="298"/>
                  </a:lnTo>
                  <a:lnTo>
                    <a:pt x="22" y="304"/>
                  </a:lnTo>
                  <a:lnTo>
                    <a:pt x="22" y="312"/>
                  </a:lnTo>
                  <a:lnTo>
                    <a:pt x="19" y="312"/>
                  </a:lnTo>
                  <a:lnTo>
                    <a:pt x="19" y="315"/>
                  </a:lnTo>
                  <a:lnTo>
                    <a:pt x="16" y="317"/>
                  </a:lnTo>
                  <a:lnTo>
                    <a:pt x="15" y="317"/>
                  </a:lnTo>
                  <a:lnTo>
                    <a:pt x="15" y="318"/>
                  </a:lnTo>
                  <a:lnTo>
                    <a:pt x="15" y="320"/>
                  </a:lnTo>
                  <a:lnTo>
                    <a:pt x="13" y="322"/>
                  </a:lnTo>
                  <a:lnTo>
                    <a:pt x="11" y="325"/>
                  </a:lnTo>
                  <a:lnTo>
                    <a:pt x="8" y="326"/>
                  </a:lnTo>
                  <a:lnTo>
                    <a:pt x="6" y="329"/>
                  </a:lnTo>
                  <a:lnTo>
                    <a:pt x="5" y="331"/>
                  </a:lnTo>
                  <a:lnTo>
                    <a:pt x="5" y="333"/>
                  </a:lnTo>
                  <a:lnTo>
                    <a:pt x="0" y="336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34" name="Freeform 100">
              <a:extLst>
                <a:ext uri="{FF2B5EF4-FFF2-40B4-BE49-F238E27FC236}">
                  <a16:creationId xmlns:a16="http://schemas.microsoft.com/office/drawing/2014/main" id="{9CA008F8-91A4-6AEE-83AD-CA4E7E634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39" y="3107503"/>
              <a:ext cx="56654" cy="34256"/>
            </a:xfrm>
            <a:custGeom>
              <a:avLst/>
              <a:gdLst>
                <a:gd name="T0" fmla="*/ 297 w 304"/>
                <a:gd name="T1" fmla="*/ 6 h 181"/>
                <a:gd name="T2" fmla="*/ 291 w 304"/>
                <a:gd name="T3" fmla="*/ 9 h 181"/>
                <a:gd name="T4" fmla="*/ 282 w 304"/>
                <a:gd name="T5" fmla="*/ 20 h 181"/>
                <a:gd name="T6" fmla="*/ 271 w 304"/>
                <a:gd name="T7" fmla="*/ 25 h 181"/>
                <a:gd name="T8" fmla="*/ 268 w 304"/>
                <a:gd name="T9" fmla="*/ 28 h 181"/>
                <a:gd name="T10" fmla="*/ 258 w 304"/>
                <a:gd name="T11" fmla="*/ 31 h 181"/>
                <a:gd name="T12" fmla="*/ 251 w 304"/>
                <a:gd name="T13" fmla="*/ 41 h 181"/>
                <a:gd name="T14" fmla="*/ 247 w 304"/>
                <a:gd name="T15" fmla="*/ 43 h 181"/>
                <a:gd name="T16" fmla="*/ 246 w 304"/>
                <a:gd name="T17" fmla="*/ 49 h 181"/>
                <a:gd name="T18" fmla="*/ 240 w 304"/>
                <a:gd name="T19" fmla="*/ 55 h 181"/>
                <a:gd name="T20" fmla="*/ 231 w 304"/>
                <a:gd name="T21" fmla="*/ 64 h 181"/>
                <a:gd name="T22" fmla="*/ 225 w 304"/>
                <a:gd name="T23" fmla="*/ 71 h 181"/>
                <a:gd name="T24" fmla="*/ 222 w 304"/>
                <a:gd name="T25" fmla="*/ 74 h 181"/>
                <a:gd name="T26" fmla="*/ 213 w 304"/>
                <a:gd name="T27" fmla="*/ 77 h 181"/>
                <a:gd name="T28" fmla="*/ 203 w 304"/>
                <a:gd name="T29" fmla="*/ 82 h 181"/>
                <a:gd name="T30" fmla="*/ 200 w 304"/>
                <a:gd name="T31" fmla="*/ 84 h 181"/>
                <a:gd name="T32" fmla="*/ 189 w 304"/>
                <a:gd name="T33" fmla="*/ 88 h 181"/>
                <a:gd name="T34" fmla="*/ 185 w 304"/>
                <a:gd name="T35" fmla="*/ 95 h 181"/>
                <a:gd name="T36" fmla="*/ 181 w 304"/>
                <a:gd name="T37" fmla="*/ 96 h 181"/>
                <a:gd name="T38" fmla="*/ 178 w 304"/>
                <a:gd name="T39" fmla="*/ 110 h 181"/>
                <a:gd name="T40" fmla="*/ 177 w 304"/>
                <a:gd name="T41" fmla="*/ 113 h 181"/>
                <a:gd name="T42" fmla="*/ 174 w 304"/>
                <a:gd name="T43" fmla="*/ 116 h 181"/>
                <a:gd name="T44" fmla="*/ 167 w 304"/>
                <a:gd name="T45" fmla="*/ 122 h 181"/>
                <a:gd name="T46" fmla="*/ 164 w 304"/>
                <a:gd name="T47" fmla="*/ 128 h 181"/>
                <a:gd name="T48" fmla="*/ 156 w 304"/>
                <a:gd name="T49" fmla="*/ 137 h 181"/>
                <a:gd name="T50" fmla="*/ 148 w 304"/>
                <a:gd name="T51" fmla="*/ 138 h 181"/>
                <a:gd name="T52" fmla="*/ 134 w 304"/>
                <a:gd name="T53" fmla="*/ 140 h 181"/>
                <a:gd name="T54" fmla="*/ 132 w 304"/>
                <a:gd name="T55" fmla="*/ 141 h 181"/>
                <a:gd name="T56" fmla="*/ 126 w 304"/>
                <a:gd name="T57" fmla="*/ 148 h 181"/>
                <a:gd name="T58" fmla="*/ 113 w 304"/>
                <a:gd name="T59" fmla="*/ 153 h 181"/>
                <a:gd name="T60" fmla="*/ 107 w 304"/>
                <a:gd name="T61" fmla="*/ 157 h 181"/>
                <a:gd name="T62" fmla="*/ 83 w 304"/>
                <a:gd name="T63" fmla="*/ 159 h 181"/>
                <a:gd name="T64" fmla="*/ 73 w 304"/>
                <a:gd name="T65" fmla="*/ 150 h 181"/>
                <a:gd name="T66" fmla="*/ 77 w 304"/>
                <a:gd name="T67" fmla="*/ 157 h 181"/>
                <a:gd name="T68" fmla="*/ 74 w 304"/>
                <a:gd name="T69" fmla="*/ 158 h 181"/>
                <a:gd name="T70" fmla="*/ 72 w 304"/>
                <a:gd name="T71" fmla="*/ 161 h 181"/>
                <a:gd name="T72" fmla="*/ 80 w 304"/>
                <a:gd name="T73" fmla="*/ 172 h 181"/>
                <a:gd name="T74" fmla="*/ 82 w 304"/>
                <a:gd name="T75" fmla="*/ 181 h 181"/>
                <a:gd name="T76" fmla="*/ 77 w 304"/>
                <a:gd name="T77" fmla="*/ 175 h 181"/>
                <a:gd name="T78" fmla="*/ 71 w 304"/>
                <a:gd name="T79" fmla="*/ 175 h 181"/>
                <a:gd name="T80" fmla="*/ 50 w 304"/>
                <a:gd name="T81" fmla="*/ 181 h 181"/>
                <a:gd name="T82" fmla="*/ 50 w 304"/>
                <a:gd name="T83" fmla="*/ 172 h 181"/>
                <a:gd name="T84" fmla="*/ 63 w 304"/>
                <a:gd name="T85" fmla="*/ 170 h 181"/>
                <a:gd name="T86" fmla="*/ 58 w 304"/>
                <a:gd name="T87" fmla="*/ 159 h 181"/>
                <a:gd name="T88" fmla="*/ 28 w 304"/>
                <a:gd name="T89" fmla="*/ 162 h 181"/>
                <a:gd name="T90" fmla="*/ 25 w 304"/>
                <a:gd name="T91" fmla="*/ 170 h 181"/>
                <a:gd name="T92" fmla="*/ 16 w 304"/>
                <a:gd name="T93" fmla="*/ 17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4" h="181">
                  <a:moveTo>
                    <a:pt x="304" y="0"/>
                  </a:moveTo>
                  <a:lnTo>
                    <a:pt x="298" y="6"/>
                  </a:lnTo>
                  <a:lnTo>
                    <a:pt x="297" y="6"/>
                  </a:lnTo>
                  <a:lnTo>
                    <a:pt x="297" y="7"/>
                  </a:lnTo>
                  <a:lnTo>
                    <a:pt x="295" y="8"/>
                  </a:lnTo>
                  <a:lnTo>
                    <a:pt x="291" y="9"/>
                  </a:lnTo>
                  <a:lnTo>
                    <a:pt x="290" y="17"/>
                  </a:lnTo>
                  <a:lnTo>
                    <a:pt x="284" y="17"/>
                  </a:lnTo>
                  <a:lnTo>
                    <a:pt x="282" y="20"/>
                  </a:lnTo>
                  <a:lnTo>
                    <a:pt x="280" y="22"/>
                  </a:lnTo>
                  <a:lnTo>
                    <a:pt x="273" y="25"/>
                  </a:lnTo>
                  <a:lnTo>
                    <a:pt x="271" y="25"/>
                  </a:lnTo>
                  <a:lnTo>
                    <a:pt x="270" y="25"/>
                  </a:lnTo>
                  <a:lnTo>
                    <a:pt x="270" y="27"/>
                  </a:lnTo>
                  <a:lnTo>
                    <a:pt x="268" y="28"/>
                  </a:lnTo>
                  <a:lnTo>
                    <a:pt x="262" y="28"/>
                  </a:lnTo>
                  <a:lnTo>
                    <a:pt x="261" y="29"/>
                  </a:lnTo>
                  <a:lnTo>
                    <a:pt x="258" y="31"/>
                  </a:lnTo>
                  <a:lnTo>
                    <a:pt x="257" y="31"/>
                  </a:lnTo>
                  <a:lnTo>
                    <a:pt x="251" y="36"/>
                  </a:lnTo>
                  <a:lnTo>
                    <a:pt x="251" y="41"/>
                  </a:lnTo>
                  <a:lnTo>
                    <a:pt x="250" y="43"/>
                  </a:lnTo>
                  <a:lnTo>
                    <a:pt x="248" y="43"/>
                  </a:lnTo>
                  <a:lnTo>
                    <a:pt x="247" y="43"/>
                  </a:lnTo>
                  <a:lnTo>
                    <a:pt x="247" y="44"/>
                  </a:lnTo>
                  <a:lnTo>
                    <a:pt x="247" y="49"/>
                  </a:lnTo>
                  <a:lnTo>
                    <a:pt x="246" y="49"/>
                  </a:lnTo>
                  <a:lnTo>
                    <a:pt x="244" y="49"/>
                  </a:lnTo>
                  <a:lnTo>
                    <a:pt x="244" y="52"/>
                  </a:lnTo>
                  <a:lnTo>
                    <a:pt x="240" y="55"/>
                  </a:lnTo>
                  <a:lnTo>
                    <a:pt x="236" y="60"/>
                  </a:lnTo>
                  <a:lnTo>
                    <a:pt x="235" y="64"/>
                  </a:lnTo>
                  <a:lnTo>
                    <a:pt x="231" y="64"/>
                  </a:lnTo>
                  <a:lnTo>
                    <a:pt x="229" y="66"/>
                  </a:lnTo>
                  <a:lnTo>
                    <a:pt x="227" y="71"/>
                  </a:lnTo>
                  <a:lnTo>
                    <a:pt x="225" y="71"/>
                  </a:lnTo>
                  <a:lnTo>
                    <a:pt x="223" y="72"/>
                  </a:lnTo>
                  <a:lnTo>
                    <a:pt x="222" y="72"/>
                  </a:lnTo>
                  <a:lnTo>
                    <a:pt x="222" y="74"/>
                  </a:lnTo>
                  <a:lnTo>
                    <a:pt x="216" y="75"/>
                  </a:lnTo>
                  <a:lnTo>
                    <a:pt x="213" y="75"/>
                  </a:lnTo>
                  <a:lnTo>
                    <a:pt x="213" y="77"/>
                  </a:lnTo>
                  <a:lnTo>
                    <a:pt x="209" y="77"/>
                  </a:lnTo>
                  <a:lnTo>
                    <a:pt x="208" y="80"/>
                  </a:lnTo>
                  <a:lnTo>
                    <a:pt x="203" y="82"/>
                  </a:lnTo>
                  <a:lnTo>
                    <a:pt x="201" y="83"/>
                  </a:lnTo>
                  <a:lnTo>
                    <a:pt x="200" y="83"/>
                  </a:lnTo>
                  <a:lnTo>
                    <a:pt x="200" y="84"/>
                  </a:lnTo>
                  <a:lnTo>
                    <a:pt x="194" y="86"/>
                  </a:lnTo>
                  <a:lnTo>
                    <a:pt x="192" y="88"/>
                  </a:lnTo>
                  <a:lnTo>
                    <a:pt x="189" y="88"/>
                  </a:lnTo>
                  <a:lnTo>
                    <a:pt x="189" y="91"/>
                  </a:lnTo>
                  <a:lnTo>
                    <a:pt x="186" y="93"/>
                  </a:lnTo>
                  <a:lnTo>
                    <a:pt x="185" y="95"/>
                  </a:lnTo>
                  <a:lnTo>
                    <a:pt x="182" y="95"/>
                  </a:lnTo>
                  <a:lnTo>
                    <a:pt x="181" y="95"/>
                  </a:lnTo>
                  <a:lnTo>
                    <a:pt x="181" y="96"/>
                  </a:lnTo>
                  <a:lnTo>
                    <a:pt x="181" y="102"/>
                  </a:lnTo>
                  <a:lnTo>
                    <a:pt x="180" y="106"/>
                  </a:lnTo>
                  <a:lnTo>
                    <a:pt x="178" y="110"/>
                  </a:lnTo>
                  <a:lnTo>
                    <a:pt x="177" y="110"/>
                  </a:lnTo>
                  <a:lnTo>
                    <a:pt x="177" y="111"/>
                  </a:lnTo>
                  <a:lnTo>
                    <a:pt x="177" y="113"/>
                  </a:lnTo>
                  <a:lnTo>
                    <a:pt x="175" y="115"/>
                  </a:lnTo>
                  <a:lnTo>
                    <a:pt x="174" y="115"/>
                  </a:lnTo>
                  <a:lnTo>
                    <a:pt x="174" y="116"/>
                  </a:lnTo>
                  <a:lnTo>
                    <a:pt x="173" y="118"/>
                  </a:lnTo>
                  <a:lnTo>
                    <a:pt x="169" y="120"/>
                  </a:lnTo>
                  <a:lnTo>
                    <a:pt x="167" y="122"/>
                  </a:lnTo>
                  <a:lnTo>
                    <a:pt x="167" y="126"/>
                  </a:lnTo>
                  <a:lnTo>
                    <a:pt x="164" y="126"/>
                  </a:lnTo>
                  <a:lnTo>
                    <a:pt x="164" y="128"/>
                  </a:lnTo>
                  <a:lnTo>
                    <a:pt x="161" y="128"/>
                  </a:lnTo>
                  <a:lnTo>
                    <a:pt x="160" y="129"/>
                  </a:lnTo>
                  <a:lnTo>
                    <a:pt x="156" y="137"/>
                  </a:lnTo>
                  <a:lnTo>
                    <a:pt x="149" y="137"/>
                  </a:lnTo>
                  <a:lnTo>
                    <a:pt x="148" y="137"/>
                  </a:lnTo>
                  <a:lnTo>
                    <a:pt x="148" y="138"/>
                  </a:lnTo>
                  <a:lnTo>
                    <a:pt x="145" y="139"/>
                  </a:lnTo>
                  <a:lnTo>
                    <a:pt x="138" y="139"/>
                  </a:lnTo>
                  <a:lnTo>
                    <a:pt x="134" y="140"/>
                  </a:lnTo>
                  <a:lnTo>
                    <a:pt x="133" y="140"/>
                  </a:lnTo>
                  <a:lnTo>
                    <a:pt x="132" y="140"/>
                  </a:lnTo>
                  <a:lnTo>
                    <a:pt x="132" y="141"/>
                  </a:lnTo>
                  <a:lnTo>
                    <a:pt x="129" y="141"/>
                  </a:lnTo>
                  <a:lnTo>
                    <a:pt x="127" y="142"/>
                  </a:lnTo>
                  <a:lnTo>
                    <a:pt x="126" y="148"/>
                  </a:lnTo>
                  <a:lnTo>
                    <a:pt x="123" y="150"/>
                  </a:lnTo>
                  <a:lnTo>
                    <a:pt x="118" y="151"/>
                  </a:lnTo>
                  <a:lnTo>
                    <a:pt x="113" y="153"/>
                  </a:lnTo>
                  <a:lnTo>
                    <a:pt x="109" y="151"/>
                  </a:lnTo>
                  <a:lnTo>
                    <a:pt x="108" y="152"/>
                  </a:lnTo>
                  <a:lnTo>
                    <a:pt x="107" y="157"/>
                  </a:lnTo>
                  <a:lnTo>
                    <a:pt x="91" y="157"/>
                  </a:lnTo>
                  <a:lnTo>
                    <a:pt x="87" y="159"/>
                  </a:lnTo>
                  <a:lnTo>
                    <a:pt x="83" y="159"/>
                  </a:lnTo>
                  <a:lnTo>
                    <a:pt x="80" y="157"/>
                  </a:lnTo>
                  <a:lnTo>
                    <a:pt x="77" y="151"/>
                  </a:lnTo>
                  <a:lnTo>
                    <a:pt x="73" y="150"/>
                  </a:lnTo>
                  <a:lnTo>
                    <a:pt x="72" y="148"/>
                  </a:lnTo>
                  <a:lnTo>
                    <a:pt x="72" y="153"/>
                  </a:lnTo>
                  <a:lnTo>
                    <a:pt x="77" y="157"/>
                  </a:lnTo>
                  <a:lnTo>
                    <a:pt x="75" y="157"/>
                  </a:lnTo>
                  <a:lnTo>
                    <a:pt x="75" y="158"/>
                  </a:lnTo>
                  <a:lnTo>
                    <a:pt x="74" y="158"/>
                  </a:lnTo>
                  <a:lnTo>
                    <a:pt x="74" y="159"/>
                  </a:lnTo>
                  <a:lnTo>
                    <a:pt x="72" y="159"/>
                  </a:lnTo>
                  <a:lnTo>
                    <a:pt x="72" y="161"/>
                  </a:lnTo>
                  <a:lnTo>
                    <a:pt x="72" y="162"/>
                  </a:lnTo>
                  <a:lnTo>
                    <a:pt x="80" y="164"/>
                  </a:lnTo>
                  <a:lnTo>
                    <a:pt x="80" y="172"/>
                  </a:lnTo>
                  <a:lnTo>
                    <a:pt x="81" y="172"/>
                  </a:lnTo>
                  <a:lnTo>
                    <a:pt x="83" y="175"/>
                  </a:lnTo>
                  <a:lnTo>
                    <a:pt x="82" y="181"/>
                  </a:lnTo>
                  <a:lnTo>
                    <a:pt x="79" y="179"/>
                  </a:lnTo>
                  <a:lnTo>
                    <a:pt x="78" y="178"/>
                  </a:lnTo>
                  <a:lnTo>
                    <a:pt x="77" y="175"/>
                  </a:lnTo>
                  <a:lnTo>
                    <a:pt x="75" y="173"/>
                  </a:lnTo>
                  <a:lnTo>
                    <a:pt x="72" y="173"/>
                  </a:lnTo>
                  <a:lnTo>
                    <a:pt x="71" y="175"/>
                  </a:lnTo>
                  <a:lnTo>
                    <a:pt x="58" y="175"/>
                  </a:lnTo>
                  <a:lnTo>
                    <a:pt x="51" y="176"/>
                  </a:lnTo>
                  <a:lnTo>
                    <a:pt x="50" y="181"/>
                  </a:lnTo>
                  <a:lnTo>
                    <a:pt x="49" y="175"/>
                  </a:lnTo>
                  <a:lnTo>
                    <a:pt x="47" y="173"/>
                  </a:lnTo>
                  <a:lnTo>
                    <a:pt x="50" y="172"/>
                  </a:lnTo>
                  <a:lnTo>
                    <a:pt x="60" y="172"/>
                  </a:lnTo>
                  <a:lnTo>
                    <a:pt x="61" y="170"/>
                  </a:lnTo>
                  <a:lnTo>
                    <a:pt x="63" y="170"/>
                  </a:lnTo>
                  <a:lnTo>
                    <a:pt x="63" y="161"/>
                  </a:lnTo>
                  <a:lnTo>
                    <a:pt x="61" y="157"/>
                  </a:lnTo>
                  <a:lnTo>
                    <a:pt x="58" y="159"/>
                  </a:lnTo>
                  <a:lnTo>
                    <a:pt x="39" y="159"/>
                  </a:lnTo>
                  <a:lnTo>
                    <a:pt x="36" y="161"/>
                  </a:lnTo>
                  <a:lnTo>
                    <a:pt x="28" y="162"/>
                  </a:lnTo>
                  <a:lnTo>
                    <a:pt x="28" y="164"/>
                  </a:lnTo>
                  <a:lnTo>
                    <a:pt x="25" y="165"/>
                  </a:lnTo>
                  <a:lnTo>
                    <a:pt x="25" y="170"/>
                  </a:lnTo>
                  <a:lnTo>
                    <a:pt x="22" y="170"/>
                  </a:lnTo>
                  <a:lnTo>
                    <a:pt x="18" y="164"/>
                  </a:lnTo>
                  <a:lnTo>
                    <a:pt x="16" y="170"/>
                  </a:lnTo>
                  <a:lnTo>
                    <a:pt x="7" y="170"/>
                  </a:lnTo>
                  <a:lnTo>
                    <a:pt x="0" y="164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35" name="Freeform 101">
              <a:extLst>
                <a:ext uri="{FF2B5EF4-FFF2-40B4-BE49-F238E27FC236}">
                  <a16:creationId xmlns:a16="http://schemas.microsoft.com/office/drawing/2014/main" id="{F6E1DFC1-1FF0-A574-5930-92B32D12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93" y="3093011"/>
              <a:ext cx="100133" cy="14493"/>
            </a:xfrm>
            <a:custGeom>
              <a:avLst/>
              <a:gdLst>
                <a:gd name="T0" fmla="*/ 519 w 526"/>
                <a:gd name="T1" fmla="*/ 53 h 82"/>
                <a:gd name="T2" fmla="*/ 504 w 526"/>
                <a:gd name="T3" fmla="*/ 46 h 82"/>
                <a:gd name="T4" fmla="*/ 489 w 526"/>
                <a:gd name="T5" fmla="*/ 46 h 82"/>
                <a:gd name="T6" fmla="*/ 467 w 526"/>
                <a:gd name="T7" fmla="*/ 46 h 82"/>
                <a:gd name="T8" fmla="*/ 450 w 526"/>
                <a:gd name="T9" fmla="*/ 50 h 82"/>
                <a:gd name="T10" fmla="*/ 433 w 526"/>
                <a:gd name="T11" fmla="*/ 57 h 82"/>
                <a:gd name="T12" fmla="*/ 404 w 526"/>
                <a:gd name="T13" fmla="*/ 57 h 82"/>
                <a:gd name="T14" fmla="*/ 360 w 526"/>
                <a:gd name="T15" fmla="*/ 55 h 82"/>
                <a:gd name="T16" fmla="*/ 347 w 526"/>
                <a:gd name="T17" fmla="*/ 50 h 82"/>
                <a:gd name="T18" fmla="*/ 336 w 526"/>
                <a:gd name="T19" fmla="*/ 44 h 82"/>
                <a:gd name="T20" fmla="*/ 324 w 526"/>
                <a:gd name="T21" fmla="*/ 35 h 82"/>
                <a:gd name="T22" fmla="*/ 315 w 526"/>
                <a:gd name="T23" fmla="*/ 31 h 82"/>
                <a:gd name="T24" fmla="*/ 308 w 526"/>
                <a:gd name="T25" fmla="*/ 24 h 82"/>
                <a:gd name="T26" fmla="*/ 300 w 526"/>
                <a:gd name="T27" fmla="*/ 14 h 82"/>
                <a:gd name="T28" fmla="*/ 291 w 526"/>
                <a:gd name="T29" fmla="*/ 6 h 82"/>
                <a:gd name="T30" fmla="*/ 280 w 526"/>
                <a:gd name="T31" fmla="*/ 0 h 82"/>
                <a:gd name="T32" fmla="*/ 262 w 526"/>
                <a:gd name="T33" fmla="*/ 4 h 82"/>
                <a:gd name="T34" fmla="*/ 256 w 526"/>
                <a:gd name="T35" fmla="*/ 7 h 82"/>
                <a:gd name="T36" fmla="*/ 249 w 526"/>
                <a:gd name="T37" fmla="*/ 14 h 82"/>
                <a:gd name="T38" fmla="*/ 243 w 526"/>
                <a:gd name="T39" fmla="*/ 15 h 82"/>
                <a:gd name="T40" fmla="*/ 238 w 526"/>
                <a:gd name="T41" fmla="*/ 17 h 82"/>
                <a:gd name="T42" fmla="*/ 224 w 526"/>
                <a:gd name="T43" fmla="*/ 20 h 82"/>
                <a:gd name="T44" fmla="*/ 215 w 526"/>
                <a:gd name="T45" fmla="*/ 17 h 82"/>
                <a:gd name="T46" fmla="*/ 202 w 526"/>
                <a:gd name="T47" fmla="*/ 14 h 82"/>
                <a:gd name="T48" fmla="*/ 183 w 526"/>
                <a:gd name="T49" fmla="*/ 11 h 82"/>
                <a:gd name="T50" fmla="*/ 158 w 526"/>
                <a:gd name="T51" fmla="*/ 12 h 82"/>
                <a:gd name="T52" fmla="*/ 146 w 526"/>
                <a:gd name="T53" fmla="*/ 17 h 82"/>
                <a:gd name="T54" fmla="*/ 135 w 526"/>
                <a:gd name="T55" fmla="*/ 21 h 82"/>
                <a:gd name="T56" fmla="*/ 129 w 526"/>
                <a:gd name="T57" fmla="*/ 21 h 82"/>
                <a:gd name="T58" fmla="*/ 121 w 526"/>
                <a:gd name="T59" fmla="*/ 24 h 82"/>
                <a:gd name="T60" fmla="*/ 118 w 526"/>
                <a:gd name="T61" fmla="*/ 26 h 82"/>
                <a:gd name="T62" fmla="*/ 114 w 526"/>
                <a:gd name="T63" fmla="*/ 28 h 82"/>
                <a:gd name="T64" fmla="*/ 84 w 526"/>
                <a:gd name="T65" fmla="*/ 33 h 82"/>
                <a:gd name="T66" fmla="*/ 82 w 526"/>
                <a:gd name="T67" fmla="*/ 36 h 82"/>
                <a:gd name="T68" fmla="*/ 74 w 526"/>
                <a:gd name="T69" fmla="*/ 39 h 82"/>
                <a:gd name="T70" fmla="*/ 64 w 526"/>
                <a:gd name="T71" fmla="*/ 41 h 82"/>
                <a:gd name="T72" fmla="*/ 57 w 526"/>
                <a:gd name="T73" fmla="*/ 44 h 82"/>
                <a:gd name="T74" fmla="*/ 49 w 526"/>
                <a:gd name="T75" fmla="*/ 55 h 82"/>
                <a:gd name="T76" fmla="*/ 40 w 526"/>
                <a:gd name="T77" fmla="*/ 60 h 82"/>
                <a:gd name="T78" fmla="*/ 38 w 526"/>
                <a:gd name="T79" fmla="*/ 64 h 82"/>
                <a:gd name="T80" fmla="*/ 29 w 526"/>
                <a:gd name="T81" fmla="*/ 69 h 82"/>
                <a:gd name="T82" fmla="*/ 28 w 526"/>
                <a:gd name="T83" fmla="*/ 73 h 82"/>
                <a:gd name="T84" fmla="*/ 27 w 526"/>
                <a:gd name="T85" fmla="*/ 75 h 82"/>
                <a:gd name="T86" fmla="*/ 19 w 526"/>
                <a:gd name="T87" fmla="*/ 76 h 82"/>
                <a:gd name="T88" fmla="*/ 12 w 526"/>
                <a:gd name="T89" fmla="*/ 78 h 82"/>
                <a:gd name="T90" fmla="*/ 8 w 526"/>
                <a:gd name="T91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6" h="82">
                  <a:moveTo>
                    <a:pt x="526" y="55"/>
                  </a:moveTo>
                  <a:lnTo>
                    <a:pt x="521" y="54"/>
                  </a:lnTo>
                  <a:lnTo>
                    <a:pt x="519" y="53"/>
                  </a:lnTo>
                  <a:lnTo>
                    <a:pt x="511" y="50"/>
                  </a:lnTo>
                  <a:lnTo>
                    <a:pt x="510" y="47"/>
                  </a:lnTo>
                  <a:lnTo>
                    <a:pt x="504" y="46"/>
                  </a:lnTo>
                  <a:lnTo>
                    <a:pt x="499" y="47"/>
                  </a:lnTo>
                  <a:lnTo>
                    <a:pt x="493" y="46"/>
                  </a:lnTo>
                  <a:lnTo>
                    <a:pt x="489" y="46"/>
                  </a:lnTo>
                  <a:lnTo>
                    <a:pt x="486" y="44"/>
                  </a:lnTo>
                  <a:lnTo>
                    <a:pt x="469" y="44"/>
                  </a:lnTo>
                  <a:lnTo>
                    <a:pt x="467" y="46"/>
                  </a:lnTo>
                  <a:lnTo>
                    <a:pt x="464" y="47"/>
                  </a:lnTo>
                  <a:lnTo>
                    <a:pt x="454" y="47"/>
                  </a:lnTo>
                  <a:lnTo>
                    <a:pt x="450" y="50"/>
                  </a:lnTo>
                  <a:lnTo>
                    <a:pt x="445" y="55"/>
                  </a:lnTo>
                  <a:lnTo>
                    <a:pt x="439" y="55"/>
                  </a:lnTo>
                  <a:lnTo>
                    <a:pt x="433" y="57"/>
                  </a:lnTo>
                  <a:lnTo>
                    <a:pt x="428" y="57"/>
                  </a:lnTo>
                  <a:lnTo>
                    <a:pt x="422" y="58"/>
                  </a:lnTo>
                  <a:lnTo>
                    <a:pt x="404" y="57"/>
                  </a:lnTo>
                  <a:lnTo>
                    <a:pt x="398" y="55"/>
                  </a:lnTo>
                  <a:lnTo>
                    <a:pt x="391" y="55"/>
                  </a:lnTo>
                  <a:lnTo>
                    <a:pt x="360" y="55"/>
                  </a:lnTo>
                  <a:lnTo>
                    <a:pt x="355" y="53"/>
                  </a:lnTo>
                  <a:lnTo>
                    <a:pt x="349" y="52"/>
                  </a:lnTo>
                  <a:lnTo>
                    <a:pt x="347" y="50"/>
                  </a:lnTo>
                  <a:lnTo>
                    <a:pt x="346" y="47"/>
                  </a:lnTo>
                  <a:lnTo>
                    <a:pt x="341" y="46"/>
                  </a:lnTo>
                  <a:lnTo>
                    <a:pt x="336" y="44"/>
                  </a:lnTo>
                  <a:lnTo>
                    <a:pt x="336" y="39"/>
                  </a:lnTo>
                  <a:lnTo>
                    <a:pt x="333" y="36"/>
                  </a:lnTo>
                  <a:lnTo>
                    <a:pt x="324" y="35"/>
                  </a:lnTo>
                  <a:lnTo>
                    <a:pt x="321" y="33"/>
                  </a:lnTo>
                  <a:lnTo>
                    <a:pt x="319" y="33"/>
                  </a:lnTo>
                  <a:lnTo>
                    <a:pt x="315" y="31"/>
                  </a:lnTo>
                  <a:lnTo>
                    <a:pt x="314" y="28"/>
                  </a:lnTo>
                  <a:lnTo>
                    <a:pt x="313" y="26"/>
                  </a:lnTo>
                  <a:lnTo>
                    <a:pt x="308" y="24"/>
                  </a:lnTo>
                  <a:lnTo>
                    <a:pt x="303" y="22"/>
                  </a:lnTo>
                  <a:lnTo>
                    <a:pt x="302" y="17"/>
                  </a:lnTo>
                  <a:lnTo>
                    <a:pt x="300" y="14"/>
                  </a:lnTo>
                  <a:lnTo>
                    <a:pt x="295" y="11"/>
                  </a:lnTo>
                  <a:lnTo>
                    <a:pt x="292" y="11"/>
                  </a:lnTo>
                  <a:lnTo>
                    <a:pt x="291" y="6"/>
                  </a:lnTo>
                  <a:lnTo>
                    <a:pt x="291" y="4"/>
                  </a:lnTo>
                  <a:lnTo>
                    <a:pt x="284" y="3"/>
                  </a:lnTo>
                  <a:lnTo>
                    <a:pt x="280" y="0"/>
                  </a:lnTo>
                  <a:lnTo>
                    <a:pt x="267" y="0"/>
                  </a:lnTo>
                  <a:lnTo>
                    <a:pt x="265" y="2"/>
                  </a:lnTo>
                  <a:lnTo>
                    <a:pt x="262" y="4"/>
                  </a:lnTo>
                  <a:lnTo>
                    <a:pt x="260" y="4"/>
                  </a:lnTo>
                  <a:lnTo>
                    <a:pt x="260" y="6"/>
                  </a:lnTo>
                  <a:lnTo>
                    <a:pt x="256" y="7"/>
                  </a:lnTo>
                  <a:lnTo>
                    <a:pt x="256" y="11"/>
                  </a:lnTo>
                  <a:lnTo>
                    <a:pt x="251" y="11"/>
                  </a:lnTo>
                  <a:lnTo>
                    <a:pt x="249" y="14"/>
                  </a:lnTo>
                  <a:lnTo>
                    <a:pt x="245" y="15"/>
                  </a:lnTo>
                  <a:lnTo>
                    <a:pt x="244" y="15"/>
                  </a:lnTo>
                  <a:lnTo>
                    <a:pt x="243" y="15"/>
                  </a:lnTo>
                  <a:lnTo>
                    <a:pt x="243" y="16"/>
                  </a:lnTo>
                  <a:lnTo>
                    <a:pt x="240" y="16"/>
                  </a:lnTo>
                  <a:lnTo>
                    <a:pt x="238" y="17"/>
                  </a:lnTo>
                  <a:lnTo>
                    <a:pt x="235" y="20"/>
                  </a:lnTo>
                  <a:lnTo>
                    <a:pt x="227" y="22"/>
                  </a:lnTo>
                  <a:lnTo>
                    <a:pt x="224" y="20"/>
                  </a:lnTo>
                  <a:lnTo>
                    <a:pt x="219" y="19"/>
                  </a:lnTo>
                  <a:lnTo>
                    <a:pt x="217" y="19"/>
                  </a:lnTo>
                  <a:lnTo>
                    <a:pt x="215" y="17"/>
                  </a:lnTo>
                  <a:lnTo>
                    <a:pt x="207" y="17"/>
                  </a:lnTo>
                  <a:lnTo>
                    <a:pt x="205" y="15"/>
                  </a:lnTo>
                  <a:lnTo>
                    <a:pt x="202" y="14"/>
                  </a:lnTo>
                  <a:lnTo>
                    <a:pt x="188" y="14"/>
                  </a:lnTo>
                  <a:lnTo>
                    <a:pt x="184" y="12"/>
                  </a:lnTo>
                  <a:lnTo>
                    <a:pt x="183" y="11"/>
                  </a:lnTo>
                  <a:lnTo>
                    <a:pt x="161" y="11"/>
                  </a:lnTo>
                  <a:lnTo>
                    <a:pt x="159" y="12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50" y="15"/>
                  </a:lnTo>
                  <a:lnTo>
                    <a:pt x="146" y="17"/>
                  </a:lnTo>
                  <a:lnTo>
                    <a:pt x="140" y="20"/>
                  </a:lnTo>
                  <a:lnTo>
                    <a:pt x="137" y="20"/>
                  </a:lnTo>
                  <a:lnTo>
                    <a:pt x="135" y="21"/>
                  </a:lnTo>
                  <a:lnTo>
                    <a:pt x="132" y="21"/>
                  </a:lnTo>
                  <a:lnTo>
                    <a:pt x="130" y="21"/>
                  </a:lnTo>
                  <a:lnTo>
                    <a:pt x="129" y="21"/>
                  </a:lnTo>
                  <a:lnTo>
                    <a:pt x="129" y="22"/>
                  </a:lnTo>
                  <a:lnTo>
                    <a:pt x="124" y="24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8" y="24"/>
                  </a:lnTo>
                  <a:lnTo>
                    <a:pt x="118" y="26"/>
                  </a:lnTo>
                  <a:lnTo>
                    <a:pt x="116" y="27"/>
                  </a:lnTo>
                  <a:lnTo>
                    <a:pt x="114" y="27"/>
                  </a:lnTo>
                  <a:lnTo>
                    <a:pt x="114" y="28"/>
                  </a:lnTo>
                  <a:lnTo>
                    <a:pt x="107" y="28"/>
                  </a:lnTo>
                  <a:lnTo>
                    <a:pt x="96" y="33"/>
                  </a:lnTo>
                  <a:lnTo>
                    <a:pt x="84" y="33"/>
                  </a:lnTo>
                  <a:lnTo>
                    <a:pt x="83" y="35"/>
                  </a:lnTo>
                  <a:lnTo>
                    <a:pt x="82" y="35"/>
                  </a:lnTo>
                  <a:lnTo>
                    <a:pt x="82" y="36"/>
                  </a:lnTo>
                  <a:lnTo>
                    <a:pt x="78" y="36"/>
                  </a:lnTo>
                  <a:lnTo>
                    <a:pt x="75" y="36"/>
                  </a:lnTo>
                  <a:lnTo>
                    <a:pt x="74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4" y="41"/>
                  </a:lnTo>
                  <a:lnTo>
                    <a:pt x="63" y="41"/>
                  </a:lnTo>
                  <a:lnTo>
                    <a:pt x="63" y="42"/>
                  </a:lnTo>
                  <a:lnTo>
                    <a:pt x="57" y="44"/>
                  </a:lnTo>
                  <a:lnTo>
                    <a:pt x="52" y="44"/>
                  </a:lnTo>
                  <a:lnTo>
                    <a:pt x="51" y="50"/>
                  </a:lnTo>
                  <a:lnTo>
                    <a:pt x="49" y="55"/>
                  </a:lnTo>
                  <a:lnTo>
                    <a:pt x="43" y="57"/>
                  </a:lnTo>
                  <a:lnTo>
                    <a:pt x="41" y="58"/>
                  </a:lnTo>
                  <a:lnTo>
                    <a:pt x="40" y="60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0" y="66"/>
                  </a:lnTo>
                  <a:lnTo>
                    <a:pt x="29" y="69"/>
                  </a:lnTo>
                  <a:lnTo>
                    <a:pt x="28" y="69"/>
                  </a:lnTo>
                  <a:lnTo>
                    <a:pt x="28" y="70"/>
                  </a:lnTo>
                  <a:lnTo>
                    <a:pt x="28" y="73"/>
                  </a:lnTo>
                  <a:lnTo>
                    <a:pt x="27" y="73"/>
                  </a:lnTo>
                  <a:lnTo>
                    <a:pt x="27" y="74"/>
                  </a:lnTo>
                  <a:lnTo>
                    <a:pt x="27" y="75"/>
                  </a:lnTo>
                  <a:lnTo>
                    <a:pt x="23" y="76"/>
                  </a:lnTo>
                  <a:lnTo>
                    <a:pt x="20" y="76"/>
                  </a:lnTo>
                  <a:lnTo>
                    <a:pt x="19" y="76"/>
                  </a:lnTo>
                  <a:lnTo>
                    <a:pt x="19" y="77"/>
                  </a:lnTo>
                  <a:lnTo>
                    <a:pt x="16" y="77"/>
                  </a:lnTo>
                  <a:lnTo>
                    <a:pt x="12" y="78"/>
                  </a:lnTo>
                  <a:lnTo>
                    <a:pt x="10" y="78"/>
                  </a:lnTo>
                  <a:lnTo>
                    <a:pt x="8" y="78"/>
                  </a:lnTo>
                  <a:lnTo>
                    <a:pt x="8" y="79"/>
                  </a:lnTo>
                  <a:lnTo>
                    <a:pt x="0" y="82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36" name="Freeform 102">
              <a:extLst>
                <a:ext uri="{FF2B5EF4-FFF2-40B4-BE49-F238E27FC236}">
                  <a16:creationId xmlns:a16="http://schemas.microsoft.com/office/drawing/2014/main" id="{8592FFA4-256D-D45D-6121-12C8A2018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26" y="3103551"/>
              <a:ext cx="94863" cy="22398"/>
            </a:xfrm>
            <a:custGeom>
              <a:avLst/>
              <a:gdLst>
                <a:gd name="T0" fmla="*/ 497 w 506"/>
                <a:gd name="T1" fmla="*/ 118 h 120"/>
                <a:gd name="T2" fmla="*/ 486 w 506"/>
                <a:gd name="T3" fmla="*/ 113 h 120"/>
                <a:gd name="T4" fmla="*/ 464 w 506"/>
                <a:gd name="T5" fmla="*/ 113 h 120"/>
                <a:gd name="T6" fmla="*/ 455 w 506"/>
                <a:gd name="T7" fmla="*/ 107 h 120"/>
                <a:gd name="T8" fmla="*/ 451 w 506"/>
                <a:gd name="T9" fmla="*/ 107 h 120"/>
                <a:gd name="T10" fmla="*/ 448 w 506"/>
                <a:gd name="T11" fmla="*/ 109 h 120"/>
                <a:gd name="T12" fmla="*/ 422 w 506"/>
                <a:gd name="T13" fmla="*/ 109 h 120"/>
                <a:gd name="T14" fmla="*/ 419 w 506"/>
                <a:gd name="T15" fmla="*/ 104 h 120"/>
                <a:gd name="T16" fmla="*/ 408 w 506"/>
                <a:gd name="T17" fmla="*/ 98 h 120"/>
                <a:gd name="T18" fmla="*/ 389 w 506"/>
                <a:gd name="T19" fmla="*/ 93 h 120"/>
                <a:gd name="T20" fmla="*/ 386 w 506"/>
                <a:gd name="T21" fmla="*/ 87 h 120"/>
                <a:gd name="T22" fmla="*/ 377 w 506"/>
                <a:gd name="T23" fmla="*/ 83 h 120"/>
                <a:gd name="T24" fmla="*/ 366 w 506"/>
                <a:gd name="T25" fmla="*/ 80 h 120"/>
                <a:gd name="T26" fmla="*/ 356 w 506"/>
                <a:gd name="T27" fmla="*/ 76 h 120"/>
                <a:gd name="T28" fmla="*/ 345 w 506"/>
                <a:gd name="T29" fmla="*/ 66 h 120"/>
                <a:gd name="T30" fmla="*/ 339 w 506"/>
                <a:gd name="T31" fmla="*/ 59 h 120"/>
                <a:gd name="T32" fmla="*/ 333 w 506"/>
                <a:gd name="T33" fmla="*/ 55 h 120"/>
                <a:gd name="T34" fmla="*/ 328 w 506"/>
                <a:gd name="T35" fmla="*/ 52 h 120"/>
                <a:gd name="T36" fmla="*/ 314 w 506"/>
                <a:gd name="T37" fmla="*/ 46 h 120"/>
                <a:gd name="T38" fmla="*/ 290 w 506"/>
                <a:gd name="T39" fmla="*/ 49 h 120"/>
                <a:gd name="T40" fmla="*/ 262 w 506"/>
                <a:gd name="T41" fmla="*/ 52 h 120"/>
                <a:gd name="T42" fmla="*/ 255 w 506"/>
                <a:gd name="T43" fmla="*/ 47 h 120"/>
                <a:gd name="T44" fmla="*/ 241 w 506"/>
                <a:gd name="T45" fmla="*/ 37 h 120"/>
                <a:gd name="T46" fmla="*/ 219 w 506"/>
                <a:gd name="T47" fmla="*/ 35 h 120"/>
                <a:gd name="T48" fmla="*/ 197 w 506"/>
                <a:gd name="T49" fmla="*/ 28 h 120"/>
                <a:gd name="T50" fmla="*/ 185 w 506"/>
                <a:gd name="T51" fmla="*/ 25 h 120"/>
                <a:gd name="T52" fmla="*/ 177 w 506"/>
                <a:gd name="T53" fmla="*/ 24 h 120"/>
                <a:gd name="T54" fmla="*/ 167 w 506"/>
                <a:gd name="T55" fmla="*/ 30 h 120"/>
                <a:gd name="T56" fmla="*/ 164 w 506"/>
                <a:gd name="T57" fmla="*/ 31 h 120"/>
                <a:gd name="T58" fmla="*/ 160 w 506"/>
                <a:gd name="T59" fmla="*/ 35 h 120"/>
                <a:gd name="T60" fmla="*/ 148 w 506"/>
                <a:gd name="T61" fmla="*/ 38 h 120"/>
                <a:gd name="T62" fmla="*/ 146 w 506"/>
                <a:gd name="T63" fmla="*/ 42 h 120"/>
                <a:gd name="T64" fmla="*/ 142 w 506"/>
                <a:gd name="T65" fmla="*/ 44 h 120"/>
                <a:gd name="T66" fmla="*/ 127 w 506"/>
                <a:gd name="T67" fmla="*/ 38 h 120"/>
                <a:gd name="T68" fmla="*/ 116 w 506"/>
                <a:gd name="T69" fmla="*/ 36 h 120"/>
                <a:gd name="T70" fmla="*/ 94 w 506"/>
                <a:gd name="T71" fmla="*/ 33 h 120"/>
                <a:gd name="T72" fmla="*/ 89 w 506"/>
                <a:gd name="T73" fmla="*/ 26 h 120"/>
                <a:gd name="T74" fmla="*/ 83 w 506"/>
                <a:gd name="T75" fmla="*/ 24 h 120"/>
                <a:gd name="T76" fmla="*/ 54 w 506"/>
                <a:gd name="T77" fmla="*/ 20 h 120"/>
                <a:gd name="T78" fmla="*/ 38 w 506"/>
                <a:gd name="T79" fmla="*/ 16 h 120"/>
                <a:gd name="T80" fmla="*/ 29 w 506"/>
                <a:gd name="T81" fmla="*/ 13 h 120"/>
                <a:gd name="T82" fmla="*/ 14 w 506"/>
                <a:gd name="T83" fmla="*/ 10 h 120"/>
                <a:gd name="T84" fmla="*/ 6 w 506"/>
                <a:gd name="T85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6" h="120">
                  <a:moveTo>
                    <a:pt x="506" y="120"/>
                  </a:moveTo>
                  <a:lnTo>
                    <a:pt x="498" y="120"/>
                  </a:lnTo>
                  <a:lnTo>
                    <a:pt x="497" y="118"/>
                  </a:lnTo>
                  <a:lnTo>
                    <a:pt x="493" y="114"/>
                  </a:lnTo>
                  <a:lnTo>
                    <a:pt x="490" y="113"/>
                  </a:lnTo>
                  <a:lnTo>
                    <a:pt x="486" y="113"/>
                  </a:lnTo>
                  <a:lnTo>
                    <a:pt x="481" y="111"/>
                  </a:lnTo>
                  <a:lnTo>
                    <a:pt x="477" y="113"/>
                  </a:lnTo>
                  <a:lnTo>
                    <a:pt x="464" y="113"/>
                  </a:lnTo>
                  <a:lnTo>
                    <a:pt x="460" y="110"/>
                  </a:lnTo>
                  <a:lnTo>
                    <a:pt x="459" y="109"/>
                  </a:lnTo>
                  <a:lnTo>
                    <a:pt x="455" y="107"/>
                  </a:lnTo>
                  <a:lnTo>
                    <a:pt x="454" y="105"/>
                  </a:lnTo>
                  <a:lnTo>
                    <a:pt x="454" y="107"/>
                  </a:lnTo>
                  <a:lnTo>
                    <a:pt x="451" y="107"/>
                  </a:lnTo>
                  <a:lnTo>
                    <a:pt x="450" y="107"/>
                  </a:lnTo>
                  <a:lnTo>
                    <a:pt x="450" y="108"/>
                  </a:lnTo>
                  <a:lnTo>
                    <a:pt x="448" y="109"/>
                  </a:lnTo>
                  <a:lnTo>
                    <a:pt x="430" y="109"/>
                  </a:lnTo>
                  <a:lnTo>
                    <a:pt x="426" y="111"/>
                  </a:lnTo>
                  <a:lnTo>
                    <a:pt x="422" y="109"/>
                  </a:lnTo>
                  <a:lnTo>
                    <a:pt x="421" y="109"/>
                  </a:lnTo>
                  <a:lnTo>
                    <a:pt x="419" y="106"/>
                  </a:lnTo>
                  <a:lnTo>
                    <a:pt x="419" y="104"/>
                  </a:lnTo>
                  <a:lnTo>
                    <a:pt x="411" y="104"/>
                  </a:lnTo>
                  <a:lnTo>
                    <a:pt x="410" y="101"/>
                  </a:lnTo>
                  <a:lnTo>
                    <a:pt x="408" y="98"/>
                  </a:lnTo>
                  <a:lnTo>
                    <a:pt x="400" y="98"/>
                  </a:lnTo>
                  <a:lnTo>
                    <a:pt x="393" y="96"/>
                  </a:lnTo>
                  <a:lnTo>
                    <a:pt x="389" y="93"/>
                  </a:lnTo>
                  <a:lnTo>
                    <a:pt x="388" y="90"/>
                  </a:lnTo>
                  <a:lnTo>
                    <a:pt x="386" y="88"/>
                  </a:lnTo>
                  <a:lnTo>
                    <a:pt x="386" y="87"/>
                  </a:lnTo>
                  <a:lnTo>
                    <a:pt x="380" y="87"/>
                  </a:lnTo>
                  <a:lnTo>
                    <a:pt x="378" y="84"/>
                  </a:lnTo>
                  <a:lnTo>
                    <a:pt x="377" y="83"/>
                  </a:lnTo>
                  <a:lnTo>
                    <a:pt x="375" y="82"/>
                  </a:lnTo>
                  <a:lnTo>
                    <a:pt x="367" y="82"/>
                  </a:lnTo>
                  <a:lnTo>
                    <a:pt x="366" y="80"/>
                  </a:lnTo>
                  <a:lnTo>
                    <a:pt x="364" y="78"/>
                  </a:lnTo>
                  <a:lnTo>
                    <a:pt x="364" y="76"/>
                  </a:lnTo>
                  <a:lnTo>
                    <a:pt x="356" y="76"/>
                  </a:lnTo>
                  <a:lnTo>
                    <a:pt x="355" y="71"/>
                  </a:lnTo>
                  <a:lnTo>
                    <a:pt x="345" y="68"/>
                  </a:lnTo>
                  <a:lnTo>
                    <a:pt x="345" y="66"/>
                  </a:lnTo>
                  <a:lnTo>
                    <a:pt x="342" y="62"/>
                  </a:lnTo>
                  <a:lnTo>
                    <a:pt x="342" y="60"/>
                  </a:lnTo>
                  <a:lnTo>
                    <a:pt x="339" y="59"/>
                  </a:lnTo>
                  <a:lnTo>
                    <a:pt x="339" y="58"/>
                  </a:lnTo>
                  <a:lnTo>
                    <a:pt x="334" y="57"/>
                  </a:lnTo>
                  <a:lnTo>
                    <a:pt x="333" y="55"/>
                  </a:lnTo>
                  <a:lnTo>
                    <a:pt x="330" y="54"/>
                  </a:lnTo>
                  <a:lnTo>
                    <a:pt x="329" y="54"/>
                  </a:lnTo>
                  <a:lnTo>
                    <a:pt x="328" y="52"/>
                  </a:lnTo>
                  <a:lnTo>
                    <a:pt x="320" y="47"/>
                  </a:lnTo>
                  <a:lnTo>
                    <a:pt x="317" y="47"/>
                  </a:lnTo>
                  <a:lnTo>
                    <a:pt x="314" y="46"/>
                  </a:lnTo>
                  <a:lnTo>
                    <a:pt x="313" y="46"/>
                  </a:lnTo>
                  <a:lnTo>
                    <a:pt x="291" y="46"/>
                  </a:lnTo>
                  <a:lnTo>
                    <a:pt x="290" y="49"/>
                  </a:lnTo>
                  <a:lnTo>
                    <a:pt x="286" y="51"/>
                  </a:lnTo>
                  <a:lnTo>
                    <a:pt x="284" y="52"/>
                  </a:lnTo>
                  <a:lnTo>
                    <a:pt x="262" y="52"/>
                  </a:lnTo>
                  <a:lnTo>
                    <a:pt x="258" y="49"/>
                  </a:lnTo>
                  <a:lnTo>
                    <a:pt x="256" y="47"/>
                  </a:lnTo>
                  <a:lnTo>
                    <a:pt x="255" y="47"/>
                  </a:lnTo>
                  <a:lnTo>
                    <a:pt x="247" y="44"/>
                  </a:lnTo>
                  <a:lnTo>
                    <a:pt x="244" y="38"/>
                  </a:lnTo>
                  <a:lnTo>
                    <a:pt x="241" y="37"/>
                  </a:lnTo>
                  <a:lnTo>
                    <a:pt x="241" y="36"/>
                  </a:lnTo>
                  <a:lnTo>
                    <a:pt x="236" y="35"/>
                  </a:lnTo>
                  <a:lnTo>
                    <a:pt x="219" y="35"/>
                  </a:lnTo>
                  <a:lnTo>
                    <a:pt x="214" y="33"/>
                  </a:lnTo>
                  <a:lnTo>
                    <a:pt x="200" y="33"/>
                  </a:lnTo>
                  <a:lnTo>
                    <a:pt x="197" y="28"/>
                  </a:lnTo>
                  <a:lnTo>
                    <a:pt x="195" y="27"/>
                  </a:lnTo>
                  <a:lnTo>
                    <a:pt x="189" y="27"/>
                  </a:lnTo>
                  <a:lnTo>
                    <a:pt x="185" y="25"/>
                  </a:lnTo>
                  <a:lnTo>
                    <a:pt x="182" y="25"/>
                  </a:lnTo>
                  <a:lnTo>
                    <a:pt x="180" y="25"/>
                  </a:lnTo>
                  <a:lnTo>
                    <a:pt x="177" y="24"/>
                  </a:lnTo>
                  <a:lnTo>
                    <a:pt x="175" y="25"/>
                  </a:lnTo>
                  <a:lnTo>
                    <a:pt x="171" y="25"/>
                  </a:lnTo>
                  <a:lnTo>
                    <a:pt x="167" y="30"/>
                  </a:lnTo>
                  <a:lnTo>
                    <a:pt x="165" y="30"/>
                  </a:lnTo>
                  <a:lnTo>
                    <a:pt x="164" y="30"/>
                  </a:lnTo>
                  <a:lnTo>
                    <a:pt x="164" y="31"/>
                  </a:lnTo>
                  <a:lnTo>
                    <a:pt x="162" y="33"/>
                  </a:lnTo>
                  <a:lnTo>
                    <a:pt x="160" y="33"/>
                  </a:lnTo>
                  <a:lnTo>
                    <a:pt x="160" y="35"/>
                  </a:lnTo>
                  <a:lnTo>
                    <a:pt x="156" y="35"/>
                  </a:lnTo>
                  <a:lnTo>
                    <a:pt x="149" y="36"/>
                  </a:lnTo>
                  <a:lnTo>
                    <a:pt x="148" y="38"/>
                  </a:lnTo>
                  <a:lnTo>
                    <a:pt x="147" y="38"/>
                  </a:lnTo>
                  <a:lnTo>
                    <a:pt x="147" y="39"/>
                  </a:lnTo>
                  <a:lnTo>
                    <a:pt x="146" y="42"/>
                  </a:lnTo>
                  <a:lnTo>
                    <a:pt x="143" y="43"/>
                  </a:lnTo>
                  <a:lnTo>
                    <a:pt x="142" y="43"/>
                  </a:lnTo>
                  <a:lnTo>
                    <a:pt x="142" y="44"/>
                  </a:lnTo>
                  <a:lnTo>
                    <a:pt x="131" y="44"/>
                  </a:lnTo>
                  <a:lnTo>
                    <a:pt x="128" y="40"/>
                  </a:lnTo>
                  <a:lnTo>
                    <a:pt x="127" y="38"/>
                  </a:lnTo>
                  <a:lnTo>
                    <a:pt x="120" y="38"/>
                  </a:lnTo>
                  <a:lnTo>
                    <a:pt x="117" y="37"/>
                  </a:lnTo>
                  <a:lnTo>
                    <a:pt x="116" y="36"/>
                  </a:lnTo>
                  <a:lnTo>
                    <a:pt x="109" y="36"/>
                  </a:lnTo>
                  <a:lnTo>
                    <a:pt x="105" y="33"/>
                  </a:lnTo>
                  <a:lnTo>
                    <a:pt x="94" y="33"/>
                  </a:lnTo>
                  <a:lnTo>
                    <a:pt x="93" y="27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4" y="24"/>
                  </a:lnTo>
                  <a:lnTo>
                    <a:pt x="83" y="24"/>
                  </a:lnTo>
                  <a:lnTo>
                    <a:pt x="77" y="22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20"/>
                  </a:lnTo>
                  <a:lnTo>
                    <a:pt x="47" y="16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29" y="13"/>
                  </a:lnTo>
                  <a:lnTo>
                    <a:pt x="22" y="11"/>
                  </a:lnTo>
                  <a:lnTo>
                    <a:pt x="17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9" y="3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37" name="Freeform 103">
              <a:extLst>
                <a:ext uri="{FF2B5EF4-FFF2-40B4-BE49-F238E27FC236}">
                  <a16:creationId xmlns:a16="http://schemas.microsoft.com/office/drawing/2014/main" id="{D98CBB9D-D842-A2A6-8B17-FD9286A02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88" y="3125949"/>
              <a:ext cx="44796" cy="80370"/>
            </a:xfrm>
            <a:custGeom>
              <a:avLst/>
              <a:gdLst>
                <a:gd name="T0" fmla="*/ 236 w 237"/>
                <a:gd name="T1" fmla="*/ 424 h 426"/>
                <a:gd name="T2" fmla="*/ 234 w 237"/>
                <a:gd name="T3" fmla="*/ 415 h 426"/>
                <a:gd name="T4" fmla="*/ 229 w 237"/>
                <a:gd name="T5" fmla="*/ 317 h 426"/>
                <a:gd name="T6" fmla="*/ 227 w 237"/>
                <a:gd name="T7" fmla="*/ 311 h 426"/>
                <a:gd name="T8" fmla="*/ 226 w 237"/>
                <a:gd name="T9" fmla="*/ 296 h 426"/>
                <a:gd name="T10" fmla="*/ 227 w 237"/>
                <a:gd name="T11" fmla="*/ 295 h 426"/>
                <a:gd name="T12" fmla="*/ 229 w 237"/>
                <a:gd name="T13" fmla="*/ 285 h 426"/>
                <a:gd name="T14" fmla="*/ 230 w 237"/>
                <a:gd name="T15" fmla="*/ 280 h 426"/>
                <a:gd name="T16" fmla="*/ 227 w 237"/>
                <a:gd name="T17" fmla="*/ 271 h 426"/>
                <a:gd name="T18" fmla="*/ 226 w 237"/>
                <a:gd name="T19" fmla="*/ 255 h 426"/>
                <a:gd name="T20" fmla="*/ 223 w 237"/>
                <a:gd name="T21" fmla="*/ 252 h 426"/>
                <a:gd name="T22" fmla="*/ 221 w 237"/>
                <a:gd name="T23" fmla="*/ 244 h 426"/>
                <a:gd name="T24" fmla="*/ 219 w 237"/>
                <a:gd name="T25" fmla="*/ 230 h 426"/>
                <a:gd name="T26" fmla="*/ 214 w 237"/>
                <a:gd name="T27" fmla="*/ 222 h 426"/>
                <a:gd name="T28" fmla="*/ 212 w 237"/>
                <a:gd name="T29" fmla="*/ 220 h 426"/>
                <a:gd name="T30" fmla="*/ 208 w 237"/>
                <a:gd name="T31" fmla="*/ 211 h 426"/>
                <a:gd name="T32" fmla="*/ 205 w 237"/>
                <a:gd name="T33" fmla="*/ 207 h 426"/>
                <a:gd name="T34" fmla="*/ 201 w 237"/>
                <a:gd name="T35" fmla="*/ 205 h 426"/>
                <a:gd name="T36" fmla="*/ 199 w 237"/>
                <a:gd name="T37" fmla="*/ 198 h 426"/>
                <a:gd name="T38" fmla="*/ 197 w 237"/>
                <a:gd name="T39" fmla="*/ 195 h 426"/>
                <a:gd name="T40" fmla="*/ 194 w 237"/>
                <a:gd name="T41" fmla="*/ 187 h 426"/>
                <a:gd name="T42" fmla="*/ 190 w 237"/>
                <a:gd name="T43" fmla="*/ 184 h 426"/>
                <a:gd name="T44" fmla="*/ 186 w 237"/>
                <a:gd name="T45" fmla="*/ 178 h 426"/>
                <a:gd name="T46" fmla="*/ 185 w 237"/>
                <a:gd name="T47" fmla="*/ 173 h 426"/>
                <a:gd name="T48" fmla="*/ 179 w 237"/>
                <a:gd name="T49" fmla="*/ 164 h 426"/>
                <a:gd name="T50" fmla="*/ 175 w 237"/>
                <a:gd name="T51" fmla="*/ 157 h 426"/>
                <a:gd name="T52" fmla="*/ 174 w 237"/>
                <a:gd name="T53" fmla="*/ 153 h 426"/>
                <a:gd name="T54" fmla="*/ 172 w 237"/>
                <a:gd name="T55" fmla="*/ 148 h 426"/>
                <a:gd name="T56" fmla="*/ 164 w 237"/>
                <a:gd name="T57" fmla="*/ 142 h 426"/>
                <a:gd name="T58" fmla="*/ 162 w 237"/>
                <a:gd name="T59" fmla="*/ 135 h 426"/>
                <a:gd name="T60" fmla="*/ 158 w 237"/>
                <a:gd name="T61" fmla="*/ 131 h 426"/>
                <a:gd name="T62" fmla="*/ 153 w 237"/>
                <a:gd name="T63" fmla="*/ 129 h 426"/>
                <a:gd name="T64" fmla="*/ 152 w 237"/>
                <a:gd name="T65" fmla="*/ 122 h 426"/>
                <a:gd name="T66" fmla="*/ 146 w 237"/>
                <a:gd name="T67" fmla="*/ 118 h 426"/>
                <a:gd name="T68" fmla="*/ 142 w 237"/>
                <a:gd name="T69" fmla="*/ 113 h 426"/>
                <a:gd name="T70" fmla="*/ 139 w 237"/>
                <a:gd name="T71" fmla="*/ 111 h 426"/>
                <a:gd name="T72" fmla="*/ 131 w 237"/>
                <a:gd name="T73" fmla="*/ 107 h 426"/>
                <a:gd name="T74" fmla="*/ 128 w 237"/>
                <a:gd name="T75" fmla="*/ 100 h 426"/>
                <a:gd name="T76" fmla="*/ 122 w 237"/>
                <a:gd name="T77" fmla="*/ 96 h 426"/>
                <a:gd name="T78" fmla="*/ 119 w 237"/>
                <a:gd name="T79" fmla="*/ 91 h 426"/>
                <a:gd name="T80" fmla="*/ 114 w 237"/>
                <a:gd name="T81" fmla="*/ 89 h 426"/>
                <a:gd name="T82" fmla="*/ 112 w 237"/>
                <a:gd name="T83" fmla="*/ 86 h 426"/>
                <a:gd name="T84" fmla="*/ 110 w 237"/>
                <a:gd name="T85" fmla="*/ 80 h 426"/>
                <a:gd name="T86" fmla="*/ 106 w 237"/>
                <a:gd name="T87" fmla="*/ 77 h 426"/>
                <a:gd name="T88" fmla="*/ 99 w 237"/>
                <a:gd name="T89" fmla="*/ 67 h 426"/>
                <a:gd name="T90" fmla="*/ 95 w 237"/>
                <a:gd name="T91" fmla="*/ 56 h 426"/>
                <a:gd name="T92" fmla="*/ 88 w 237"/>
                <a:gd name="T93" fmla="*/ 47 h 426"/>
                <a:gd name="T94" fmla="*/ 81 w 237"/>
                <a:gd name="T95" fmla="*/ 45 h 426"/>
                <a:gd name="T96" fmla="*/ 70 w 237"/>
                <a:gd name="T97" fmla="*/ 36 h 426"/>
                <a:gd name="T98" fmla="*/ 65 w 237"/>
                <a:gd name="T99" fmla="*/ 33 h 426"/>
                <a:gd name="T100" fmla="*/ 55 w 237"/>
                <a:gd name="T101" fmla="*/ 30 h 426"/>
                <a:gd name="T102" fmla="*/ 53 w 237"/>
                <a:gd name="T103" fmla="*/ 25 h 426"/>
                <a:gd name="T104" fmla="*/ 48 w 237"/>
                <a:gd name="T105" fmla="*/ 22 h 426"/>
                <a:gd name="T106" fmla="*/ 41 w 237"/>
                <a:gd name="T107" fmla="*/ 20 h 426"/>
                <a:gd name="T108" fmla="*/ 36 w 237"/>
                <a:gd name="T109" fmla="*/ 18 h 426"/>
                <a:gd name="T110" fmla="*/ 32 w 237"/>
                <a:gd name="T111" fmla="*/ 15 h 426"/>
                <a:gd name="T112" fmla="*/ 26 w 237"/>
                <a:gd name="T113" fmla="*/ 12 h 426"/>
                <a:gd name="T114" fmla="*/ 22 w 237"/>
                <a:gd name="T115" fmla="*/ 11 h 426"/>
                <a:gd name="T116" fmla="*/ 18 w 237"/>
                <a:gd name="T117" fmla="*/ 7 h 426"/>
                <a:gd name="T118" fmla="*/ 12 w 237"/>
                <a:gd name="T119" fmla="*/ 1 h 426"/>
                <a:gd name="T120" fmla="*/ 0 w 237"/>
                <a:gd name="T12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7" h="426">
                  <a:moveTo>
                    <a:pt x="237" y="426"/>
                  </a:moveTo>
                  <a:lnTo>
                    <a:pt x="236" y="424"/>
                  </a:lnTo>
                  <a:lnTo>
                    <a:pt x="234" y="422"/>
                  </a:lnTo>
                  <a:lnTo>
                    <a:pt x="234" y="415"/>
                  </a:lnTo>
                  <a:lnTo>
                    <a:pt x="230" y="411"/>
                  </a:lnTo>
                  <a:lnTo>
                    <a:pt x="229" y="317"/>
                  </a:lnTo>
                  <a:lnTo>
                    <a:pt x="227" y="313"/>
                  </a:lnTo>
                  <a:lnTo>
                    <a:pt x="227" y="311"/>
                  </a:lnTo>
                  <a:lnTo>
                    <a:pt x="226" y="309"/>
                  </a:lnTo>
                  <a:lnTo>
                    <a:pt x="226" y="296"/>
                  </a:lnTo>
                  <a:lnTo>
                    <a:pt x="226" y="295"/>
                  </a:lnTo>
                  <a:lnTo>
                    <a:pt x="227" y="295"/>
                  </a:lnTo>
                  <a:lnTo>
                    <a:pt x="229" y="293"/>
                  </a:lnTo>
                  <a:lnTo>
                    <a:pt x="229" y="285"/>
                  </a:lnTo>
                  <a:lnTo>
                    <a:pt x="230" y="284"/>
                  </a:lnTo>
                  <a:lnTo>
                    <a:pt x="230" y="280"/>
                  </a:lnTo>
                  <a:lnTo>
                    <a:pt x="229" y="273"/>
                  </a:lnTo>
                  <a:lnTo>
                    <a:pt x="227" y="271"/>
                  </a:lnTo>
                  <a:lnTo>
                    <a:pt x="226" y="271"/>
                  </a:lnTo>
                  <a:lnTo>
                    <a:pt x="226" y="255"/>
                  </a:lnTo>
                  <a:lnTo>
                    <a:pt x="223" y="254"/>
                  </a:lnTo>
                  <a:lnTo>
                    <a:pt x="223" y="252"/>
                  </a:lnTo>
                  <a:lnTo>
                    <a:pt x="221" y="248"/>
                  </a:lnTo>
                  <a:lnTo>
                    <a:pt x="221" y="244"/>
                  </a:lnTo>
                  <a:lnTo>
                    <a:pt x="219" y="241"/>
                  </a:lnTo>
                  <a:lnTo>
                    <a:pt x="219" y="230"/>
                  </a:lnTo>
                  <a:lnTo>
                    <a:pt x="215" y="225"/>
                  </a:lnTo>
                  <a:lnTo>
                    <a:pt x="214" y="222"/>
                  </a:lnTo>
                  <a:lnTo>
                    <a:pt x="214" y="221"/>
                  </a:lnTo>
                  <a:lnTo>
                    <a:pt x="212" y="220"/>
                  </a:lnTo>
                  <a:lnTo>
                    <a:pt x="212" y="217"/>
                  </a:lnTo>
                  <a:lnTo>
                    <a:pt x="208" y="211"/>
                  </a:lnTo>
                  <a:lnTo>
                    <a:pt x="207" y="209"/>
                  </a:lnTo>
                  <a:lnTo>
                    <a:pt x="205" y="207"/>
                  </a:lnTo>
                  <a:lnTo>
                    <a:pt x="205" y="206"/>
                  </a:lnTo>
                  <a:lnTo>
                    <a:pt x="201" y="205"/>
                  </a:lnTo>
                  <a:lnTo>
                    <a:pt x="201" y="203"/>
                  </a:lnTo>
                  <a:lnTo>
                    <a:pt x="199" y="198"/>
                  </a:lnTo>
                  <a:lnTo>
                    <a:pt x="197" y="196"/>
                  </a:lnTo>
                  <a:lnTo>
                    <a:pt x="197" y="195"/>
                  </a:lnTo>
                  <a:lnTo>
                    <a:pt x="194" y="193"/>
                  </a:lnTo>
                  <a:lnTo>
                    <a:pt x="194" y="187"/>
                  </a:lnTo>
                  <a:lnTo>
                    <a:pt x="190" y="185"/>
                  </a:lnTo>
                  <a:lnTo>
                    <a:pt x="190" y="184"/>
                  </a:lnTo>
                  <a:lnTo>
                    <a:pt x="188" y="182"/>
                  </a:lnTo>
                  <a:lnTo>
                    <a:pt x="186" y="178"/>
                  </a:lnTo>
                  <a:lnTo>
                    <a:pt x="186" y="176"/>
                  </a:lnTo>
                  <a:lnTo>
                    <a:pt x="185" y="173"/>
                  </a:lnTo>
                  <a:lnTo>
                    <a:pt x="179" y="167"/>
                  </a:lnTo>
                  <a:lnTo>
                    <a:pt x="179" y="164"/>
                  </a:lnTo>
                  <a:lnTo>
                    <a:pt x="177" y="162"/>
                  </a:lnTo>
                  <a:lnTo>
                    <a:pt x="175" y="157"/>
                  </a:lnTo>
                  <a:lnTo>
                    <a:pt x="175" y="154"/>
                  </a:lnTo>
                  <a:lnTo>
                    <a:pt x="174" y="153"/>
                  </a:lnTo>
                  <a:lnTo>
                    <a:pt x="174" y="151"/>
                  </a:lnTo>
                  <a:lnTo>
                    <a:pt x="172" y="148"/>
                  </a:lnTo>
                  <a:lnTo>
                    <a:pt x="172" y="146"/>
                  </a:lnTo>
                  <a:lnTo>
                    <a:pt x="164" y="142"/>
                  </a:lnTo>
                  <a:lnTo>
                    <a:pt x="163" y="140"/>
                  </a:lnTo>
                  <a:lnTo>
                    <a:pt x="162" y="135"/>
                  </a:lnTo>
                  <a:lnTo>
                    <a:pt x="161" y="132"/>
                  </a:lnTo>
                  <a:lnTo>
                    <a:pt x="158" y="131"/>
                  </a:lnTo>
                  <a:lnTo>
                    <a:pt x="156" y="129"/>
                  </a:lnTo>
                  <a:lnTo>
                    <a:pt x="153" y="129"/>
                  </a:lnTo>
                  <a:lnTo>
                    <a:pt x="153" y="124"/>
                  </a:lnTo>
                  <a:lnTo>
                    <a:pt x="152" y="122"/>
                  </a:lnTo>
                  <a:lnTo>
                    <a:pt x="147" y="120"/>
                  </a:lnTo>
                  <a:lnTo>
                    <a:pt x="146" y="118"/>
                  </a:lnTo>
                  <a:lnTo>
                    <a:pt x="142" y="118"/>
                  </a:lnTo>
                  <a:lnTo>
                    <a:pt x="142" y="113"/>
                  </a:lnTo>
                  <a:lnTo>
                    <a:pt x="140" y="111"/>
                  </a:lnTo>
                  <a:lnTo>
                    <a:pt x="139" y="111"/>
                  </a:lnTo>
                  <a:lnTo>
                    <a:pt x="136" y="110"/>
                  </a:lnTo>
                  <a:lnTo>
                    <a:pt x="131" y="107"/>
                  </a:lnTo>
                  <a:lnTo>
                    <a:pt x="130" y="102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6"/>
                  </a:lnTo>
                  <a:lnTo>
                    <a:pt x="120" y="94"/>
                  </a:lnTo>
                  <a:lnTo>
                    <a:pt x="119" y="91"/>
                  </a:lnTo>
                  <a:lnTo>
                    <a:pt x="116" y="89"/>
                  </a:lnTo>
                  <a:lnTo>
                    <a:pt x="114" y="89"/>
                  </a:lnTo>
                  <a:lnTo>
                    <a:pt x="113" y="86"/>
                  </a:lnTo>
                  <a:lnTo>
                    <a:pt x="112" y="86"/>
                  </a:lnTo>
                  <a:lnTo>
                    <a:pt x="110" y="83"/>
                  </a:lnTo>
                  <a:lnTo>
                    <a:pt x="110" y="80"/>
                  </a:lnTo>
                  <a:lnTo>
                    <a:pt x="108" y="78"/>
                  </a:lnTo>
                  <a:lnTo>
                    <a:pt x="106" y="77"/>
                  </a:lnTo>
                  <a:lnTo>
                    <a:pt x="102" y="70"/>
                  </a:lnTo>
                  <a:lnTo>
                    <a:pt x="99" y="67"/>
                  </a:lnTo>
                  <a:lnTo>
                    <a:pt x="99" y="64"/>
                  </a:lnTo>
                  <a:lnTo>
                    <a:pt x="95" y="56"/>
                  </a:lnTo>
                  <a:lnTo>
                    <a:pt x="92" y="53"/>
                  </a:lnTo>
                  <a:lnTo>
                    <a:pt x="88" y="47"/>
                  </a:lnTo>
                  <a:lnTo>
                    <a:pt x="84" y="47"/>
                  </a:lnTo>
                  <a:lnTo>
                    <a:pt x="81" y="45"/>
                  </a:lnTo>
                  <a:lnTo>
                    <a:pt x="77" y="44"/>
                  </a:lnTo>
                  <a:lnTo>
                    <a:pt x="70" y="36"/>
                  </a:lnTo>
                  <a:lnTo>
                    <a:pt x="66" y="34"/>
                  </a:lnTo>
                  <a:lnTo>
                    <a:pt x="65" y="33"/>
                  </a:lnTo>
                  <a:lnTo>
                    <a:pt x="57" y="31"/>
                  </a:lnTo>
                  <a:lnTo>
                    <a:pt x="55" y="30"/>
                  </a:lnTo>
                  <a:lnTo>
                    <a:pt x="55" y="29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48" y="22"/>
                  </a:lnTo>
                  <a:lnTo>
                    <a:pt x="44" y="22"/>
                  </a:lnTo>
                  <a:lnTo>
                    <a:pt x="41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5"/>
                  </a:lnTo>
                  <a:lnTo>
                    <a:pt x="32" y="15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1" y="9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2" y="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38" name="Freeform 104">
              <a:extLst>
                <a:ext uri="{FF2B5EF4-FFF2-40B4-BE49-F238E27FC236}">
                  <a16:creationId xmlns:a16="http://schemas.microsoft.com/office/drawing/2014/main" id="{AC76FB05-4B1B-0DB6-FA0B-897D79D54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85" y="3206319"/>
              <a:ext cx="42161" cy="64559"/>
            </a:xfrm>
            <a:custGeom>
              <a:avLst/>
              <a:gdLst>
                <a:gd name="T0" fmla="*/ 222 w 224"/>
                <a:gd name="T1" fmla="*/ 331 h 342"/>
                <a:gd name="T2" fmla="*/ 219 w 224"/>
                <a:gd name="T3" fmla="*/ 326 h 342"/>
                <a:gd name="T4" fmla="*/ 211 w 224"/>
                <a:gd name="T5" fmla="*/ 317 h 342"/>
                <a:gd name="T6" fmla="*/ 210 w 224"/>
                <a:gd name="T7" fmla="*/ 309 h 342"/>
                <a:gd name="T8" fmla="*/ 208 w 224"/>
                <a:gd name="T9" fmla="*/ 307 h 342"/>
                <a:gd name="T10" fmla="*/ 200 w 224"/>
                <a:gd name="T11" fmla="*/ 305 h 342"/>
                <a:gd name="T12" fmla="*/ 200 w 224"/>
                <a:gd name="T13" fmla="*/ 302 h 342"/>
                <a:gd name="T14" fmla="*/ 194 w 224"/>
                <a:gd name="T15" fmla="*/ 295 h 342"/>
                <a:gd name="T16" fmla="*/ 190 w 224"/>
                <a:gd name="T17" fmla="*/ 290 h 342"/>
                <a:gd name="T18" fmla="*/ 189 w 224"/>
                <a:gd name="T19" fmla="*/ 288 h 342"/>
                <a:gd name="T20" fmla="*/ 177 w 224"/>
                <a:gd name="T21" fmla="*/ 282 h 342"/>
                <a:gd name="T22" fmla="*/ 172 w 224"/>
                <a:gd name="T23" fmla="*/ 277 h 342"/>
                <a:gd name="T24" fmla="*/ 167 w 224"/>
                <a:gd name="T25" fmla="*/ 273 h 342"/>
                <a:gd name="T26" fmla="*/ 166 w 224"/>
                <a:gd name="T27" fmla="*/ 263 h 342"/>
                <a:gd name="T28" fmla="*/ 158 w 224"/>
                <a:gd name="T29" fmla="*/ 261 h 342"/>
                <a:gd name="T30" fmla="*/ 155 w 224"/>
                <a:gd name="T31" fmla="*/ 255 h 342"/>
                <a:gd name="T32" fmla="*/ 153 w 224"/>
                <a:gd name="T33" fmla="*/ 253 h 342"/>
                <a:gd name="T34" fmla="*/ 150 w 224"/>
                <a:gd name="T35" fmla="*/ 249 h 342"/>
                <a:gd name="T36" fmla="*/ 148 w 224"/>
                <a:gd name="T37" fmla="*/ 247 h 342"/>
                <a:gd name="T38" fmla="*/ 142 w 224"/>
                <a:gd name="T39" fmla="*/ 237 h 342"/>
                <a:gd name="T40" fmla="*/ 137 w 224"/>
                <a:gd name="T41" fmla="*/ 231 h 342"/>
                <a:gd name="T42" fmla="*/ 132 w 224"/>
                <a:gd name="T43" fmla="*/ 227 h 342"/>
                <a:gd name="T44" fmla="*/ 130 w 224"/>
                <a:gd name="T45" fmla="*/ 223 h 342"/>
                <a:gd name="T46" fmla="*/ 128 w 224"/>
                <a:gd name="T47" fmla="*/ 219 h 342"/>
                <a:gd name="T48" fmla="*/ 123 w 224"/>
                <a:gd name="T49" fmla="*/ 211 h 342"/>
                <a:gd name="T50" fmla="*/ 119 w 224"/>
                <a:gd name="T51" fmla="*/ 206 h 342"/>
                <a:gd name="T52" fmla="*/ 113 w 224"/>
                <a:gd name="T53" fmla="*/ 195 h 342"/>
                <a:gd name="T54" fmla="*/ 112 w 224"/>
                <a:gd name="T55" fmla="*/ 184 h 342"/>
                <a:gd name="T56" fmla="*/ 113 w 224"/>
                <a:gd name="T57" fmla="*/ 167 h 342"/>
                <a:gd name="T58" fmla="*/ 115 w 224"/>
                <a:gd name="T59" fmla="*/ 160 h 342"/>
                <a:gd name="T60" fmla="*/ 117 w 224"/>
                <a:gd name="T61" fmla="*/ 156 h 342"/>
                <a:gd name="T62" fmla="*/ 123 w 224"/>
                <a:gd name="T63" fmla="*/ 153 h 342"/>
                <a:gd name="T64" fmla="*/ 122 w 224"/>
                <a:gd name="T65" fmla="*/ 140 h 342"/>
                <a:gd name="T66" fmla="*/ 117 w 224"/>
                <a:gd name="T67" fmla="*/ 140 h 342"/>
                <a:gd name="T68" fmla="*/ 113 w 224"/>
                <a:gd name="T69" fmla="*/ 143 h 342"/>
                <a:gd name="T70" fmla="*/ 112 w 224"/>
                <a:gd name="T71" fmla="*/ 140 h 342"/>
                <a:gd name="T72" fmla="*/ 106 w 224"/>
                <a:gd name="T73" fmla="*/ 136 h 342"/>
                <a:gd name="T74" fmla="*/ 104 w 224"/>
                <a:gd name="T75" fmla="*/ 140 h 342"/>
                <a:gd name="T76" fmla="*/ 103 w 224"/>
                <a:gd name="T77" fmla="*/ 132 h 342"/>
                <a:gd name="T78" fmla="*/ 99 w 224"/>
                <a:gd name="T79" fmla="*/ 131 h 342"/>
                <a:gd name="T80" fmla="*/ 95 w 224"/>
                <a:gd name="T81" fmla="*/ 131 h 342"/>
                <a:gd name="T82" fmla="*/ 93 w 224"/>
                <a:gd name="T83" fmla="*/ 122 h 342"/>
                <a:gd name="T84" fmla="*/ 91 w 224"/>
                <a:gd name="T85" fmla="*/ 118 h 342"/>
                <a:gd name="T86" fmla="*/ 90 w 224"/>
                <a:gd name="T87" fmla="*/ 109 h 342"/>
                <a:gd name="T88" fmla="*/ 82 w 224"/>
                <a:gd name="T89" fmla="*/ 100 h 342"/>
                <a:gd name="T90" fmla="*/ 80 w 224"/>
                <a:gd name="T91" fmla="*/ 95 h 342"/>
                <a:gd name="T92" fmla="*/ 79 w 224"/>
                <a:gd name="T93" fmla="*/ 88 h 342"/>
                <a:gd name="T94" fmla="*/ 74 w 224"/>
                <a:gd name="T95" fmla="*/ 83 h 342"/>
                <a:gd name="T96" fmla="*/ 68 w 224"/>
                <a:gd name="T97" fmla="*/ 77 h 342"/>
                <a:gd name="T98" fmla="*/ 59 w 224"/>
                <a:gd name="T99" fmla="*/ 67 h 342"/>
                <a:gd name="T100" fmla="*/ 52 w 224"/>
                <a:gd name="T101" fmla="*/ 66 h 342"/>
                <a:gd name="T102" fmla="*/ 46 w 224"/>
                <a:gd name="T103" fmla="*/ 64 h 342"/>
                <a:gd name="T104" fmla="*/ 36 w 224"/>
                <a:gd name="T105" fmla="*/ 58 h 342"/>
                <a:gd name="T106" fmla="*/ 24 w 224"/>
                <a:gd name="T107" fmla="*/ 56 h 342"/>
                <a:gd name="T108" fmla="*/ 19 w 224"/>
                <a:gd name="T109" fmla="*/ 55 h 342"/>
                <a:gd name="T110" fmla="*/ 13 w 224"/>
                <a:gd name="T111" fmla="*/ 42 h 342"/>
                <a:gd name="T112" fmla="*/ 11 w 224"/>
                <a:gd name="T113" fmla="*/ 29 h 342"/>
                <a:gd name="T114" fmla="*/ 11 w 224"/>
                <a:gd name="T115" fmla="*/ 22 h 342"/>
                <a:gd name="T116" fmla="*/ 8 w 224"/>
                <a:gd name="T117" fmla="*/ 14 h 342"/>
                <a:gd name="T118" fmla="*/ 3 w 224"/>
                <a:gd name="T119" fmla="*/ 12 h 342"/>
                <a:gd name="T120" fmla="*/ 0 w 224"/>
                <a:gd name="T121" fmla="*/ 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4" h="342">
                  <a:moveTo>
                    <a:pt x="224" y="342"/>
                  </a:moveTo>
                  <a:lnTo>
                    <a:pt x="222" y="331"/>
                  </a:lnTo>
                  <a:lnTo>
                    <a:pt x="220" y="327"/>
                  </a:lnTo>
                  <a:lnTo>
                    <a:pt x="219" y="326"/>
                  </a:lnTo>
                  <a:lnTo>
                    <a:pt x="214" y="320"/>
                  </a:lnTo>
                  <a:lnTo>
                    <a:pt x="211" y="317"/>
                  </a:lnTo>
                  <a:lnTo>
                    <a:pt x="211" y="315"/>
                  </a:lnTo>
                  <a:lnTo>
                    <a:pt x="210" y="309"/>
                  </a:lnTo>
                  <a:lnTo>
                    <a:pt x="209" y="307"/>
                  </a:lnTo>
                  <a:lnTo>
                    <a:pt x="208" y="307"/>
                  </a:lnTo>
                  <a:lnTo>
                    <a:pt x="202" y="307"/>
                  </a:lnTo>
                  <a:lnTo>
                    <a:pt x="200" y="305"/>
                  </a:lnTo>
                  <a:lnTo>
                    <a:pt x="200" y="304"/>
                  </a:lnTo>
                  <a:lnTo>
                    <a:pt x="200" y="302"/>
                  </a:lnTo>
                  <a:lnTo>
                    <a:pt x="199" y="296"/>
                  </a:lnTo>
                  <a:lnTo>
                    <a:pt x="194" y="295"/>
                  </a:lnTo>
                  <a:lnTo>
                    <a:pt x="191" y="293"/>
                  </a:lnTo>
                  <a:lnTo>
                    <a:pt x="190" y="290"/>
                  </a:lnTo>
                  <a:lnTo>
                    <a:pt x="190" y="289"/>
                  </a:lnTo>
                  <a:lnTo>
                    <a:pt x="189" y="288"/>
                  </a:lnTo>
                  <a:lnTo>
                    <a:pt x="181" y="284"/>
                  </a:lnTo>
                  <a:lnTo>
                    <a:pt x="177" y="282"/>
                  </a:lnTo>
                  <a:lnTo>
                    <a:pt x="175" y="282"/>
                  </a:lnTo>
                  <a:lnTo>
                    <a:pt x="172" y="277"/>
                  </a:lnTo>
                  <a:lnTo>
                    <a:pt x="172" y="274"/>
                  </a:lnTo>
                  <a:lnTo>
                    <a:pt x="167" y="273"/>
                  </a:lnTo>
                  <a:lnTo>
                    <a:pt x="167" y="269"/>
                  </a:lnTo>
                  <a:lnTo>
                    <a:pt x="166" y="263"/>
                  </a:lnTo>
                  <a:lnTo>
                    <a:pt x="161" y="263"/>
                  </a:lnTo>
                  <a:lnTo>
                    <a:pt x="158" y="261"/>
                  </a:lnTo>
                  <a:lnTo>
                    <a:pt x="157" y="260"/>
                  </a:lnTo>
                  <a:lnTo>
                    <a:pt x="155" y="255"/>
                  </a:lnTo>
                  <a:lnTo>
                    <a:pt x="153" y="254"/>
                  </a:lnTo>
                  <a:lnTo>
                    <a:pt x="153" y="253"/>
                  </a:lnTo>
                  <a:lnTo>
                    <a:pt x="150" y="250"/>
                  </a:lnTo>
                  <a:lnTo>
                    <a:pt x="150" y="249"/>
                  </a:lnTo>
                  <a:lnTo>
                    <a:pt x="148" y="248"/>
                  </a:lnTo>
                  <a:lnTo>
                    <a:pt x="148" y="247"/>
                  </a:lnTo>
                  <a:lnTo>
                    <a:pt x="145" y="238"/>
                  </a:lnTo>
                  <a:lnTo>
                    <a:pt x="142" y="237"/>
                  </a:lnTo>
                  <a:lnTo>
                    <a:pt x="142" y="236"/>
                  </a:lnTo>
                  <a:lnTo>
                    <a:pt x="137" y="231"/>
                  </a:lnTo>
                  <a:lnTo>
                    <a:pt x="135" y="230"/>
                  </a:lnTo>
                  <a:lnTo>
                    <a:pt x="132" y="227"/>
                  </a:lnTo>
                  <a:lnTo>
                    <a:pt x="131" y="227"/>
                  </a:lnTo>
                  <a:lnTo>
                    <a:pt x="130" y="223"/>
                  </a:lnTo>
                  <a:lnTo>
                    <a:pt x="130" y="221"/>
                  </a:lnTo>
                  <a:lnTo>
                    <a:pt x="128" y="219"/>
                  </a:lnTo>
                  <a:lnTo>
                    <a:pt x="124" y="217"/>
                  </a:lnTo>
                  <a:lnTo>
                    <a:pt x="123" y="211"/>
                  </a:lnTo>
                  <a:lnTo>
                    <a:pt x="120" y="208"/>
                  </a:lnTo>
                  <a:lnTo>
                    <a:pt x="119" y="206"/>
                  </a:lnTo>
                  <a:lnTo>
                    <a:pt x="117" y="206"/>
                  </a:lnTo>
                  <a:lnTo>
                    <a:pt x="113" y="195"/>
                  </a:lnTo>
                  <a:lnTo>
                    <a:pt x="113" y="189"/>
                  </a:lnTo>
                  <a:lnTo>
                    <a:pt x="112" y="184"/>
                  </a:lnTo>
                  <a:lnTo>
                    <a:pt x="112" y="175"/>
                  </a:lnTo>
                  <a:lnTo>
                    <a:pt x="113" y="167"/>
                  </a:lnTo>
                  <a:lnTo>
                    <a:pt x="113" y="164"/>
                  </a:lnTo>
                  <a:lnTo>
                    <a:pt x="115" y="160"/>
                  </a:lnTo>
                  <a:lnTo>
                    <a:pt x="115" y="156"/>
                  </a:lnTo>
                  <a:lnTo>
                    <a:pt x="117" y="156"/>
                  </a:lnTo>
                  <a:lnTo>
                    <a:pt x="123" y="154"/>
                  </a:lnTo>
                  <a:lnTo>
                    <a:pt x="123" y="153"/>
                  </a:lnTo>
                  <a:lnTo>
                    <a:pt x="123" y="142"/>
                  </a:lnTo>
                  <a:lnTo>
                    <a:pt x="122" y="140"/>
                  </a:lnTo>
                  <a:lnTo>
                    <a:pt x="120" y="140"/>
                  </a:lnTo>
                  <a:lnTo>
                    <a:pt x="117" y="140"/>
                  </a:lnTo>
                  <a:lnTo>
                    <a:pt x="117" y="142"/>
                  </a:lnTo>
                  <a:lnTo>
                    <a:pt x="113" y="143"/>
                  </a:lnTo>
                  <a:lnTo>
                    <a:pt x="113" y="140"/>
                  </a:lnTo>
                  <a:lnTo>
                    <a:pt x="112" y="140"/>
                  </a:lnTo>
                  <a:lnTo>
                    <a:pt x="110" y="135"/>
                  </a:lnTo>
                  <a:lnTo>
                    <a:pt x="106" y="136"/>
                  </a:lnTo>
                  <a:lnTo>
                    <a:pt x="106" y="140"/>
                  </a:lnTo>
                  <a:lnTo>
                    <a:pt x="104" y="140"/>
                  </a:lnTo>
                  <a:lnTo>
                    <a:pt x="104" y="135"/>
                  </a:lnTo>
                  <a:lnTo>
                    <a:pt x="103" y="132"/>
                  </a:lnTo>
                  <a:lnTo>
                    <a:pt x="102" y="132"/>
                  </a:lnTo>
                  <a:lnTo>
                    <a:pt x="99" y="131"/>
                  </a:lnTo>
                  <a:lnTo>
                    <a:pt x="99" y="132"/>
                  </a:lnTo>
                  <a:lnTo>
                    <a:pt x="95" y="131"/>
                  </a:lnTo>
                  <a:lnTo>
                    <a:pt x="93" y="129"/>
                  </a:lnTo>
                  <a:lnTo>
                    <a:pt x="93" y="122"/>
                  </a:lnTo>
                  <a:lnTo>
                    <a:pt x="91" y="119"/>
                  </a:lnTo>
                  <a:lnTo>
                    <a:pt x="91" y="118"/>
                  </a:lnTo>
                  <a:lnTo>
                    <a:pt x="90" y="116"/>
                  </a:lnTo>
                  <a:lnTo>
                    <a:pt x="90" y="109"/>
                  </a:lnTo>
                  <a:lnTo>
                    <a:pt x="88" y="105"/>
                  </a:lnTo>
                  <a:lnTo>
                    <a:pt x="82" y="100"/>
                  </a:lnTo>
                  <a:lnTo>
                    <a:pt x="82" y="99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9" y="88"/>
                  </a:lnTo>
                  <a:lnTo>
                    <a:pt x="77" y="85"/>
                  </a:lnTo>
                  <a:lnTo>
                    <a:pt x="74" y="83"/>
                  </a:lnTo>
                  <a:lnTo>
                    <a:pt x="74" y="80"/>
                  </a:lnTo>
                  <a:lnTo>
                    <a:pt x="68" y="77"/>
                  </a:lnTo>
                  <a:lnTo>
                    <a:pt x="60" y="69"/>
                  </a:lnTo>
                  <a:lnTo>
                    <a:pt x="59" y="67"/>
                  </a:lnTo>
                  <a:lnTo>
                    <a:pt x="58" y="67"/>
                  </a:lnTo>
                  <a:lnTo>
                    <a:pt x="52" y="66"/>
                  </a:lnTo>
                  <a:lnTo>
                    <a:pt x="47" y="64"/>
                  </a:lnTo>
                  <a:lnTo>
                    <a:pt x="46" y="64"/>
                  </a:lnTo>
                  <a:lnTo>
                    <a:pt x="41" y="61"/>
                  </a:lnTo>
                  <a:lnTo>
                    <a:pt x="36" y="58"/>
                  </a:lnTo>
                  <a:lnTo>
                    <a:pt x="25" y="58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19" y="55"/>
                  </a:lnTo>
                  <a:lnTo>
                    <a:pt x="17" y="51"/>
                  </a:lnTo>
                  <a:lnTo>
                    <a:pt x="13" y="42"/>
                  </a:lnTo>
                  <a:lnTo>
                    <a:pt x="13" y="31"/>
                  </a:lnTo>
                  <a:lnTo>
                    <a:pt x="11" y="29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3" y="20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39" name="Freeform 105">
              <a:extLst>
                <a:ext uri="{FF2B5EF4-FFF2-40B4-BE49-F238E27FC236}">
                  <a16:creationId xmlns:a16="http://schemas.microsoft.com/office/drawing/2014/main" id="{2464528A-95D0-C121-DEFE-30C651336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46" y="3270878"/>
              <a:ext cx="7905" cy="6588"/>
            </a:xfrm>
            <a:custGeom>
              <a:avLst/>
              <a:gdLst>
                <a:gd name="T0" fmla="*/ 38 w 38"/>
                <a:gd name="T1" fmla="*/ 38 h 38"/>
                <a:gd name="T2" fmla="*/ 32 w 38"/>
                <a:gd name="T3" fmla="*/ 34 h 38"/>
                <a:gd name="T4" fmla="*/ 31 w 38"/>
                <a:gd name="T5" fmla="*/ 33 h 38"/>
                <a:gd name="T6" fmla="*/ 28 w 38"/>
                <a:gd name="T7" fmla="*/ 32 h 38"/>
                <a:gd name="T8" fmla="*/ 28 w 38"/>
                <a:gd name="T9" fmla="*/ 31 h 38"/>
                <a:gd name="T10" fmla="*/ 22 w 38"/>
                <a:gd name="T11" fmla="*/ 30 h 38"/>
                <a:gd name="T12" fmla="*/ 20 w 38"/>
                <a:gd name="T13" fmla="*/ 25 h 38"/>
                <a:gd name="T14" fmla="*/ 19 w 38"/>
                <a:gd name="T15" fmla="*/ 22 h 38"/>
                <a:gd name="T16" fmla="*/ 17 w 38"/>
                <a:gd name="T17" fmla="*/ 22 h 38"/>
                <a:gd name="T18" fmla="*/ 9 w 38"/>
                <a:gd name="T19" fmla="*/ 17 h 38"/>
                <a:gd name="T20" fmla="*/ 6 w 38"/>
                <a:gd name="T21" fmla="*/ 9 h 38"/>
                <a:gd name="T22" fmla="*/ 2 w 38"/>
                <a:gd name="T23" fmla="*/ 8 h 38"/>
                <a:gd name="T24" fmla="*/ 0 w 38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32" y="34"/>
                  </a:lnTo>
                  <a:lnTo>
                    <a:pt x="31" y="33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2" y="30"/>
                  </a:lnTo>
                  <a:lnTo>
                    <a:pt x="20" y="25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9" y="17"/>
                  </a:lnTo>
                  <a:lnTo>
                    <a:pt x="6" y="9"/>
                  </a:lnTo>
                  <a:lnTo>
                    <a:pt x="2" y="8"/>
                  </a:lnTo>
                  <a:lnTo>
                    <a:pt x="0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769152" y="2608124"/>
            <a:ext cx="341242" cy="458502"/>
            <a:chOff x="112687" y="2333542"/>
            <a:chExt cx="341242" cy="458502"/>
          </a:xfrm>
          <a:solidFill>
            <a:schemeClr val="bg1">
              <a:lumMod val="95000"/>
            </a:schemeClr>
          </a:solidFill>
        </p:grpSpPr>
        <p:sp>
          <p:nvSpPr>
            <p:cNvPr id="640" name="Freeform 106">
              <a:extLst>
                <a:ext uri="{FF2B5EF4-FFF2-40B4-BE49-F238E27FC236}">
                  <a16:creationId xmlns:a16="http://schemas.microsoft.com/office/drawing/2014/main" id="{2C0C2DB9-42F2-1A02-8C92-05A85F083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73" y="2448167"/>
              <a:ext cx="239791" cy="47431"/>
            </a:xfrm>
            <a:custGeom>
              <a:avLst/>
              <a:gdLst>
                <a:gd name="T0" fmla="*/ 1023 w 1278"/>
                <a:gd name="T1" fmla="*/ 12 h 255"/>
                <a:gd name="T2" fmla="*/ 1001 w 1278"/>
                <a:gd name="T3" fmla="*/ 12 h 255"/>
                <a:gd name="T4" fmla="*/ 977 w 1278"/>
                <a:gd name="T5" fmla="*/ 12 h 255"/>
                <a:gd name="T6" fmla="*/ 957 w 1278"/>
                <a:gd name="T7" fmla="*/ 0 h 255"/>
                <a:gd name="T8" fmla="*/ 762 w 1278"/>
                <a:gd name="T9" fmla="*/ 10 h 255"/>
                <a:gd name="T10" fmla="*/ 750 w 1278"/>
                <a:gd name="T11" fmla="*/ 25 h 255"/>
                <a:gd name="T12" fmla="*/ 737 w 1278"/>
                <a:gd name="T13" fmla="*/ 37 h 255"/>
                <a:gd name="T14" fmla="*/ 709 w 1278"/>
                <a:gd name="T15" fmla="*/ 35 h 255"/>
                <a:gd name="T16" fmla="*/ 699 w 1278"/>
                <a:gd name="T17" fmla="*/ 15 h 255"/>
                <a:gd name="T18" fmla="*/ 697 w 1278"/>
                <a:gd name="T19" fmla="*/ 1 h 255"/>
                <a:gd name="T20" fmla="*/ 92 w 1278"/>
                <a:gd name="T21" fmla="*/ 14 h 255"/>
                <a:gd name="T22" fmla="*/ 87 w 1278"/>
                <a:gd name="T23" fmla="*/ 26 h 255"/>
                <a:gd name="T24" fmla="*/ 67 w 1278"/>
                <a:gd name="T25" fmla="*/ 53 h 255"/>
                <a:gd name="T26" fmla="*/ 42 w 1278"/>
                <a:gd name="T27" fmla="*/ 68 h 255"/>
                <a:gd name="T28" fmla="*/ 13 w 1278"/>
                <a:gd name="T29" fmla="*/ 88 h 255"/>
                <a:gd name="T30" fmla="*/ 6 w 1278"/>
                <a:gd name="T31" fmla="*/ 98 h 255"/>
                <a:gd name="T32" fmla="*/ 2 w 1278"/>
                <a:gd name="T33" fmla="*/ 123 h 255"/>
                <a:gd name="T34" fmla="*/ 16 w 1278"/>
                <a:gd name="T35" fmla="*/ 145 h 255"/>
                <a:gd name="T36" fmla="*/ 33 w 1278"/>
                <a:gd name="T37" fmla="*/ 155 h 255"/>
                <a:gd name="T38" fmla="*/ 46 w 1278"/>
                <a:gd name="T39" fmla="*/ 164 h 255"/>
                <a:gd name="T40" fmla="*/ 54 w 1278"/>
                <a:gd name="T41" fmla="*/ 176 h 255"/>
                <a:gd name="T42" fmla="*/ 71 w 1278"/>
                <a:gd name="T43" fmla="*/ 184 h 255"/>
                <a:gd name="T44" fmla="*/ 76 w 1278"/>
                <a:gd name="T45" fmla="*/ 176 h 255"/>
                <a:gd name="T46" fmla="*/ 82 w 1278"/>
                <a:gd name="T47" fmla="*/ 168 h 255"/>
                <a:gd name="T48" fmla="*/ 87 w 1278"/>
                <a:gd name="T49" fmla="*/ 157 h 255"/>
                <a:gd name="T50" fmla="*/ 110 w 1278"/>
                <a:gd name="T51" fmla="*/ 162 h 255"/>
                <a:gd name="T52" fmla="*/ 130 w 1278"/>
                <a:gd name="T53" fmla="*/ 160 h 255"/>
                <a:gd name="T54" fmla="*/ 144 w 1278"/>
                <a:gd name="T55" fmla="*/ 189 h 255"/>
                <a:gd name="T56" fmla="*/ 169 w 1278"/>
                <a:gd name="T57" fmla="*/ 201 h 255"/>
                <a:gd name="T58" fmla="*/ 183 w 1278"/>
                <a:gd name="T59" fmla="*/ 217 h 255"/>
                <a:gd name="T60" fmla="*/ 196 w 1278"/>
                <a:gd name="T61" fmla="*/ 230 h 255"/>
                <a:gd name="T62" fmla="*/ 207 w 1278"/>
                <a:gd name="T63" fmla="*/ 247 h 255"/>
                <a:gd name="T64" fmla="*/ 238 w 1278"/>
                <a:gd name="T65" fmla="*/ 254 h 255"/>
                <a:gd name="T66" fmla="*/ 251 w 1278"/>
                <a:gd name="T67" fmla="*/ 243 h 255"/>
                <a:gd name="T68" fmla="*/ 284 w 1278"/>
                <a:gd name="T69" fmla="*/ 250 h 255"/>
                <a:gd name="T70" fmla="*/ 360 w 1278"/>
                <a:gd name="T71" fmla="*/ 251 h 255"/>
                <a:gd name="T72" fmla="*/ 371 w 1278"/>
                <a:gd name="T73" fmla="*/ 250 h 255"/>
                <a:gd name="T74" fmla="*/ 1253 w 1278"/>
                <a:gd name="T75" fmla="*/ 250 h 255"/>
                <a:gd name="T76" fmla="*/ 1263 w 1278"/>
                <a:gd name="T77" fmla="*/ 234 h 255"/>
                <a:gd name="T78" fmla="*/ 1278 w 1278"/>
                <a:gd name="T79" fmla="*/ 219 h 255"/>
                <a:gd name="T80" fmla="*/ 1267 w 1278"/>
                <a:gd name="T81" fmla="*/ 207 h 255"/>
                <a:gd name="T82" fmla="*/ 1262 w 1278"/>
                <a:gd name="T83" fmla="*/ 176 h 255"/>
                <a:gd name="T84" fmla="*/ 1256 w 1278"/>
                <a:gd name="T85" fmla="*/ 163 h 255"/>
                <a:gd name="T86" fmla="*/ 1221 w 1278"/>
                <a:gd name="T87" fmla="*/ 143 h 255"/>
                <a:gd name="T88" fmla="*/ 1201 w 1278"/>
                <a:gd name="T89" fmla="*/ 124 h 255"/>
                <a:gd name="T90" fmla="*/ 1192 w 1278"/>
                <a:gd name="T91" fmla="*/ 108 h 255"/>
                <a:gd name="T92" fmla="*/ 1173 w 1278"/>
                <a:gd name="T93" fmla="*/ 100 h 255"/>
                <a:gd name="T94" fmla="*/ 1150 w 1278"/>
                <a:gd name="T95" fmla="*/ 96 h 255"/>
                <a:gd name="T96" fmla="*/ 1137 w 1278"/>
                <a:gd name="T97" fmla="*/ 83 h 255"/>
                <a:gd name="T98" fmla="*/ 1131 w 1278"/>
                <a:gd name="T99" fmla="*/ 87 h 255"/>
                <a:gd name="T100" fmla="*/ 1111 w 1278"/>
                <a:gd name="T101" fmla="*/ 81 h 255"/>
                <a:gd name="T102" fmla="*/ 1100 w 1278"/>
                <a:gd name="T103" fmla="*/ 69 h 255"/>
                <a:gd name="T104" fmla="*/ 1108 w 1278"/>
                <a:gd name="T105" fmla="*/ 53 h 255"/>
                <a:gd name="T106" fmla="*/ 1112 w 1278"/>
                <a:gd name="T107" fmla="*/ 28 h 255"/>
                <a:gd name="T108" fmla="*/ 1097 w 1278"/>
                <a:gd name="T109" fmla="*/ 26 h 255"/>
                <a:gd name="T110" fmla="*/ 1076 w 1278"/>
                <a:gd name="T111" fmla="*/ 37 h 255"/>
                <a:gd name="T112" fmla="*/ 1057 w 1278"/>
                <a:gd name="T113" fmla="*/ 17 h 255"/>
                <a:gd name="T114" fmla="*/ 1037 w 1278"/>
                <a:gd name="T115" fmla="*/ 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8" h="255">
                  <a:moveTo>
                    <a:pt x="1035" y="6"/>
                  </a:moveTo>
                  <a:lnTo>
                    <a:pt x="1032" y="4"/>
                  </a:lnTo>
                  <a:lnTo>
                    <a:pt x="1031" y="4"/>
                  </a:lnTo>
                  <a:lnTo>
                    <a:pt x="1031" y="5"/>
                  </a:lnTo>
                  <a:lnTo>
                    <a:pt x="1029" y="6"/>
                  </a:lnTo>
                  <a:lnTo>
                    <a:pt x="1024" y="6"/>
                  </a:lnTo>
                  <a:lnTo>
                    <a:pt x="1023" y="12"/>
                  </a:lnTo>
                  <a:lnTo>
                    <a:pt x="1018" y="15"/>
                  </a:lnTo>
                  <a:lnTo>
                    <a:pt x="1013" y="15"/>
                  </a:lnTo>
                  <a:lnTo>
                    <a:pt x="1012" y="14"/>
                  </a:lnTo>
                  <a:lnTo>
                    <a:pt x="1013" y="12"/>
                  </a:lnTo>
                  <a:lnTo>
                    <a:pt x="1009" y="8"/>
                  </a:lnTo>
                  <a:lnTo>
                    <a:pt x="1007" y="10"/>
                  </a:lnTo>
                  <a:lnTo>
                    <a:pt x="1001" y="12"/>
                  </a:lnTo>
                  <a:lnTo>
                    <a:pt x="999" y="12"/>
                  </a:lnTo>
                  <a:lnTo>
                    <a:pt x="994" y="14"/>
                  </a:lnTo>
                  <a:lnTo>
                    <a:pt x="990" y="14"/>
                  </a:lnTo>
                  <a:lnTo>
                    <a:pt x="988" y="15"/>
                  </a:lnTo>
                  <a:lnTo>
                    <a:pt x="985" y="14"/>
                  </a:lnTo>
                  <a:lnTo>
                    <a:pt x="979" y="14"/>
                  </a:lnTo>
                  <a:lnTo>
                    <a:pt x="977" y="12"/>
                  </a:lnTo>
                  <a:lnTo>
                    <a:pt x="974" y="12"/>
                  </a:lnTo>
                  <a:lnTo>
                    <a:pt x="974" y="6"/>
                  </a:lnTo>
                  <a:lnTo>
                    <a:pt x="970" y="4"/>
                  </a:lnTo>
                  <a:lnTo>
                    <a:pt x="963" y="3"/>
                  </a:lnTo>
                  <a:lnTo>
                    <a:pt x="960" y="2"/>
                  </a:lnTo>
                  <a:lnTo>
                    <a:pt x="959" y="1"/>
                  </a:lnTo>
                  <a:lnTo>
                    <a:pt x="957" y="0"/>
                  </a:lnTo>
                  <a:lnTo>
                    <a:pt x="884" y="0"/>
                  </a:lnTo>
                  <a:lnTo>
                    <a:pt x="882" y="1"/>
                  </a:lnTo>
                  <a:lnTo>
                    <a:pt x="863" y="1"/>
                  </a:lnTo>
                  <a:lnTo>
                    <a:pt x="860" y="0"/>
                  </a:lnTo>
                  <a:lnTo>
                    <a:pt x="764" y="0"/>
                  </a:lnTo>
                  <a:lnTo>
                    <a:pt x="764" y="4"/>
                  </a:lnTo>
                  <a:lnTo>
                    <a:pt x="762" y="10"/>
                  </a:lnTo>
                  <a:lnTo>
                    <a:pt x="760" y="11"/>
                  </a:lnTo>
                  <a:lnTo>
                    <a:pt x="759" y="11"/>
                  </a:lnTo>
                  <a:lnTo>
                    <a:pt x="759" y="12"/>
                  </a:lnTo>
                  <a:lnTo>
                    <a:pt x="756" y="15"/>
                  </a:lnTo>
                  <a:lnTo>
                    <a:pt x="753" y="21"/>
                  </a:lnTo>
                  <a:lnTo>
                    <a:pt x="751" y="23"/>
                  </a:lnTo>
                  <a:lnTo>
                    <a:pt x="750" y="25"/>
                  </a:lnTo>
                  <a:lnTo>
                    <a:pt x="748" y="28"/>
                  </a:lnTo>
                  <a:lnTo>
                    <a:pt x="745" y="29"/>
                  </a:lnTo>
                  <a:lnTo>
                    <a:pt x="745" y="34"/>
                  </a:lnTo>
                  <a:lnTo>
                    <a:pt x="742" y="34"/>
                  </a:lnTo>
                  <a:lnTo>
                    <a:pt x="742" y="36"/>
                  </a:lnTo>
                  <a:lnTo>
                    <a:pt x="740" y="37"/>
                  </a:lnTo>
                  <a:lnTo>
                    <a:pt x="737" y="37"/>
                  </a:lnTo>
                  <a:lnTo>
                    <a:pt x="732" y="37"/>
                  </a:lnTo>
                  <a:lnTo>
                    <a:pt x="729" y="39"/>
                  </a:lnTo>
                  <a:lnTo>
                    <a:pt x="723" y="39"/>
                  </a:lnTo>
                  <a:lnTo>
                    <a:pt x="718" y="37"/>
                  </a:lnTo>
                  <a:lnTo>
                    <a:pt x="717" y="37"/>
                  </a:lnTo>
                  <a:lnTo>
                    <a:pt x="712" y="36"/>
                  </a:lnTo>
                  <a:lnTo>
                    <a:pt x="709" y="35"/>
                  </a:lnTo>
                  <a:lnTo>
                    <a:pt x="707" y="34"/>
                  </a:lnTo>
                  <a:lnTo>
                    <a:pt x="705" y="33"/>
                  </a:lnTo>
                  <a:lnTo>
                    <a:pt x="704" y="32"/>
                  </a:lnTo>
                  <a:lnTo>
                    <a:pt x="702" y="29"/>
                  </a:lnTo>
                  <a:lnTo>
                    <a:pt x="701" y="28"/>
                  </a:lnTo>
                  <a:lnTo>
                    <a:pt x="699" y="23"/>
                  </a:lnTo>
                  <a:lnTo>
                    <a:pt x="699" y="15"/>
                  </a:lnTo>
                  <a:lnTo>
                    <a:pt x="701" y="12"/>
                  </a:lnTo>
                  <a:lnTo>
                    <a:pt x="701" y="9"/>
                  </a:lnTo>
                  <a:lnTo>
                    <a:pt x="704" y="6"/>
                  </a:lnTo>
                  <a:lnTo>
                    <a:pt x="701" y="5"/>
                  </a:lnTo>
                  <a:lnTo>
                    <a:pt x="701" y="4"/>
                  </a:lnTo>
                  <a:lnTo>
                    <a:pt x="701" y="3"/>
                  </a:lnTo>
                  <a:lnTo>
                    <a:pt x="697" y="1"/>
                  </a:lnTo>
                  <a:lnTo>
                    <a:pt x="693" y="1"/>
                  </a:lnTo>
                  <a:lnTo>
                    <a:pt x="690" y="0"/>
                  </a:lnTo>
                  <a:lnTo>
                    <a:pt x="689" y="0"/>
                  </a:lnTo>
                  <a:lnTo>
                    <a:pt x="98" y="0"/>
                  </a:lnTo>
                  <a:lnTo>
                    <a:pt x="96" y="3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1" y="15"/>
                  </a:lnTo>
                  <a:lnTo>
                    <a:pt x="89" y="17"/>
                  </a:lnTo>
                  <a:lnTo>
                    <a:pt x="88" y="20"/>
                  </a:lnTo>
                  <a:lnTo>
                    <a:pt x="87" y="20"/>
                  </a:lnTo>
                  <a:lnTo>
                    <a:pt x="87" y="21"/>
                  </a:lnTo>
                  <a:lnTo>
                    <a:pt x="87" y="23"/>
                  </a:lnTo>
                  <a:lnTo>
                    <a:pt x="87" y="26"/>
                  </a:lnTo>
                  <a:lnTo>
                    <a:pt x="83" y="29"/>
                  </a:lnTo>
                  <a:lnTo>
                    <a:pt x="82" y="34"/>
                  </a:lnTo>
                  <a:lnTo>
                    <a:pt x="76" y="37"/>
                  </a:lnTo>
                  <a:lnTo>
                    <a:pt x="74" y="42"/>
                  </a:lnTo>
                  <a:lnTo>
                    <a:pt x="73" y="47"/>
                  </a:lnTo>
                  <a:lnTo>
                    <a:pt x="68" y="49"/>
                  </a:lnTo>
                  <a:lnTo>
                    <a:pt x="67" y="53"/>
                  </a:lnTo>
                  <a:lnTo>
                    <a:pt x="62" y="58"/>
                  </a:lnTo>
                  <a:lnTo>
                    <a:pt x="60" y="61"/>
                  </a:lnTo>
                  <a:lnTo>
                    <a:pt x="54" y="64"/>
                  </a:lnTo>
                  <a:lnTo>
                    <a:pt x="52" y="67"/>
                  </a:lnTo>
                  <a:lnTo>
                    <a:pt x="43" y="67"/>
                  </a:lnTo>
                  <a:lnTo>
                    <a:pt x="42" y="67"/>
                  </a:lnTo>
                  <a:lnTo>
                    <a:pt x="42" y="68"/>
                  </a:lnTo>
                  <a:lnTo>
                    <a:pt x="40" y="69"/>
                  </a:lnTo>
                  <a:lnTo>
                    <a:pt x="29" y="69"/>
                  </a:lnTo>
                  <a:lnTo>
                    <a:pt x="21" y="75"/>
                  </a:lnTo>
                  <a:lnTo>
                    <a:pt x="24" y="80"/>
                  </a:lnTo>
                  <a:lnTo>
                    <a:pt x="21" y="83"/>
                  </a:lnTo>
                  <a:lnTo>
                    <a:pt x="19" y="88"/>
                  </a:lnTo>
                  <a:lnTo>
                    <a:pt x="13" y="88"/>
                  </a:lnTo>
                  <a:lnTo>
                    <a:pt x="13" y="92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8" y="96"/>
                  </a:lnTo>
                  <a:lnTo>
                    <a:pt x="7" y="97"/>
                  </a:lnTo>
                  <a:lnTo>
                    <a:pt x="6" y="97"/>
                  </a:lnTo>
                  <a:lnTo>
                    <a:pt x="6" y="98"/>
                  </a:lnTo>
                  <a:lnTo>
                    <a:pt x="5" y="98"/>
                  </a:lnTo>
                  <a:lnTo>
                    <a:pt x="5" y="99"/>
                  </a:lnTo>
                  <a:lnTo>
                    <a:pt x="2" y="101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5"/>
                  </a:lnTo>
                  <a:lnTo>
                    <a:pt x="5" y="136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16" y="143"/>
                  </a:lnTo>
                  <a:lnTo>
                    <a:pt x="16" y="145"/>
                  </a:lnTo>
                  <a:lnTo>
                    <a:pt x="19" y="146"/>
                  </a:lnTo>
                  <a:lnTo>
                    <a:pt x="21" y="148"/>
                  </a:lnTo>
                  <a:lnTo>
                    <a:pt x="25" y="152"/>
                  </a:lnTo>
                  <a:lnTo>
                    <a:pt x="29" y="154"/>
                  </a:lnTo>
                  <a:lnTo>
                    <a:pt x="32" y="156"/>
                  </a:lnTo>
                  <a:lnTo>
                    <a:pt x="32" y="155"/>
                  </a:lnTo>
                  <a:lnTo>
                    <a:pt x="33" y="155"/>
                  </a:lnTo>
                  <a:lnTo>
                    <a:pt x="36" y="155"/>
                  </a:lnTo>
                  <a:lnTo>
                    <a:pt x="36" y="154"/>
                  </a:lnTo>
                  <a:lnTo>
                    <a:pt x="37" y="154"/>
                  </a:lnTo>
                  <a:lnTo>
                    <a:pt x="38" y="154"/>
                  </a:lnTo>
                  <a:lnTo>
                    <a:pt x="46" y="154"/>
                  </a:lnTo>
                  <a:lnTo>
                    <a:pt x="46" y="163"/>
                  </a:lnTo>
                  <a:lnTo>
                    <a:pt x="46" y="164"/>
                  </a:lnTo>
                  <a:lnTo>
                    <a:pt x="49" y="165"/>
                  </a:lnTo>
                  <a:lnTo>
                    <a:pt x="50" y="165"/>
                  </a:lnTo>
                  <a:lnTo>
                    <a:pt x="52" y="167"/>
                  </a:lnTo>
                  <a:lnTo>
                    <a:pt x="52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6" y="179"/>
                  </a:lnTo>
                  <a:lnTo>
                    <a:pt x="60" y="181"/>
                  </a:lnTo>
                  <a:lnTo>
                    <a:pt x="60" y="189"/>
                  </a:lnTo>
                  <a:lnTo>
                    <a:pt x="63" y="189"/>
                  </a:lnTo>
                  <a:lnTo>
                    <a:pt x="67" y="187"/>
                  </a:lnTo>
                  <a:lnTo>
                    <a:pt x="71" y="184"/>
                  </a:lnTo>
                  <a:lnTo>
                    <a:pt x="71" y="183"/>
                  </a:lnTo>
                  <a:lnTo>
                    <a:pt x="72" y="183"/>
                  </a:lnTo>
                  <a:lnTo>
                    <a:pt x="73" y="181"/>
                  </a:lnTo>
                  <a:lnTo>
                    <a:pt x="73" y="179"/>
                  </a:lnTo>
                  <a:lnTo>
                    <a:pt x="74" y="179"/>
                  </a:lnTo>
                  <a:lnTo>
                    <a:pt x="76" y="178"/>
                  </a:lnTo>
                  <a:lnTo>
                    <a:pt x="76" y="176"/>
                  </a:lnTo>
                  <a:lnTo>
                    <a:pt x="76" y="175"/>
                  </a:lnTo>
                  <a:lnTo>
                    <a:pt x="77" y="175"/>
                  </a:lnTo>
                  <a:lnTo>
                    <a:pt x="79" y="174"/>
                  </a:lnTo>
                  <a:lnTo>
                    <a:pt x="80" y="171"/>
                  </a:lnTo>
                  <a:lnTo>
                    <a:pt x="80" y="170"/>
                  </a:lnTo>
                  <a:lnTo>
                    <a:pt x="82" y="170"/>
                  </a:lnTo>
                  <a:lnTo>
                    <a:pt x="82" y="168"/>
                  </a:lnTo>
                  <a:lnTo>
                    <a:pt x="82" y="167"/>
                  </a:lnTo>
                  <a:lnTo>
                    <a:pt x="83" y="167"/>
                  </a:lnTo>
                  <a:lnTo>
                    <a:pt x="84" y="165"/>
                  </a:lnTo>
                  <a:lnTo>
                    <a:pt x="84" y="163"/>
                  </a:lnTo>
                  <a:lnTo>
                    <a:pt x="84" y="159"/>
                  </a:lnTo>
                  <a:lnTo>
                    <a:pt x="85" y="158"/>
                  </a:lnTo>
                  <a:lnTo>
                    <a:pt x="87" y="157"/>
                  </a:lnTo>
                  <a:lnTo>
                    <a:pt x="92" y="157"/>
                  </a:lnTo>
                  <a:lnTo>
                    <a:pt x="96" y="156"/>
                  </a:lnTo>
                  <a:lnTo>
                    <a:pt x="106" y="156"/>
                  </a:lnTo>
                  <a:lnTo>
                    <a:pt x="107" y="157"/>
                  </a:lnTo>
                  <a:lnTo>
                    <a:pt x="109" y="163"/>
                  </a:lnTo>
                  <a:lnTo>
                    <a:pt x="109" y="162"/>
                  </a:lnTo>
                  <a:lnTo>
                    <a:pt x="110" y="162"/>
                  </a:lnTo>
                  <a:lnTo>
                    <a:pt x="111" y="159"/>
                  </a:lnTo>
                  <a:lnTo>
                    <a:pt x="111" y="156"/>
                  </a:lnTo>
                  <a:lnTo>
                    <a:pt x="117" y="154"/>
                  </a:lnTo>
                  <a:lnTo>
                    <a:pt x="120" y="154"/>
                  </a:lnTo>
                  <a:lnTo>
                    <a:pt x="125" y="154"/>
                  </a:lnTo>
                  <a:lnTo>
                    <a:pt x="129" y="157"/>
                  </a:lnTo>
                  <a:lnTo>
                    <a:pt x="130" y="160"/>
                  </a:lnTo>
                  <a:lnTo>
                    <a:pt x="133" y="165"/>
                  </a:lnTo>
                  <a:lnTo>
                    <a:pt x="136" y="165"/>
                  </a:lnTo>
                  <a:lnTo>
                    <a:pt x="138" y="168"/>
                  </a:lnTo>
                  <a:lnTo>
                    <a:pt x="142" y="176"/>
                  </a:lnTo>
                  <a:lnTo>
                    <a:pt x="142" y="179"/>
                  </a:lnTo>
                  <a:lnTo>
                    <a:pt x="144" y="181"/>
                  </a:lnTo>
                  <a:lnTo>
                    <a:pt x="144" y="189"/>
                  </a:lnTo>
                  <a:lnTo>
                    <a:pt x="144" y="191"/>
                  </a:lnTo>
                  <a:lnTo>
                    <a:pt x="147" y="192"/>
                  </a:lnTo>
                  <a:lnTo>
                    <a:pt x="148" y="193"/>
                  </a:lnTo>
                  <a:lnTo>
                    <a:pt x="150" y="198"/>
                  </a:lnTo>
                  <a:lnTo>
                    <a:pt x="160" y="198"/>
                  </a:lnTo>
                  <a:lnTo>
                    <a:pt x="163" y="200"/>
                  </a:lnTo>
                  <a:lnTo>
                    <a:pt x="169" y="201"/>
                  </a:lnTo>
                  <a:lnTo>
                    <a:pt x="171" y="201"/>
                  </a:lnTo>
                  <a:lnTo>
                    <a:pt x="172" y="206"/>
                  </a:lnTo>
                  <a:lnTo>
                    <a:pt x="177" y="208"/>
                  </a:lnTo>
                  <a:lnTo>
                    <a:pt x="180" y="208"/>
                  </a:lnTo>
                  <a:lnTo>
                    <a:pt x="182" y="211"/>
                  </a:lnTo>
                  <a:lnTo>
                    <a:pt x="182" y="212"/>
                  </a:lnTo>
                  <a:lnTo>
                    <a:pt x="183" y="217"/>
                  </a:lnTo>
                  <a:lnTo>
                    <a:pt x="182" y="218"/>
                  </a:lnTo>
                  <a:lnTo>
                    <a:pt x="183" y="219"/>
                  </a:lnTo>
                  <a:lnTo>
                    <a:pt x="188" y="219"/>
                  </a:lnTo>
                  <a:lnTo>
                    <a:pt x="191" y="223"/>
                  </a:lnTo>
                  <a:lnTo>
                    <a:pt x="194" y="223"/>
                  </a:lnTo>
                  <a:lnTo>
                    <a:pt x="195" y="225"/>
                  </a:lnTo>
                  <a:lnTo>
                    <a:pt x="196" y="230"/>
                  </a:lnTo>
                  <a:lnTo>
                    <a:pt x="198" y="230"/>
                  </a:lnTo>
                  <a:lnTo>
                    <a:pt x="198" y="231"/>
                  </a:lnTo>
                  <a:lnTo>
                    <a:pt x="202" y="233"/>
                  </a:lnTo>
                  <a:lnTo>
                    <a:pt x="202" y="234"/>
                  </a:lnTo>
                  <a:lnTo>
                    <a:pt x="204" y="239"/>
                  </a:lnTo>
                  <a:lnTo>
                    <a:pt x="204" y="247"/>
                  </a:lnTo>
                  <a:lnTo>
                    <a:pt x="207" y="247"/>
                  </a:lnTo>
                  <a:lnTo>
                    <a:pt x="213" y="250"/>
                  </a:lnTo>
                  <a:lnTo>
                    <a:pt x="213" y="248"/>
                  </a:lnTo>
                  <a:lnTo>
                    <a:pt x="214" y="248"/>
                  </a:lnTo>
                  <a:lnTo>
                    <a:pt x="216" y="250"/>
                  </a:lnTo>
                  <a:lnTo>
                    <a:pt x="220" y="252"/>
                  </a:lnTo>
                  <a:lnTo>
                    <a:pt x="224" y="254"/>
                  </a:lnTo>
                  <a:lnTo>
                    <a:pt x="238" y="254"/>
                  </a:lnTo>
                  <a:lnTo>
                    <a:pt x="240" y="252"/>
                  </a:lnTo>
                  <a:lnTo>
                    <a:pt x="245" y="252"/>
                  </a:lnTo>
                  <a:lnTo>
                    <a:pt x="245" y="248"/>
                  </a:lnTo>
                  <a:lnTo>
                    <a:pt x="246" y="246"/>
                  </a:lnTo>
                  <a:lnTo>
                    <a:pt x="246" y="243"/>
                  </a:lnTo>
                  <a:lnTo>
                    <a:pt x="248" y="243"/>
                  </a:lnTo>
                  <a:lnTo>
                    <a:pt x="251" y="243"/>
                  </a:lnTo>
                  <a:lnTo>
                    <a:pt x="251" y="241"/>
                  </a:lnTo>
                  <a:lnTo>
                    <a:pt x="253" y="241"/>
                  </a:lnTo>
                  <a:lnTo>
                    <a:pt x="269" y="241"/>
                  </a:lnTo>
                  <a:lnTo>
                    <a:pt x="271" y="245"/>
                  </a:lnTo>
                  <a:lnTo>
                    <a:pt x="273" y="247"/>
                  </a:lnTo>
                  <a:lnTo>
                    <a:pt x="280" y="247"/>
                  </a:lnTo>
                  <a:lnTo>
                    <a:pt x="284" y="250"/>
                  </a:lnTo>
                  <a:lnTo>
                    <a:pt x="284" y="252"/>
                  </a:lnTo>
                  <a:lnTo>
                    <a:pt x="291" y="252"/>
                  </a:lnTo>
                  <a:lnTo>
                    <a:pt x="292" y="255"/>
                  </a:lnTo>
                  <a:lnTo>
                    <a:pt x="359" y="255"/>
                  </a:lnTo>
                  <a:lnTo>
                    <a:pt x="360" y="254"/>
                  </a:lnTo>
                  <a:lnTo>
                    <a:pt x="360" y="252"/>
                  </a:lnTo>
                  <a:lnTo>
                    <a:pt x="360" y="251"/>
                  </a:lnTo>
                  <a:lnTo>
                    <a:pt x="361" y="251"/>
                  </a:lnTo>
                  <a:lnTo>
                    <a:pt x="361" y="250"/>
                  </a:lnTo>
                  <a:lnTo>
                    <a:pt x="362" y="250"/>
                  </a:lnTo>
                  <a:lnTo>
                    <a:pt x="366" y="247"/>
                  </a:lnTo>
                  <a:lnTo>
                    <a:pt x="367" y="247"/>
                  </a:lnTo>
                  <a:lnTo>
                    <a:pt x="369" y="250"/>
                  </a:lnTo>
                  <a:lnTo>
                    <a:pt x="371" y="250"/>
                  </a:lnTo>
                  <a:lnTo>
                    <a:pt x="372" y="250"/>
                  </a:lnTo>
                  <a:lnTo>
                    <a:pt x="373" y="252"/>
                  </a:lnTo>
                  <a:lnTo>
                    <a:pt x="379" y="252"/>
                  </a:lnTo>
                  <a:lnTo>
                    <a:pt x="379" y="255"/>
                  </a:lnTo>
                  <a:lnTo>
                    <a:pt x="1254" y="255"/>
                  </a:lnTo>
                  <a:lnTo>
                    <a:pt x="1254" y="254"/>
                  </a:lnTo>
                  <a:lnTo>
                    <a:pt x="1253" y="250"/>
                  </a:lnTo>
                  <a:lnTo>
                    <a:pt x="1254" y="245"/>
                  </a:lnTo>
                  <a:lnTo>
                    <a:pt x="1254" y="241"/>
                  </a:lnTo>
                  <a:lnTo>
                    <a:pt x="1258" y="234"/>
                  </a:lnTo>
                  <a:lnTo>
                    <a:pt x="1260" y="235"/>
                  </a:lnTo>
                  <a:lnTo>
                    <a:pt x="1260" y="234"/>
                  </a:lnTo>
                  <a:lnTo>
                    <a:pt x="1261" y="234"/>
                  </a:lnTo>
                  <a:lnTo>
                    <a:pt x="1263" y="234"/>
                  </a:lnTo>
                  <a:lnTo>
                    <a:pt x="1265" y="233"/>
                  </a:lnTo>
                  <a:lnTo>
                    <a:pt x="1267" y="234"/>
                  </a:lnTo>
                  <a:lnTo>
                    <a:pt x="1270" y="231"/>
                  </a:lnTo>
                  <a:lnTo>
                    <a:pt x="1272" y="230"/>
                  </a:lnTo>
                  <a:lnTo>
                    <a:pt x="1274" y="228"/>
                  </a:lnTo>
                  <a:lnTo>
                    <a:pt x="1278" y="225"/>
                  </a:lnTo>
                  <a:lnTo>
                    <a:pt x="1278" y="219"/>
                  </a:lnTo>
                  <a:lnTo>
                    <a:pt x="1275" y="217"/>
                  </a:lnTo>
                  <a:lnTo>
                    <a:pt x="1274" y="215"/>
                  </a:lnTo>
                  <a:lnTo>
                    <a:pt x="1274" y="214"/>
                  </a:lnTo>
                  <a:lnTo>
                    <a:pt x="1274" y="212"/>
                  </a:lnTo>
                  <a:lnTo>
                    <a:pt x="1272" y="211"/>
                  </a:lnTo>
                  <a:lnTo>
                    <a:pt x="1269" y="208"/>
                  </a:lnTo>
                  <a:lnTo>
                    <a:pt x="1267" y="207"/>
                  </a:lnTo>
                  <a:lnTo>
                    <a:pt x="1267" y="206"/>
                  </a:lnTo>
                  <a:lnTo>
                    <a:pt x="1265" y="200"/>
                  </a:lnTo>
                  <a:lnTo>
                    <a:pt x="1263" y="198"/>
                  </a:lnTo>
                  <a:lnTo>
                    <a:pt x="1263" y="189"/>
                  </a:lnTo>
                  <a:lnTo>
                    <a:pt x="1261" y="184"/>
                  </a:lnTo>
                  <a:lnTo>
                    <a:pt x="1261" y="178"/>
                  </a:lnTo>
                  <a:lnTo>
                    <a:pt x="1262" y="176"/>
                  </a:lnTo>
                  <a:lnTo>
                    <a:pt x="1261" y="174"/>
                  </a:lnTo>
                  <a:lnTo>
                    <a:pt x="1261" y="170"/>
                  </a:lnTo>
                  <a:lnTo>
                    <a:pt x="1259" y="168"/>
                  </a:lnTo>
                  <a:lnTo>
                    <a:pt x="1261" y="167"/>
                  </a:lnTo>
                  <a:lnTo>
                    <a:pt x="1258" y="166"/>
                  </a:lnTo>
                  <a:lnTo>
                    <a:pt x="1258" y="165"/>
                  </a:lnTo>
                  <a:lnTo>
                    <a:pt x="1256" y="163"/>
                  </a:lnTo>
                  <a:lnTo>
                    <a:pt x="1250" y="154"/>
                  </a:lnTo>
                  <a:lnTo>
                    <a:pt x="1247" y="152"/>
                  </a:lnTo>
                  <a:lnTo>
                    <a:pt x="1239" y="152"/>
                  </a:lnTo>
                  <a:lnTo>
                    <a:pt x="1239" y="154"/>
                  </a:lnTo>
                  <a:lnTo>
                    <a:pt x="1236" y="154"/>
                  </a:lnTo>
                  <a:lnTo>
                    <a:pt x="1231" y="148"/>
                  </a:lnTo>
                  <a:lnTo>
                    <a:pt x="1221" y="143"/>
                  </a:lnTo>
                  <a:lnTo>
                    <a:pt x="1218" y="138"/>
                  </a:lnTo>
                  <a:lnTo>
                    <a:pt x="1214" y="135"/>
                  </a:lnTo>
                  <a:lnTo>
                    <a:pt x="1214" y="134"/>
                  </a:lnTo>
                  <a:lnTo>
                    <a:pt x="1210" y="132"/>
                  </a:lnTo>
                  <a:lnTo>
                    <a:pt x="1208" y="130"/>
                  </a:lnTo>
                  <a:lnTo>
                    <a:pt x="1207" y="130"/>
                  </a:lnTo>
                  <a:lnTo>
                    <a:pt x="1201" y="124"/>
                  </a:lnTo>
                  <a:lnTo>
                    <a:pt x="1200" y="123"/>
                  </a:lnTo>
                  <a:lnTo>
                    <a:pt x="1201" y="123"/>
                  </a:lnTo>
                  <a:lnTo>
                    <a:pt x="1199" y="121"/>
                  </a:lnTo>
                  <a:lnTo>
                    <a:pt x="1199" y="113"/>
                  </a:lnTo>
                  <a:lnTo>
                    <a:pt x="1196" y="113"/>
                  </a:lnTo>
                  <a:lnTo>
                    <a:pt x="1196" y="112"/>
                  </a:lnTo>
                  <a:lnTo>
                    <a:pt x="1192" y="108"/>
                  </a:lnTo>
                  <a:lnTo>
                    <a:pt x="1188" y="101"/>
                  </a:lnTo>
                  <a:lnTo>
                    <a:pt x="1185" y="99"/>
                  </a:lnTo>
                  <a:lnTo>
                    <a:pt x="1182" y="99"/>
                  </a:lnTo>
                  <a:lnTo>
                    <a:pt x="1176" y="99"/>
                  </a:lnTo>
                  <a:lnTo>
                    <a:pt x="1174" y="99"/>
                  </a:lnTo>
                  <a:lnTo>
                    <a:pt x="1173" y="99"/>
                  </a:lnTo>
                  <a:lnTo>
                    <a:pt x="1173" y="100"/>
                  </a:lnTo>
                  <a:lnTo>
                    <a:pt x="1171" y="101"/>
                  </a:lnTo>
                  <a:lnTo>
                    <a:pt x="1168" y="101"/>
                  </a:lnTo>
                  <a:lnTo>
                    <a:pt x="1165" y="103"/>
                  </a:lnTo>
                  <a:lnTo>
                    <a:pt x="1160" y="103"/>
                  </a:lnTo>
                  <a:lnTo>
                    <a:pt x="1158" y="101"/>
                  </a:lnTo>
                  <a:lnTo>
                    <a:pt x="1154" y="101"/>
                  </a:lnTo>
                  <a:lnTo>
                    <a:pt x="1150" y="96"/>
                  </a:lnTo>
                  <a:lnTo>
                    <a:pt x="1149" y="94"/>
                  </a:lnTo>
                  <a:lnTo>
                    <a:pt x="1148" y="92"/>
                  </a:lnTo>
                  <a:lnTo>
                    <a:pt x="1146" y="91"/>
                  </a:lnTo>
                  <a:lnTo>
                    <a:pt x="1144" y="91"/>
                  </a:lnTo>
                  <a:lnTo>
                    <a:pt x="1141" y="88"/>
                  </a:lnTo>
                  <a:lnTo>
                    <a:pt x="1138" y="88"/>
                  </a:lnTo>
                  <a:lnTo>
                    <a:pt x="1137" y="83"/>
                  </a:lnTo>
                  <a:lnTo>
                    <a:pt x="1137" y="80"/>
                  </a:lnTo>
                  <a:lnTo>
                    <a:pt x="1136" y="77"/>
                  </a:lnTo>
                  <a:lnTo>
                    <a:pt x="1133" y="80"/>
                  </a:lnTo>
                  <a:lnTo>
                    <a:pt x="1132" y="82"/>
                  </a:lnTo>
                  <a:lnTo>
                    <a:pt x="1132" y="86"/>
                  </a:lnTo>
                  <a:lnTo>
                    <a:pt x="1131" y="86"/>
                  </a:lnTo>
                  <a:lnTo>
                    <a:pt x="1131" y="87"/>
                  </a:lnTo>
                  <a:lnTo>
                    <a:pt x="1130" y="86"/>
                  </a:lnTo>
                  <a:lnTo>
                    <a:pt x="1127" y="83"/>
                  </a:lnTo>
                  <a:lnTo>
                    <a:pt x="1123" y="83"/>
                  </a:lnTo>
                  <a:lnTo>
                    <a:pt x="1121" y="86"/>
                  </a:lnTo>
                  <a:lnTo>
                    <a:pt x="1121" y="83"/>
                  </a:lnTo>
                  <a:lnTo>
                    <a:pt x="1114" y="83"/>
                  </a:lnTo>
                  <a:lnTo>
                    <a:pt x="1111" y="81"/>
                  </a:lnTo>
                  <a:lnTo>
                    <a:pt x="1108" y="80"/>
                  </a:lnTo>
                  <a:lnTo>
                    <a:pt x="1108" y="75"/>
                  </a:lnTo>
                  <a:lnTo>
                    <a:pt x="1105" y="72"/>
                  </a:lnTo>
                  <a:lnTo>
                    <a:pt x="1103" y="71"/>
                  </a:lnTo>
                  <a:lnTo>
                    <a:pt x="1103" y="70"/>
                  </a:lnTo>
                  <a:lnTo>
                    <a:pt x="1101" y="69"/>
                  </a:lnTo>
                  <a:lnTo>
                    <a:pt x="1100" y="69"/>
                  </a:lnTo>
                  <a:lnTo>
                    <a:pt x="1097" y="67"/>
                  </a:lnTo>
                  <a:lnTo>
                    <a:pt x="1097" y="62"/>
                  </a:lnTo>
                  <a:lnTo>
                    <a:pt x="1100" y="61"/>
                  </a:lnTo>
                  <a:lnTo>
                    <a:pt x="1101" y="59"/>
                  </a:lnTo>
                  <a:lnTo>
                    <a:pt x="1103" y="58"/>
                  </a:lnTo>
                  <a:lnTo>
                    <a:pt x="1105" y="56"/>
                  </a:lnTo>
                  <a:lnTo>
                    <a:pt x="1108" y="53"/>
                  </a:lnTo>
                  <a:lnTo>
                    <a:pt x="1108" y="50"/>
                  </a:lnTo>
                  <a:lnTo>
                    <a:pt x="1111" y="47"/>
                  </a:lnTo>
                  <a:lnTo>
                    <a:pt x="1112" y="45"/>
                  </a:lnTo>
                  <a:lnTo>
                    <a:pt x="1112" y="39"/>
                  </a:lnTo>
                  <a:lnTo>
                    <a:pt x="1114" y="34"/>
                  </a:lnTo>
                  <a:lnTo>
                    <a:pt x="1112" y="32"/>
                  </a:lnTo>
                  <a:lnTo>
                    <a:pt x="1112" y="28"/>
                  </a:lnTo>
                  <a:lnTo>
                    <a:pt x="1109" y="27"/>
                  </a:lnTo>
                  <a:lnTo>
                    <a:pt x="1112" y="25"/>
                  </a:lnTo>
                  <a:lnTo>
                    <a:pt x="1108" y="23"/>
                  </a:lnTo>
                  <a:lnTo>
                    <a:pt x="1105" y="23"/>
                  </a:lnTo>
                  <a:lnTo>
                    <a:pt x="1100" y="23"/>
                  </a:lnTo>
                  <a:lnTo>
                    <a:pt x="1100" y="26"/>
                  </a:lnTo>
                  <a:lnTo>
                    <a:pt x="1097" y="26"/>
                  </a:lnTo>
                  <a:lnTo>
                    <a:pt x="1096" y="26"/>
                  </a:lnTo>
                  <a:lnTo>
                    <a:pt x="1096" y="27"/>
                  </a:lnTo>
                  <a:lnTo>
                    <a:pt x="1094" y="28"/>
                  </a:lnTo>
                  <a:lnTo>
                    <a:pt x="1092" y="34"/>
                  </a:lnTo>
                  <a:lnTo>
                    <a:pt x="1093" y="35"/>
                  </a:lnTo>
                  <a:lnTo>
                    <a:pt x="1092" y="37"/>
                  </a:lnTo>
                  <a:lnTo>
                    <a:pt x="1076" y="37"/>
                  </a:lnTo>
                  <a:lnTo>
                    <a:pt x="1067" y="34"/>
                  </a:lnTo>
                  <a:lnTo>
                    <a:pt x="1065" y="32"/>
                  </a:lnTo>
                  <a:lnTo>
                    <a:pt x="1065" y="28"/>
                  </a:lnTo>
                  <a:lnTo>
                    <a:pt x="1065" y="25"/>
                  </a:lnTo>
                  <a:lnTo>
                    <a:pt x="1061" y="25"/>
                  </a:lnTo>
                  <a:lnTo>
                    <a:pt x="1058" y="21"/>
                  </a:lnTo>
                  <a:lnTo>
                    <a:pt x="1057" y="17"/>
                  </a:lnTo>
                  <a:lnTo>
                    <a:pt x="1055" y="14"/>
                  </a:lnTo>
                  <a:lnTo>
                    <a:pt x="1054" y="14"/>
                  </a:lnTo>
                  <a:lnTo>
                    <a:pt x="1047" y="12"/>
                  </a:lnTo>
                  <a:lnTo>
                    <a:pt x="1045" y="12"/>
                  </a:lnTo>
                  <a:lnTo>
                    <a:pt x="1042" y="10"/>
                  </a:lnTo>
                  <a:lnTo>
                    <a:pt x="1040" y="10"/>
                  </a:lnTo>
                  <a:lnTo>
                    <a:pt x="1037" y="9"/>
                  </a:lnTo>
                  <a:lnTo>
                    <a:pt x="103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41" name="Freeform 107">
              <a:extLst>
                <a:ext uri="{FF2B5EF4-FFF2-40B4-BE49-F238E27FC236}">
                  <a16:creationId xmlns:a16="http://schemas.microsoft.com/office/drawing/2014/main" id="{C2FDB5C6-CD53-8DDB-3D2D-EA8ABFBB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20" y="2399418"/>
              <a:ext cx="133071" cy="48749"/>
            </a:xfrm>
            <a:custGeom>
              <a:avLst/>
              <a:gdLst>
                <a:gd name="T0" fmla="*/ 647 w 706"/>
                <a:gd name="T1" fmla="*/ 249 h 257"/>
                <a:gd name="T2" fmla="*/ 628 w 706"/>
                <a:gd name="T3" fmla="*/ 247 h 257"/>
                <a:gd name="T4" fmla="*/ 625 w 706"/>
                <a:gd name="T5" fmla="*/ 247 h 257"/>
                <a:gd name="T6" fmla="*/ 615 w 706"/>
                <a:gd name="T7" fmla="*/ 238 h 257"/>
                <a:gd name="T8" fmla="*/ 617 w 706"/>
                <a:gd name="T9" fmla="*/ 231 h 257"/>
                <a:gd name="T10" fmla="*/ 606 w 706"/>
                <a:gd name="T11" fmla="*/ 225 h 257"/>
                <a:gd name="T12" fmla="*/ 596 w 706"/>
                <a:gd name="T13" fmla="*/ 212 h 257"/>
                <a:gd name="T14" fmla="*/ 587 w 706"/>
                <a:gd name="T15" fmla="*/ 195 h 257"/>
                <a:gd name="T16" fmla="*/ 585 w 706"/>
                <a:gd name="T17" fmla="*/ 180 h 257"/>
                <a:gd name="T18" fmla="*/ 582 w 706"/>
                <a:gd name="T19" fmla="*/ 172 h 257"/>
                <a:gd name="T20" fmla="*/ 565 w 706"/>
                <a:gd name="T21" fmla="*/ 154 h 257"/>
                <a:gd name="T22" fmla="*/ 557 w 706"/>
                <a:gd name="T23" fmla="*/ 149 h 257"/>
                <a:gd name="T24" fmla="*/ 549 w 706"/>
                <a:gd name="T25" fmla="*/ 132 h 257"/>
                <a:gd name="T26" fmla="*/ 549 w 706"/>
                <a:gd name="T27" fmla="*/ 116 h 257"/>
                <a:gd name="T28" fmla="*/ 557 w 706"/>
                <a:gd name="T29" fmla="*/ 100 h 257"/>
                <a:gd name="T30" fmla="*/ 568 w 706"/>
                <a:gd name="T31" fmla="*/ 96 h 257"/>
                <a:gd name="T32" fmla="*/ 590 w 706"/>
                <a:gd name="T33" fmla="*/ 100 h 257"/>
                <a:gd name="T34" fmla="*/ 576 w 706"/>
                <a:gd name="T35" fmla="*/ 75 h 257"/>
                <a:gd name="T36" fmla="*/ 561 w 706"/>
                <a:gd name="T37" fmla="*/ 72 h 257"/>
                <a:gd name="T38" fmla="*/ 538 w 706"/>
                <a:gd name="T39" fmla="*/ 61 h 257"/>
                <a:gd name="T40" fmla="*/ 520 w 706"/>
                <a:gd name="T41" fmla="*/ 54 h 257"/>
                <a:gd name="T42" fmla="*/ 506 w 706"/>
                <a:gd name="T43" fmla="*/ 48 h 257"/>
                <a:gd name="T44" fmla="*/ 489 w 706"/>
                <a:gd name="T45" fmla="*/ 42 h 257"/>
                <a:gd name="T46" fmla="*/ 475 w 706"/>
                <a:gd name="T47" fmla="*/ 29 h 257"/>
                <a:gd name="T48" fmla="*/ 467 w 706"/>
                <a:gd name="T49" fmla="*/ 1 h 257"/>
                <a:gd name="T50" fmla="*/ 212 w 706"/>
                <a:gd name="T51" fmla="*/ 7 h 257"/>
                <a:gd name="T52" fmla="*/ 205 w 706"/>
                <a:gd name="T53" fmla="*/ 26 h 257"/>
                <a:gd name="T54" fmla="*/ 197 w 706"/>
                <a:gd name="T55" fmla="*/ 32 h 257"/>
                <a:gd name="T56" fmla="*/ 178 w 706"/>
                <a:gd name="T57" fmla="*/ 31 h 257"/>
                <a:gd name="T58" fmla="*/ 185 w 706"/>
                <a:gd name="T59" fmla="*/ 44 h 257"/>
                <a:gd name="T60" fmla="*/ 180 w 706"/>
                <a:gd name="T61" fmla="*/ 59 h 257"/>
                <a:gd name="T62" fmla="*/ 175 w 706"/>
                <a:gd name="T63" fmla="*/ 67 h 257"/>
                <a:gd name="T64" fmla="*/ 164 w 706"/>
                <a:gd name="T65" fmla="*/ 70 h 257"/>
                <a:gd name="T66" fmla="*/ 148 w 706"/>
                <a:gd name="T67" fmla="*/ 78 h 257"/>
                <a:gd name="T68" fmla="*/ 134 w 706"/>
                <a:gd name="T69" fmla="*/ 78 h 257"/>
                <a:gd name="T70" fmla="*/ 112 w 706"/>
                <a:gd name="T71" fmla="*/ 76 h 257"/>
                <a:gd name="T72" fmla="*/ 91 w 706"/>
                <a:gd name="T73" fmla="*/ 70 h 257"/>
                <a:gd name="T74" fmla="*/ 79 w 706"/>
                <a:gd name="T75" fmla="*/ 67 h 257"/>
                <a:gd name="T76" fmla="*/ 77 w 706"/>
                <a:gd name="T77" fmla="*/ 83 h 257"/>
                <a:gd name="T78" fmla="*/ 69 w 706"/>
                <a:gd name="T79" fmla="*/ 85 h 257"/>
                <a:gd name="T80" fmla="*/ 60 w 706"/>
                <a:gd name="T81" fmla="*/ 100 h 257"/>
                <a:gd name="T82" fmla="*/ 70 w 706"/>
                <a:gd name="T83" fmla="*/ 114 h 257"/>
                <a:gd name="T84" fmla="*/ 77 w 706"/>
                <a:gd name="T85" fmla="*/ 127 h 257"/>
                <a:gd name="T86" fmla="*/ 66 w 706"/>
                <a:gd name="T87" fmla="*/ 140 h 257"/>
                <a:gd name="T88" fmla="*/ 58 w 706"/>
                <a:gd name="T89" fmla="*/ 154 h 257"/>
                <a:gd name="T90" fmla="*/ 49 w 706"/>
                <a:gd name="T91" fmla="*/ 168 h 257"/>
                <a:gd name="T92" fmla="*/ 38 w 706"/>
                <a:gd name="T93" fmla="*/ 185 h 257"/>
                <a:gd name="T94" fmla="*/ 30 w 706"/>
                <a:gd name="T95" fmla="*/ 198 h 257"/>
                <a:gd name="T96" fmla="*/ 6 w 706"/>
                <a:gd name="T97" fmla="*/ 209 h 257"/>
                <a:gd name="T98" fmla="*/ 11 w 706"/>
                <a:gd name="T99" fmla="*/ 228 h 257"/>
                <a:gd name="T100" fmla="*/ 44 w 706"/>
                <a:gd name="T101" fmla="*/ 225 h 257"/>
                <a:gd name="T102" fmla="*/ 66 w 706"/>
                <a:gd name="T103" fmla="*/ 225 h 257"/>
                <a:gd name="T104" fmla="*/ 90 w 706"/>
                <a:gd name="T105" fmla="*/ 227 h 257"/>
                <a:gd name="T106" fmla="*/ 109 w 706"/>
                <a:gd name="T107" fmla="*/ 238 h 257"/>
                <a:gd name="T108" fmla="*/ 115 w 706"/>
                <a:gd name="T109" fmla="*/ 256 h 257"/>
                <a:gd name="T110" fmla="*/ 700 w 706"/>
                <a:gd name="T111" fmla="*/ 253 h 257"/>
                <a:gd name="T112" fmla="*/ 688 w 706"/>
                <a:gd name="T113" fmla="*/ 245 h 257"/>
                <a:gd name="T114" fmla="*/ 683 w 706"/>
                <a:gd name="T115" fmla="*/ 247 h 257"/>
                <a:gd name="T116" fmla="*/ 671 w 706"/>
                <a:gd name="T117" fmla="*/ 25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6" h="257">
                  <a:moveTo>
                    <a:pt x="670" y="253"/>
                  </a:moveTo>
                  <a:lnTo>
                    <a:pt x="669" y="250"/>
                  </a:lnTo>
                  <a:lnTo>
                    <a:pt x="667" y="250"/>
                  </a:lnTo>
                  <a:lnTo>
                    <a:pt x="661" y="249"/>
                  </a:lnTo>
                  <a:lnTo>
                    <a:pt x="647" y="249"/>
                  </a:lnTo>
                  <a:lnTo>
                    <a:pt x="641" y="250"/>
                  </a:lnTo>
                  <a:lnTo>
                    <a:pt x="634" y="249"/>
                  </a:lnTo>
                  <a:lnTo>
                    <a:pt x="631" y="249"/>
                  </a:lnTo>
                  <a:lnTo>
                    <a:pt x="629" y="247"/>
                  </a:lnTo>
                  <a:lnTo>
                    <a:pt x="628" y="247"/>
                  </a:lnTo>
                  <a:lnTo>
                    <a:pt x="627" y="244"/>
                  </a:lnTo>
                  <a:lnTo>
                    <a:pt x="627" y="243"/>
                  </a:lnTo>
                  <a:lnTo>
                    <a:pt x="626" y="243"/>
                  </a:lnTo>
                  <a:lnTo>
                    <a:pt x="626" y="245"/>
                  </a:lnTo>
                  <a:lnTo>
                    <a:pt x="625" y="247"/>
                  </a:lnTo>
                  <a:lnTo>
                    <a:pt x="621" y="247"/>
                  </a:lnTo>
                  <a:lnTo>
                    <a:pt x="620" y="249"/>
                  </a:lnTo>
                  <a:lnTo>
                    <a:pt x="614" y="247"/>
                  </a:lnTo>
                  <a:lnTo>
                    <a:pt x="615" y="242"/>
                  </a:lnTo>
                  <a:lnTo>
                    <a:pt x="615" y="238"/>
                  </a:lnTo>
                  <a:lnTo>
                    <a:pt x="615" y="237"/>
                  </a:lnTo>
                  <a:lnTo>
                    <a:pt x="616" y="237"/>
                  </a:lnTo>
                  <a:lnTo>
                    <a:pt x="616" y="236"/>
                  </a:lnTo>
                  <a:lnTo>
                    <a:pt x="617" y="236"/>
                  </a:lnTo>
                  <a:lnTo>
                    <a:pt x="617" y="231"/>
                  </a:lnTo>
                  <a:lnTo>
                    <a:pt x="612" y="231"/>
                  </a:lnTo>
                  <a:lnTo>
                    <a:pt x="611" y="228"/>
                  </a:lnTo>
                  <a:lnTo>
                    <a:pt x="609" y="228"/>
                  </a:lnTo>
                  <a:lnTo>
                    <a:pt x="606" y="227"/>
                  </a:lnTo>
                  <a:lnTo>
                    <a:pt x="606" y="225"/>
                  </a:lnTo>
                  <a:lnTo>
                    <a:pt x="604" y="227"/>
                  </a:lnTo>
                  <a:lnTo>
                    <a:pt x="604" y="225"/>
                  </a:lnTo>
                  <a:lnTo>
                    <a:pt x="601" y="225"/>
                  </a:lnTo>
                  <a:lnTo>
                    <a:pt x="596" y="220"/>
                  </a:lnTo>
                  <a:lnTo>
                    <a:pt x="596" y="212"/>
                  </a:lnTo>
                  <a:lnTo>
                    <a:pt x="593" y="207"/>
                  </a:lnTo>
                  <a:lnTo>
                    <a:pt x="590" y="203"/>
                  </a:lnTo>
                  <a:lnTo>
                    <a:pt x="592" y="203"/>
                  </a:lnTo>
                  <a:lnTo>
                    <a:pt x="592" y="201"/>
                  </a:lnTo>
                  <a:lnTo>
                    <a:pt x="587" y="195"/>
                  </a:lnTo>
                  <a:lnTo>
                    <a:pt x="587" y="187"/>
                  </a:lnTo>
                  <a:lnTo>
                    <a:pt x="588" y="185"/>
                  </a:lnTo>
                  <a:lnTo>
                    <a:pt x="587" y="185"/>
                  </a:lnTo>
                  <a:lnTo>
                    <a:pt x="587" y="182"/>
                  </a:lnTo>
                  <a:lnTo>
                    <a:pt x="585" y="180"/>
                  </a:lnTo>
                  <a:lnTo>
                    <a:pt x="585" y="179"/>
                  </a:lnTo>
                  <a:lnTo>
                    <a:pt x="585" y="177"/>
                  </a:lnTo>
                  <a:lnTo>
                    <a:pt x="587" y="176"/>
                  </a:lnTo>
                  <a:lnTo>
                    <a:pt x="585" y="173"/>
                  </a:lnTo>
                  <a:lnTo>
                    <a:pt x="582" y="172"/>
                  </a:lnTo>
                  <a:lnTo>
                    <a:pt x="582" y="171"/>
                  </a:lnTo>
                  <a:lnTo>
                    <a:pt x="579" y="165"/>
                  </a:lnTo>
                  <a:lnTo>
                    <a:pt x="577" y="163"/>
                  </a:lnTo>
                  <a:lnTo>
                    <a:pt x="574" y="163"/>
                  </a:lnTo>
                  <a:lnTo>
                    <a:pt x="565" y="154"/>
                  </a:lnTo>
                  <a:lnTo>
                    <a:pt x="563" y="153"/>
                  </a:lnTo>
                  <a:lnTo>
                    <a:pt x="563" y="152"/>
                  </a:lnTo>
                  <a:lnTo>
                    <a:pt x="560" y="150"/>
                  </a:lnTo>
                  <a:lnTo>
                    <a:pt x="560" y="149"/>
                  </a:lnTo>
                  <a:lnTo>
                    <a:pt x="557" y="149"/>
                  </a:lnTo>
                  <a:lnTo>
                    <a:pt x="554" y="148"/>
                  </a:lnTo>
                  <a:lnTo>
                    <a:pt x="553" y="147"/>
                  </a:lnTo>
                  <a:lnTo>
                    <a:pt x="552" y="143"/>
                  </a:lnTo>
                  <a:lnTo>
                    <a:pt x="550" y="140"/>
                  </a:lnTo>
                  <a:lnTo>
                    <a:pt x="549" y="132"/>
                  </a:lnTo>
                  <a:lnTo>
                    <a:pt x="549" y="127"/>
                  </a:lnTo>
                  <a:lnTo>
                    <a:pt x="550" y="123"/>
                  </a:lnTo>
                  <a:lnTo>
                    <a:pt x="549" y="120"/>
                  </a:lnTo>
                  <a:lnTo>
                    <a:pt x="549" y="119"/>
                  </a:lnTo>
                  <a:lnTo>
                    <a:pt x="549" y="116"/>
                  </a:lnTo>
                  <a:lnTo>
                    <a:pt x="550" y="111"/>
                  </a:lnTo>
                  <a:lnTo>
                    <a:pt x="550" y="105"/>
                  </a:lnTo>
                  <a:lnTo>
                    <a:pt x="551" y="103"/>
                  </a:lnTo>
                  <a:lnTo>
                    <a:pt x="554" y="100"/>
                  </a:lnTo>
                  <a:lnTo>
                    <a:pt x="557" y="100"/>
                  </a:lnTo>
                  <a:lnTo>
                    <a:pt x="560" y="96"/>
                  </a:lnTo>
                  <a:lnTo>
                    <a:pt x="563" y="96"/>
                  </a:lnTo>
                  <a:lnTo>
                    <a:pt x="563" y="94"/>
                  </a:lnTo>
                  <a:lnTo>
                    <a:pt x="565" y="94"/>
                  </a:lnTo>
                  <a:lnTo>
                    <a:pt x="568" y="96"/>
                  </a:lnTo>
                  <a:lnTo>
                    <a:pt x="572" y="94"/>
                  </a:lnTo>
                  <a:lnTo>
                    <a:pt x="572" y="95"/>
                  </a:lnTo>
                  <a:lnTo>
                    <a:pt x="574" y="96"/>
                  </a:lnTo>
                  <a:lnTo>
                    <a:pt x="576" y="100"/>
                  </a:lnTo>
                  <a:lnTo>
                    <a:pt x="590" y="100"/>
                  </a:lnTo>
                  <a:lnTo>
                    <a:pt x="590" y="72"/>
                  </a:lnTo>
                  <a:lnTo>
                    <a:pt x="579" y="72"/>
                  </a:lnTo>
                  <a:lnTo>
                    <a:pt x="578" y="72"/>
                  </a:lnTo>
                  <a:lnTo>
                    <a:pt x="578" y="73"/>
                  </a:lnTo>
                  <a:lnTo>
                    <a:pt x="576" y="75"/>
                  </a:lnTo>
                  <a:lnTo>
                    <a:pt x="574" y="78"/>
                  </a:lnTo>
                  <a:lnTo>
                    <a:pt x="573" y="76"/>
                  </a:lnTo>
                  <a:lnTo>
                    <a:pt x="570" y="76"/>
                  </a:lnTo>
                  <a:lnTo>
                    <a:pt x="565" y="76"/>
                  </a:lnTo>
                  <a:lnTo>
                    <a:pt x="561" y="72"/>
                  </a:lnTo>
                  <a:lnTo>
                    <a:pt x="552" y="72"/>
                  </a:lnTo>
                  <a:lnTo>
                    <a:pt x="549" y="67"/>
                  </a:lnTo>
                  <a:lnTo>
                    <a:pt x="543" y="67"/>
                  </a:lnTo>
                  <a:lnTo>
                    <a:pt x="541" y="64"/>
                  </a:lnTo>
                  <a:lnTo>
                    <a:pt x="538" y="61"/>
                  </a:lnTo>
                  <a:lnTo>
                    <a:pt x="525" y="61"/>
                  </a:lnTo>
                  <a:lnTo>
                    <a:pt x="519" y="56"/>
                  </a:lnTo>
                  <a:lnTo>
                    <a:pt x="519" y="55"/>
                  </a:lnTo>
                  <a:lnTo>
                    <a:pt x="520" y="55"/>
                  </a:lnTo>
                  <a:lnTo>
                    <a:pt x="520" y="54"/>
                  </a:lnTo>
                  <a:lnTo>
                    <a:pt x="521" y="54"/>
                  </a:lnTo>
                  <a:lnTo>
                    <a:pt x="519" y="54"/>
                  </a:lnTo>
                  <a:lnTo>
                    <a:pt x="516" y="50"/>
                  </a:lnTo>
                  <a:lnTo>
                    <a:pt x="508" y="50"/>
                  </a:lnTo>
                  <a:lnTo>
                    <a:pt x="506" y="48"/>
                  </a:lnTo>
                  <a:lnTo>
                    <a:pt x="505" y="46"/>
                  </a:lnTo>
                  <a:lnTo>
                    <a:pt x="505" y="45"/>
                  </a:lnTo>
                  <a:lnTo>
                    <a:pt x="502" y="43"/>
                  </a:lnTo>
                  <a:lnTo>
                    <a:pt x="499" y="43"/>
                  </a:lnTo>
                  <a:lnTo>
                    <a:pt x="489" y="42"/>
                  </a:lnTo>
                  <a:lnTo>
                    <a:pt x="486" y="40"/>
                  </a:lnTo>
                  <a:lnTo>
                    <a:pt x="483" y="40"/>
                  </a:lnTo>
                  <a:lnTo>
                    <a:pt x="481" y="36"/>
                  </a:lnTo>
                  <a:lnTo>
                    <a:pt x="481" y="32"/>
                  </a:lnTo>
                  <a:lnTo>
                    <a:pt x="475" y="29"/>
                  </a:lnTo>
                  <a:lnTo>
                    <a:pt x="473" y="26"/>
                  </a:lnTo>
                  <a:lnTo>
                    <a:pt x="472" y="24"/>
                  </a:lnTo>
                  <a:lnTo>
                    <a:pt x="472" y="23"/>
                  </a:lnTo>
                  <a:lnTo>
                    <a:pt x="467" y="10"/>
                  </a:lnTo>
                  <a:lnTo>
                    <a:pt x="467" y="1"/>
                  </a:lnTo>
                  <a:lnTo>
                    <a:pt x="468" y="0"/>
                  </a:lnTo>
                  <a:lnTo>
                    <a:pt x="215" y="0"/>
                  </a:lnTo>
                  <a:lnTo>
                    <a:pt x="215" y="5"/>
                  </a:lnTo>
                  <a:lnTo>
                    <a:pt x="213" y="7"/>
                  </a:lnTo>
                  <a:lnTo>
                    <a:pt x="212" y="7"/>
                  </a:lnTo>
                  <a:lnTo>
                    <a:pt x="212" y="8"/>
                  </a:lnTo>
                  <a:lnTo>
                    <a:pt x="211" y="10"/>
                  </a:lnTo>
                  <a:lnTo>
                    <a:pt x="210" y="18"/>
                  </a:lnTo>
                  <a:lnTo>
                    <a:pt x="208" y="21"/>
                  </a:lnTo>
                  <a:lnTo>
                    <a:pt x="205" y="26"/>
                  </a:lnTo>
                  <a:lnTo>
                    <a:pt x="202" y="29"/>
                  </a:lnTo>
                  <a:lnTo>
                    <a:pt x="199" y="32"/>
                  </a:lnTo>
                  <a:lnTo>
                    <a:pt x="198" y="32"/>
                  </a:lnTo>
                  <a:lnTo>
                    <a:pt x="198" y="33"/>
                  </a:lnTo>
                  <a:lnTo>
                    <a:pt x="197" y="32"/>
                  </a:lnTo>
                  <a:lnTo>
                    <a:pt x="194" y="31"/>
                  </a:lnTo>
                  <a:lnTo>
                    <a:pt x="191" y="30"/>
                  </a:lnTo>
                  <a:lnTo>
                    <a:pt x="191" y="29"/>
                  </a:lnTo>
                  <a:lnTo>
                    <a:pt x="180" y="29"/>
                  </a:lnTo>
                  <a:lnTo>
                    <a:pt x="178" y="31"/>
                  </a:lnTo>
                  <a:lnTo>
                    <a:pt x="178" y="34"/>
                  </a:lnTo>
                  <a:lnTo>
                    <a:pt x="180" y="40"/>
                  </a:lnTo>
                  <a:lnTo>
                    <a:pt x="183" y="40"/>
                  </a:lnTo>
                  <a:lnTo>
                    <a:pt x="183" y="43"/>
                  </a:lnTo>
                  <a:lnTo>
                    <a:pt x="185" y="44"/>
                  </a:lnTo>
                  <a:lnTo>
                    <a:pt x="185" y="46"/>
                  </a:lnTo>
                  <a:lnTo>
                    <a:pt x="186" y="50"/>
                  </a:lnTo>
                  <a:lnTo>
                    <a:pt x="186" y="54"/>
                  </a:lnTo>
                  <a:lnTo>
                    <a:pt x="182" y="55"/>
                  </a:lnTo>
                  <a:lnTo>
                    <a:pt x="180" y="59"/>
                  </a:lnTo>
                  <a:lnTo>
                    <a:pt x="179" y="61"/>
                  </a:lnTo>
                  <a:lnTo>
                    <a:pt x="177" y="64"/>
                  </a:lnTo>
                  <a:lnTo>
                    <a:pt x="176" y="66"/>
                  </a:lnTo>
                  <a:lnTo>
                    <a:pt x="175" y="66"/>
                  </a:lnTo>
                  <a:lnTo>
                    <a:pt x="175" y="67"/>
                  </a:lnTo>
                  <a:lnTo>
                    <a:pt x="171" y="69"/>
                  </a:lnTo>
                  <a:lnTo>
                    <a:pt x="167" y="67"/>
                  </a:lnTo>
                  <a:lnTo>
                    <a:pt x="166" y="67"/>
                  </a:lnTo>
                  <a:lnTo>
                    <a:pt x="164" y="67"/>
                  </a:lnTo>
                  <a:lnTo>
                    <a:pt x="164" y="70"/>
                  </a:lnTo>
                  <a:lnTo>
                    <a:pt x="159" y="72"/>
                  </a:lnTo>
                  <a:lnTo>
                    <a:pt x="156" y="72"/>
                  </a:lnTo>
                  <a:lnTo>
                    <a:pt x="155" y="76"/>
                  </a:lnTo>
                  <a:lnTo>
                    <a:pt x="150" y="76"/>
                  </a:lnTo>
                  <a:lnTo>
                    <a:pt x="148" y="78"/>
                  </a:lnTo>
                  <a:lnTo>
                    <a:pt x="142" y="76"/>
                  </a:lnTo>
                  <a:lnTo>
                    <a:pt x="137" y="76"/>
                  </a:lnTo>
                  <a:lnTo>
                    <a:pt x="136" y="78"/>
                  </a:lnTo>
                  <a:lnTo>
                    <a:pt x="136" y="79"/>
                  </a:lnTo>
                  <a:lnTo>
                    <a:pt x="134" y="78"/>
                  </a:lnTo>
                  <a:lnTo>
                    <a:pt x="134" y="76"/>
                  </a:lnTo>
                  <a:lnTo>
                    <a:pt x="124" y="76"/>
                  </a:lnTo>
                  <a:lnTo>
                    <a:pt x="117" y="78"/>
                  </a:lnTo>
                  <a:lnTo>
                    <a:pt x="114" y="76"/>
                  </a:lnTo>
                  <a:lnTo>
                    <a:pt x="112" y="76"/>
                  </a:lnTo>
                  <a:lnTo>
                    <a:pt x="106" y="76"/>
                  </a:lnTo>
                  <a:lnTo>
                    <a:pt x="102" y="75"/>
                  </a:lnTo>
                  <a:lnTo>
                    <a:pt x="99" y="75"/>
                  </a:lnTo>
                  <a:lnTo>
                    <a:pt x="95" y="72"/>
                  </a:lnTo>
                  <a:lnTo>
                    <a:pt x="91" y="70"/>
                  </a:lnTo>
                  <a:lnTo>
                    <a:pt x="89" y="67"/>
                  </a:lnTo>
                  <a:lnTo>
                    <a:pt x="88" y="66"/>
                  </a:lnTo>
                  <a:lnTo>
                    <a:pt x="85" y="65"/>
                  </a:lnTo>
                  <a:lnTo>
                    <a:pt x="84" y="67"/>
                  </a:lnTo>
                  <a:lnTo>
                    <a:pt x="79" y="67"/>
                  </a:lnTo>
                  <a:lnTo>
                    <a:pt x="77" y="70"/>
                  </a:lnTo>
                  <a:lnTo>
                    <a:pt x="73" y="75"/>
                  </a:lnTo>
                  <a:lnTo>
                    <a:pt x="76" y="75"/>
                  </a:lnTo>
                  <a:lnTo>
                    <a:pt x="77" y="76"/>
                  </a:lnTo>
                  <a:lnTo>
                    <a:pt x="77" y="83"/>
                  </a:lnTo>
                  <a:lnTo>
                    <a:pt x="71" y="83"/>
                  </a:lnTo>
                  <a:lnTo>
                    <a:pt x="70" y="83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5"/>
                  </a:lnTo>
                  <a:lnTo>
                    <a:pt x="68" y="85"/>
                  </a:lnTo>
                  <a:lnTo>
                    <a:pt x="69" y="87"/>
                  </a:lnTo>
                  <a:lnTo>
                    <a:pt x="68" y="92"/>
                  </a:lnTo>
                  <a:lnTo>
                    <a:pt x="60" y="94"/>
                  </a:lnTo>
                  <a:lnTo>
                    <a:pt x="60" y="100"/>
                  </a:lnTo>
                  <a:lnTo>
                    <a:pt x="63" y="105"/>
                  </a:lnTo>
                  <a:lnTo>
                    <a:pt x="68" y="105"/>
                  </a:lnTo>
                  <a:lnTo>
                    <a:pt x="69" y="108"/>
                  </a:lnTo>
                  <a:lnTo>
                    <a:pt x="69" y="114"/>
                  </a:lnTo>
                  <a:lnTo>
                    <a:pt x="70" y="114"/>
                  </a:lnTo>
                  <a:lnTo>
                    <a:pt x="71" y="116"/>
                  </a:lnTo>
                  <a:lnTo>
                    <a:pt x="73" y="116"/>
                  </a:lnTo>
                  <a:lnTo>
                    <a:pt x="73" y="118"/>
                  </a:lnTo>
                  <a:lnTo>
                    <a:pt x="73" y="121"/>
                  </a:lnTo>
                  <a:lnTo>
                    <a:pt x="77" y="127"/>
                  </a:lnTo>
                  <a:lnTo>
                    <a:pt x="73" y="130"/>
                  </a:lnTo>
                  <a:lnTo>
                    <a:pt x="69" y="132"/>
                  </a:lnTo>
                  <a:lnTo>
                    <a:pt x="67" y="136"/>
                  </a:lnTo>
                  <a:lnTo>
                    <a:pt x="66" y="138"/>
                  </a:lnTo>
                  <a:lnTo>
                    <a:pt x="66" y="140"/>
                  </a:lnTo>
                  <a:lnTo>
                    <a:pt x="68" y="143"/>
                  </a:lnTo>
                  <a:lnTo>
                    <a:pt x="68" y="149"/>
                  </a:lnTo>
                  <a:lnTo>
                    <a:pt x="66" y="151"/>
                  </a:lnTo>
                  <a:lnTo>
                    <a:pt x="63" y="154"/>
                  </a:lnTo>
                  <a:lnTo>
                    <a:pt x="58" y="154"/>
                  </a:lnTo>
                  <a:lnTo>
                    <a:pt x="55" y="160"/>
                  </a:lnTo>
                  <a:lnTo>
                    <a:pt x="55" y="162"/>
                  </a:lnTo>
                  <a:lnTo>
                    <a:pt x="52" y="163"/>
                  </a:lnTo>
                  <a:lnTo>
                    <a:pt x="49" y="164"/>
                  </a:lnTo>
                  <a:lnTo>
                    <a:pt x="49" y="168"/>
                  </a:lnTo>
                  <a:lnTo>
                    <a:pt x="49" y="182"/>
                  </a:lnTo>
                  <a:lnTo>
                    <a:pt x="44" y="182"/>
                  </a:lnTo>
                  <a:lnTo>
                    <a:pt x="41" y="182"/>
                  </a:lnTo>
                  <a:lnTo>
                    <a:pt x="41" y="184"/>
                  </a:lnTo>
                  <a:lnTo>
                    <a:pt x="38" y="185"/>
                  </a:lnTo>
                  <a:lnTo>
                    <a:pt x="36" y="187"/>
                  </a:lnTo>
                  <a:lnTo>
                    <a:pt x="35" y="192"/>
                  </a:lnTo>
                  <a:lnTo>
                    <a:pt x="33" y="195"/>
                  </a:lnTo>
                  <a:lnTo>
                    <a:pt x="32" y="196"/>
                  </a:lnTo>
                  <a:lnTo>
                    <a:pt x="30" y="198"/>
                  </a:lnTo>
                  <a:lnTo>
                    <a:pt x="28" y="203"/>
                  </a:lnTo>
                  <a:lnTo>
                    <a:pt x="25" y="203"/>
                  </a:lnTo>
                  <a:lnTo>
                    <a:pt x="24" y="207"/>
                  </a:lnTo>
                  <a:lnTo>
                    <a:pt x="22" y="209"/>
                  </a:lnTo>
                  <a:lnTo>
                    <a:pt x="6" y="209"/>
                  </a:lnTo>
                  <a:lnTo>
                    <a:pt x="0" y="214"/>
                  </a:lnTo>
                  <a:lnTo>
                    <a:pt x="0" y="225"/>
                  </a:lnTo>
                  <a:lnTo>
                    <a:pt x="1" y="225"/>
                  </a:lnTo>
                  <a:lnTo>
                    <a:pt x="4" y="227"/>
                  </a:lnTo>
                  <a:lnTo>
                    <a:pt x="11" y="228"/>
                  </a:lnTo>
                  <a:lnTo>
                    <a:pt x="25" y="228"/>
                  </a:lnTo>
                  <a:lnTo>
                    <a:pt x="26" y="226"/>
                  </a:lnTo>
                  <a:lnTo>
                    <a:pt x="26" y="225"/>
                  </a:lnTo>
                  <a:lnTo>
                    <a:pt x="28" y="225"/>
                  </a:lnTo>
                  <a:lnTo>
                    <a:pt x="44" y="225"/>
                  </a:lnTo>
                  <a:lnTo>
                    <a:pt x="52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0" y="221"/>
                  </a:lnTo>
                  <a:lnTo>
                    <a:pt x="66" y="225"/>
                  </a:lnTo>
                  <a:lnTo>
                    <a:pt x="68" y="225"/>
                  </a:lnTo>
                  <a:lnTo>
                    <a:pt x="71" y="227"/>
                  </a:lnTo>
                  <a:lnTo>
                    <a:pt x="77" y="228"/>
                  </a:lnTo>
                  <a:lnTo>
                    <a:pt x="82" y="228"/>
                  </a:lnTo>
                  <a:lnTo>
                    <a:pt x="90" y="227"/>
                  </a:lnTo>
                  <a:lnTo>
                    <a:pt x="93" y="228"/>
                  </a:lnTo>
                  <a:lnTo>
                    <a:pt x="96" y="227"/>
                  </a:lnTo>
                  <a:lnTo>
                    <a:pt x="101" y="231"/>
                  </a:lnTo>
                  <a:lnTo>
                    <a:pt x="104" y="236"/>
                  </a:lnTo>
                  <a:lnTo>
                    <a:pt x="109" y="238"/>
                  </a:lnTo>
                  <a:lnTo>
                    <a:pt x="112" y="242"/>
                  </a:lnTo>
                  <a:lnTo>
                    <a:pt x="113" y="247"/>
                  </a:lnTo>
                  <a:lnTo>
                    <a:pt x="112" y="248"/>
                  </a:lnTo>
                  <a:lnTo>
                    <a:pt x="113" y="250"/>
                  </a:lnTo>
                  <a:lnTo>
                    <a:pt x="115" y="256"/>
                  </a:lnTo>
                  <a:lnTo>
                    <a:pt x="115" y="257"/>
                  </a:lnTo>
                  <a:lnTo>
                    <a:pt x="706" y="257"/>
                  </a:lnTo>
                  <a:lnTo>
                    <a:pt x="705" y="256"/>
                  </a:lnTo>
                  <a:lnTo>
                    <a:pt x="703" y="256"/>
                  </a:lnTo>
                  <a:lnTo>
                    <a:pt x="700" y="253"/>
                  </a:lnTo>
                  <a:lnTo>
                    <a:pt x="699" y="253"/>
                  </a:lnTo>
                  <a:lnTo>
                    <a:pt x="696" y="253"/>
                  </a:lnTo>
                  <a:lnTo>
                    <a:pt x="692" y="250"/>
                  </a:lnTo>
                  <a:lnTo>
                    <a:pt x="691" y="249"/>
                  </a:lnTo>
                  <a:lnTo>
                    <a:pt x="688" y="245"/>
                  </a:lnTo>
                  <a:lnTo>
                    <a:pt x="688" y="242"/>
                  </a:lnTo>
                  <a:lnTo>
                    <a:pt x="690" y="241"/>
                  </a:lnTo>
                  <a:lnTo>
                    <a:pt x="688" y="239"/>
                  </a:lnTo>
                  <a:lnTo>
                    <a:pt x="683" y="239"/>
                  </a:lnTo>
                  <a:lnTo>
                    <a:pt x="683" y="247"/>
                  </a:lnTo>
                  <a:lnTo>
                    <a:pt x="680" y="250"/>
                  </a:lnTo>
                  <a:lnTo>
                    <a:pt x="674" y="250"/>
                  </a:lnTo>
                  <a:lnTo>
                    <a:pt x="673" y="250"/>
                  </a:lnTo>
                  <a:lnTo>
                    <a:pt x="673" y="251"/>
                  </a:lnTo>
                  <a:lnTo>
                    <a:pt x="671" y="251"/>
                  </a:lnTo>
                  <a:lnTo>
                    <a:pt x="670" y="251"/>
                  </a:lnTo>
                  <a:lnTo>
                    <a:pt x="670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42" name="Freeform 108">
              <a:extLst>
                <a:ext uri="{FF2B5EF4-FFF2-40B4-BE49-F238E27FC236}">
                  <a16:creationId xmlns:a16="http://schemas.microsoft.com/office/drawing/2014/main" id="{28E15335-E292-A873-BB07-40CAD8660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84" y="2434992"/>
              <a:ext cx="18445" cy="13175"/>
            </a:xfrm>
            <a:custGeom>
              <a:avLst/>
              <a:gdLst>
                <a:gd name="T0" fmla="*/ 0 w 96"/>
                <a:gd name="T1" fmla="*/ 70 h 70"/>
                <a:gd name="T2" fmla="*/ 95 w 96"/>
                <a:gd name="T3" fmla="*/ 69 h 70"/>
                <a:gd name="T4" fmla="*/ 85 w 96"/>
                <a:gd name="T5" fmla="*/ 60 h 70"/>
                <a:gd name="T6" fmla="*/ 82 w 96"/>
                <a:gd name="T7" fmla="*/ 58 h 70"/>
                <a:gd name="T8" fmla="*/ 71 w 96"/>
                <a:gd name="T9" fmla="*/ 49 h 70"/>
                <a:gd name="T10" fmla="*/ 64 w 96"/>
                <a:gd name="T11" fmla="*/ 44 h 70"/>
                <a:gd name="T12" fmla="*/ 63 w 96"/>
                <a:gd name="T13" fmla="*/ 38 h 70"/>
                <a:gd name="T14" fmla="*/ 61 w 96"/>
                <a:gd name="T15" fmla="*/ 34 h 70"/>
                <a:gd name="T16" fmla="*/ 58 w 96"/>
                <a:gd name="T17" fmla="*/ 31 h 70"/>
                <a:gd name="T18" fmla="*/ 55 w 96"/>
                <a:gd name="T19" fmla="*/ 27 h 70"/>
                <a:gd name="T20" fmla="*/ 52 w 96"/>
                <a:gd name="T21" fmla="*/ 22 h 70"/>
                <a:gd name="T22" fmla="*/ 48 w 96"/>
                <a:gd name="T23" fmla="*/ 16 h 70"/>
                <a:gd name="T24" fmla="*/ 42 w 96"/>
                <a:gd name="T25" fmla="*/ 11 h 70"/>
                <a:gd name="T26" fmla="*/ 33 w 96"/>
                <a:gd name="T27" fmla="*/ 8 h 70"/>
                <a:gd name="T28" fmla="*/ 33 w 96"/>
                <a:gd name="T29" fmla="*/ 4 h 70"/>
                <a:gd name="T30" fmla="*/ 34 w 96"/>
                <a:gd name="T31" fmla="*/ 3 h 70"/>
                <a:gd name="T32" fmla="*/ 33 w 96"/>
                <a:gd name="T33" fmla="*/ 0 h 70"/>
                <a:gd name="T34" fmla="*/ 30 w 96"/>
                <a:gd name="T35" fmla="*/ 3 h 70"/>
                <a:gd name="T36" fmla="*/ 28 w 96"/>
                <a:gd name="T37" fmla="*/ 5 h 70"/>
                <a:gd name="T38" fmla="*/ 26 w 96"/>
                <a:gd name="T39" fmla="*/ 7 h 70"/>
                <a:gd name="T40" fmla="*/ 22 w 96"/>
                <a:gd name="T41" fmla="*/ 9 h 70"/>
                <a:gd name="T42" fmla="*/ 19 w 96"/>
                <a:gd name="T43" fmla="*/ 9 h 70"/>
                <a:gd name="T44" fmla="*/ 17 w 96"/>
                <a:gd name="T45" fmla="*/ 11 h 70"/>
                <a:gd name="T46" fmla="*/ 17 w 96"/>
                <a:gd name="T47" fmla="*/ 19 h 70"/>
                <a:gd name="T48" fmla="*/ 22 w 96"/>
                <a:gd name="T49" fmla="*/ 27 h 70"/>
                <a:gd name="T50" fmla="*/ 30 w 96"/>
                <a:gd name="T51" fmla="*/ 40 h 70"/>
                <a:gd name="T52" fmla="*/ 30 w 96"/>
                <a:gd name="T53" fmla="*/ 49 h 70"/>
                <a:gd name="T54" fmla="*/ 24 w 96"/>
                <a:gd name="T55" fmla="*/ 52 h 70"/>
                <a:gd name="T56" fmla="*/ 22 w 96"/>
                <a:gd name="T57" fmla="*/ 57 h 70"/>
                <a:gd name="T58" fmla="*/ 22 w 96"/>
                <a:gd name="T59" fmla="*/ 60 h 70"/>
                <a:gd name="T60" fmla="*/ 17 w 96"/>
                <a:gd name="T61" fmla="*/ 59 h 70"/>
                <a:gd name="T62" fmla="*/ 13 w 96"/>
                <a:gd name="T63" fmla="*/ 60 h 70"/>
                <a:gd name="T64" fmla="*/ 8 w 96"/>
                <a:gd name="T65" fmla="*/ 62 h 70"/>
                <a:gd name="T66" fmla="*/ 5 w 96"/>
                <a:gd name="T67" fmla="*/ 63 h 70"/>
                <a:gd name="T68" fmla="*/ 2 w 96"/>
                <a:gd name="T69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0">
                  <a:moveTo>
                    <a:pt x="0" y="69"/>
                  </a:moveTo>
                  <a:lnTo>
                    <a:pt x="0" y="70"/>
                  </a:lnTo>
                  <a:lnTo>
                    <a:pt x="96" y="70"/>
                  </a:lnTo>
                  <a:lnTo>
                    <a:pt x="95" y="69"/>
                  </a:lnTo>
                  <a:lnTo>
                    <a:pt x="90" y="63"/>
                  </a:lnTo>
                  <a:lnTo>
                    <a:pt x="85" y="60"/>
                  </a:lnTo>
                  <a:lnTo>
                    <a:pt x="83" y="58"/>
                  </a:lnTo>
                  <a:lnTo>
                    <a:pt x="82" y="58"/>
                  </a:lnTo>
                  <a:lnTo>
                    <a:pt x="77" y="52"/>
                  </a:lnTo>
                  <a:lnTo>
                    <a:pt x="71" y="49"/>
                  </a:lnTo>
                  <a:lnTo>
                    <a:pt x="66" y="47"/>
                  </a:lnTo>
                  <a:lnTo>
                    <a:pt x="64" y="44"/>
                  </a:lnTo>
                  <a:lnTo>
                    <a:pt x="63" y="40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61" y="34"/>
                  </a:lnTo>
                  <a:lnTo>
                    <a:pt x="60" y="33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55" y="27"/>
                  </a:lnTo>
                  <a:lnTo>
                    <a:pt x="52" y="25"/>
                  </a:lnTo>
                  <a:lnTo>
                    <a:pt x="52" y="22"/>
                  </a:lnTo>
                  <a:lnTo>
                    <a:pt x="49" y="20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1"/>
                  </a:lnTo>
                  <a:lnTo>
                    <a:pt x="35" y="9"/>
                  </a:lnTo>
                  <a:lnTo>
                    <a:pt x="33" y="8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3" y="19"/>
                  </a:lnTo>
                  <a:lnTo>
                    <a:pt x="17" y="19"/>
                  </a:lnTo>
                  <a:lnTo>
                    <a:pt x="19" y="22"/>
                  </a:lnTo>
                  <a:lnTo>
                    <a:pt x="22" y="27"/>
                  </a:lnTo>
                  <a:lnTo>
                    <a:pt x="28" y="33"/>
                  </a:lnTo>
                  <a:lnTo>
                    <a:pt x="30" y="40"/>
                  </a:lnTo>
                  <a:lnTo>
                    <a:pt x="31" y="44"/>
                  </a:lnTo>
                  <a:lnTo>
                    <a:pt x="30" y="49"/>
                  </a:lnTo>
                  <a:lnTo>
                    <a:pt x="24" y="51"/>
                  </a:lnTo>
                  <a:lnTo>
                    <a:pt x="24" y="52"/>
                  </a:lnTo>
                  <a:lnTo>
                    <a:pt x="23" y="57"/>
                  </a:lnTo>
                  <a:lnTo>
                    <a:pt x="22" y="57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19" y="60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3" y="60"/>
                  </a:lnTo>
                  <a:lnTo>
                    <a:pt x="9" y="60"/>
                  </a:lnTo>
                  <a:lnTo>
                    <a:pt x="8" y="62"/>
                  </a:lnTo>
                  <a:lnTo>
                    <a:pt x="6" y="63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2" y="66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43" name="Freeform 109">
              <a:extLst>
                <a:ext uri="{FF2B5EF4-FFF2-40B4-BE49-F238E27FC236}">
                  <a16:creationId xmlns:a16="http://schemas.microsoft.com/office/drawing/2014/main" id="{A49CFBB0-698F-4C5F-0C81-443F839D9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82" y="2445532"/>
              <a:ext cx="14493" cy="2635"/>
            </a:xfrm>
            <a:custGeom>
              <a:avLst/>
              <a:gdLst>
                <a:gd name="T0" fmla="*/ 0 w 73"/>
                <a:gd name="T1" fmla="*/ 11 h 12"/>
                <a:gd name="T2" fmla="*/ 0 w 73"/>
                <a:gd name="T3" fmla="*/ 12 h 12"/>
                <a:gd name="T4" fmla="*/ 73 w 73"/>
                <a:gd name="T5" fmla="*/ 12 h 12"/>
                <a:gd name="T6" fmla="*/ 68 w 73"/>
                <a:gd name="T7" fmla="*/ 8 h 12"/>
                <a:gd name="T8" fmla="*/ 50 w 73"/>
                <a:gd name="T9" fmla="*/ 8 h 12"/>
                <a:gd name="T10" fmla="*/ 46 w 73"/>
                <a:gd name="T11" fmla="*/ 10 h 12"/>
                <a:gd name="T12" fmla="*/ 44 w 73"/>
                <a:gd name="T13" fmla="*/ 11 h 12"/>
                <a:gd name="T14" fmla="*/ 42 w 73"/>
                <a:gd name="T15" fmla="*/ 10 h 12"/>
                <a:gd name="T16" fmla="*/ 41 w 73"/>
                <a:gd name="T17" fmla="*/ 8 h 12"/>
                <a:gd name="T18" fmla="*/ 35 w 73"/>
                <a:gd name="T19" fmla="*/ 2 h 12"/>
                <a:gd name="T20" fmla="*/ 33 w 73"/>
                <a:gd name="T21" fmla="*/ 2 h 12"/>
                <a:gd name="T22" fmla="*/ 30 w 73"/>
                <a:gd name="T23" fmla="*/ 0 h 12"/>
                <a:gd name="T24" fmla="*/ 22 w 73"/>
                <a:gd name="T25" fmla="*/ 0 h 12"/>
                <a:gd name="T26" fmla="*/ 19 w 73"/>
                <a:gd name="T27" fmla="*/ 2 h 12"/>
                <a:gd name="T28" fmla="*/ 18 w 73"/>
                <a:gd name="T29" fmla="*/ 2 h 12"/>
                <a:gd name="T30" fmla="*/ 18 w 73"/>
                <a:gd name="T31" fmla="*/ 3 h 12"/>
                <a:gd name="T32" fmla="*/ 17 w 73"/>
                <a:gd name="T33" fmla="*/ 5 h 12"/>
                <a:gd name="T34" fmla="*/ 12 w 73"/>
                <a:gd name="T35" fmla="*/ 8 h 12"/>
                <a:gd name="T36" fmla="*/ 11 w 73"/>
                <a:gd name="T37" fmla="*/ 11 h 12"/>
                <a:gd name="T38" fmla="*/ 0 w 73"/>
                <a:gd name="T3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2">
                  <a:moveTo>
                    <a:pt x="0" y="11"/>
                  </a:moveTo>
                  <a:lnTo>
                    <a:pt x="0" y="12"/>
                  </a:lnTo>
                  <a:lnTo>
                    <a:pt x="73" y="12"/>
                  </a:lnTo>
                  <a:lnTo>
                    <a:pt x="68" y="8"/>
                  </a:lnTo>
                  <a:lnTo>
                    <a:pt x="50" y="8"/>
                  </a:lnTo>
                  <a:lnTo>
                    <a:pt x="46" y="10"/>
                  </a:lnTo>
                  <a:lnTo>
                    <a:pt x="44" y="11"/>
                  </a:lnTo>
                  <a:lnTo>
                    <a:pt x="42" y="10"/>
                  </a:lnTo>
                  <a:lnTo>
                    <a:pt x="41" y="8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7" y="5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44" name="Freeform 110">
              <a:extLst>
                <a:ext uri="{FF2B5EF4-FFF2-40B4-BE49-F238E27FC236}">
                  <a16:creationId xmlns:a16="http://schemas.microsoft.com/office/drawing/2014/main" id="{C81393EF-B256-C996-2DBB-E5DD01865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02" y="2544347"/>
              <a:ext cx="135706" cy="48749"/>
            </a:xfrm>
            <a:custGeom>
              <a:avLst/>
              <a:gdLst>
                <a:gd name="T0" fmla="*/ 652 w 723"/>
                <a:gd name="T1" fmla="*/ 99 h 256"/>
                <a:gd name="T2" fmla="*/ 663 w 723"/>
                <a:gd name="T3" fmla="*/ 94 h 256"/>
                <a:gd name="T4" fmla="*/ 679 w 723"/>
                <a:gd name="T5" fmla="*/ 85 h 256"/>
                <a:gd name="T6" fmla="*/ 681 w 723"/>
                <a:gd name="T7" fmla="*/ 69 h 256"/>
                <a:gd name="T8" fmla="*/ 685 w 723"/>
                <a:gd name="T9" fmla="*/ 52 h 256"/>
                <a:gd name="T10" fmla="*/ 690 w 723"/>
                <a:gd name="T11" fmla="*/ 42 h 256"/>
                <a:gd name="T12" fmla="*/ 692 w 723"/>
                <a:gd name="T13" fmla="*/ 38 h 256"/>
                <a:gd name="T14" fmla="*/ 699 w 723"/>
                <a:gd name="T15" fmla="*/ 21 h 256"/>
                <a:gd name="T16" fmla="*/ 718 w 723"/>
                <a:gd name="T17" fmla="*/ 14 h 256"/>
                <a:gd name="T18" fmla="*/ 720 w 723"/>
                <a:gd name="T19" fmla="*/ 7 h 256"/>
                <a:gd name="T20" fmla="*/ 722 w 723"/>
                <a:gd name="T21" fmla="*/ 1 h 256"/>
                <a:gd name="T22" fmla="*/ 2 w 723"/>
                <a:gd name="T23" fmla="*/ 12 h 256"/>
                <a:gd name="T24" fmla="*/ 12 w 723"/>
                <a:gd name="T25" fmla="*/ 25 h 256"/>
                <a:gd name="T26" fmla="*/ 22 w 723"/>
                <a:gd name="T27" fmla="*/ 31 h 256"/>
                <a:gd name="T28" fmla="*/ 29 w 723"/>
                <a:gd name="T29" fmla="*/ 36 h 256"/>
                <a:gd name="T30" fmla="*/ 36 w 723"/>
                <a:gd name="T31" fmla="*/ 47 h 256"/>
                <a:gd name="T32" fmla="*/ 42 w 723"/>
                <a:gd name="T33" fmla="*/ 67 h 256"/>
                <a:gd name="T34" fmla="*/ 37 w 723"/>
                <a:gd name="T35" fmla="*/ 80 h 256"/>
                <a:gd name="T36" fmla="*/ 29 w 723"/>
                <a:gd name="T37" fmla="*/ 88 h 256"/>
                <a:gd name="T38" fmla="*/ 24 w 723"/>
                <a:gd name="T39" fmla="*/ 90 h 256"/>
                <a:gd name="T40" fmla="*/ 22 w 723"/>
                <a:gd name="T41" fmla="*/ 93 h 256"/>
                <a:gd name="T42" fmla="*/ 25 w 723"/>
                <a:gd name="T43" fmla="*/ 107 h 256"/>
                <a:gd name="T44" fmla="*/ 22 w 723"/>
                <a:gd name="T45" fmla="*/ 123 h 256"/>
                <a:gd name="T46" fmla="*/ 18 w 723"/>
                <a:gd name="T47" fmla="*/ 138 h 256"/>
                <a:gd name="T48" fmla="*/ 13 w 723"/>
                <a:gd name="T49" fmla="*/ 158 h 256"/>
                <a:gd name="T50" fmla="*/ 7 w 723"/>
                <a:gd name="T51" fmla="*/ 180 h 256"/>
                <a:gd name="T52" fmla="*/ 14 w 723"/>
                <a:gd name="T53" fmla="*/ 191 h 256"/>
                <a:gd name="T54" fmla="*/ 24 w 723"/>
                <a:gd name="T55" fmla="*/ 192 h 256"/>
                <a:gd name="T56" fmla="*/ 42 w 723"/>
                <a:gd name="T57" fmla="*/ 198 h 256"/>
                <a:gd name="T58" fmla="*/ 81 w 723"/>
                <a:gd name="T59" fmla="*/ 202 h 256"/>
                <a:gd name="T60" fmla="*/ 97 w 723"/>
                <a:gd name="T61" fmla="*/ 211 h 256"/>
                <a:gd name="T62" fmla="*/ 109 w 723"/>
                <a:gd name="T63" fmla="*/ 230 h 256"/>
                <a:gd name="T64" fmla="*/ 97 w 723"/>
                <a:gd name="T65" fmla="*/ 241 h 256"/>
                <a:gd name="T66" fmla="*/ 86 w 723"/>
                <a:gd name="T67" fmla="*/ 245 h 256"/>
                <a:gd name="T68" fmla="*/ 66 w 723"/>
                <a:gd name="T69" fmla="*/ 246 h 256"/>
                <a:gd name="T70" fmla="*/ 53 w 723"/>
                <a:gd name="T71" fmla="*/ 247 h 256"/>
                <a:gd name="T72" fmla="*/ 29 w 723"/>
                <a:gd name="T73" fmla="*/ 244 h 256"/>
                <a:gd name="T74" fmla="*/ 17 w 723"/>
                <a:gd name="T75" fmla="*/ 242 h 256"/>
                <a:gd name="T76" fmla="*/ 625 w 723"/>
                <a:gd name="T77" fmla="*/ 254 h 256"/>
                <a:gd name="T78" fmla="*/ 614 w 723"/>
                <a:gd name="T79" fmla="*/ 246 h 256"/>
                <a:gd name="T80" fmla="*/ 603 w 723"/>
                <a:gd name="T81" fmla="*/ 233 h 256"/>
                <a:gd name="T82" fmla="*/ 603 w 723"/>
                <a:gd name="T83" fmla="*/ 214 h 256"/>
                <a:gd name="T84" fmla="*/ 608 w 723"/>
                <a:gd name="T85" fmla="*/ 200 h 256"/>
                <a:gd name="T86" fmla="*/ 616 w 723"/>
                <a:gd name="T87" fmla="*/ 188 h 256"/>
                <a:gd name="T88" fmla="*/ 630 w 723"/>
                <a:gd name="T89" fmla="*/ 178 h 256"/>
                <a:gd name="T90" fmla="*/ 634 w 723"/>
                <a:gd name="T91" fmla="*/ 165 h 256"/>
                <a:gd name="T92" fmla="*/ 644 w 723"/>
                <a:gd name="T93" fmla="*/ 161 h 256"/>
                <a:gd name="T94" fmla="*/ 621 w 723"/>
                <a:gd name="T95" fmla="*/ 156 h 256"/>
                <a:gd name="T96" fmla="*/ 612 w 723"/>
                <a:gd name="T97" fmla="*/ 151 h 256"/>
                <a:gd name="T98" fmla="*/ 619 w 723"/>
                <a:gd name="T99" fmla="*/ 132 h 256"/>
                <a:gd name="T100" fmla="*/ 630 w 723"/>
                <a:gd name="T101" fmla="*/ 11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23" h="256">
                  <a:moveTo>
                    <a:pt x="632" y="110"/>
                  </a:moveTo>
                  <a:lnTo>
                    <a:pt x="633" y="107"/>
                  </a:lnTo>
                  <a:lnTo>
                    <a:pt x="638" y="107"/>
                  </a:lnTo>
                  <a:lnTo>
                    <a:pt x="647" y="102"/>
                  </a:lnTo>
                  <a:lnTo>
                    <a:pt x="652" y="99"/>
                  </a:lnTo>
                  <a:lnTo>
                    <a:pt x="655" y="96"/>
                  </a:lnTo>
                  <a:lnTo>
                    <a:pt x="660" y="96"/>
                  </a:lnTo>
                  <a:lnTo>
                    <a:pt x="662" y="95"/>
                  </a:lnTo>
                  <a:lnTo>
                    <a:pt x="662" y="94"/>
                  </a:lnTo>
                  <a:lnTo>
                    <a:pt x="663" y="94"/>
                  </a:lnTo>
                  <a:lnTo>
                    <a:pt x="668" y="94"/>
                  </a:lnTo>
                  <a:lnTo>
                    <a:pt x="674" y="93"/>
                  </a:lnTo>
                  <a:lnTo>
                    <a:pt x="676" y="93"/>
                  </a:lnTo>
                  <a:lnTo>
                    <a:pt x="677" y="88"/>
                  </a:lnTo>
                  <a:lnTo>
                    <a:pt x="679" y="85"/>
                  </a:lnTo>
                  <a:lnTo>
                    <a:pt x="676" y="82"/>
                  </a:lnTo>
                  <a:lnTo>
                    <a:pt x="676" y="78"/>
                  </a:lnTo>
                  <a:lnTo>
                    <a:pt x="677" y="72"/>
                  </a:lnTo>
                  <a:lnTo>
                    <a:pt x="679" y="71"/>
                  </a:lnTo>
                  <a:lnTo>
                    <a:pt x="681" y="69"/>
                  </a:lnTo>
                  <a:lnTo>
                    <a:pt x="680" y="63"/>
                  </a:lnTo>
                  <a:lnTo>
                    <a:pt x="681" y="61"/>
                  </a:lnTo>
                  <a:lnTo>
                    <a:pt x="685" y="60"/>
                  </a:lnTo>
                  <a:lnTo>
                    <a:pt x="685" y="58"/>
                  </a:lnTo>
                  <a:lnTo>
                    <a:pt x="685" y="52"/>
                  </a:lnTo>
                  <a:lnTo>
                    <a:pt x="688" y="49"/>
                  </a:lnTo>
                  <a:lnTo>
                    <a:pt x="688" y="47"/>
                  </a:lnTo>
                  <a:lnTo>
                    <a:pt x="688" y="46"/>
                  </a:lnTo>
                  <a:lnTo>
                    <a:pt x="689" y="46"/>
                  </a:lnTo>
                  <a:lnTo>
                    <a:pt x="690" y="42"/>
                  </a:lnTo>
                  <a:lnTo>
                    <a:pt x="690" y="40"/>
                  </a:lnTo>
                  <a:lnTo>
                    <a:pt x="691" y="40"/>
                  </a:lnTo>
                  <a:lnTo>
                    <a:pt x="691" y="39"/>
                  </a:lnTo>
                  <a:lnTo>
                    <a:pt x="692" y="39"/>
                  </a:lnTo>
                  <a:lnTo>
                    <a:pt x="692" y="38"/>
                  </a:lnTo>
                  <a:lnTo>
                    <a:pt x="696" y="36"/>
                  </a:lnTo>
                  <a:lnTo>
                    <a:pt x="698" y="31"/>
                  </a:lnTo>
                  <a:lnTo>
                    <a:pt x="698" y="28"/>
                  </a:lnTo>
                  <a:lnTo>
                    <a:pt x="699" y="25"/>
                  </a:lnTo>
                  <a:lnTo>
                    <a:pt x="699" y="21"/>
                  </a:lnTo>
                  <a:lnTo>
                    <a:pt x="701" y="20"/>
                  </a:lnTo>
                  <a:lnTo>
                    <a:pt x="707" y="17"/>
                  </a:lnTo>
                  <a:lnTo>
                    <a:pt x="709" y="16"/>
                  </a:lnTo>
                  <a:lnTo>
                    <a:pt x="712" y="16"/>
                  </a:lnTo>
                  <a:lnTo>
                    <a:pt x="718" y="14"/>
                  </a:lnTo>
                  <a:lnTo>
                    <a:pt x="718" y="9"/>
                  </a:lnTo>
                  <a:lnTo>
                    <a:pt x="718" y="8"/>
                  </a:lnTo>
                  <a:lnTo>
                    <a:pt x="719" y="8"/>
                  </a:lnTo>
                  <a:lnTo>
                    <a:pt x="719" y="7"/>
                  </a:lnTo>
                  <a:lnTo>
                    <a:pt x="720" y="7"/>
                  </a:lnTo>
                  <a:lnTo>
                    <a:pt x="721" y="5"/>
                  </a:lnTo>
                  <a:lnTo>
                    <a:pt x="721" y="3"/>
                  </a:lnTo>
                  <a:lnTo>
                    <a:pt x="721" y="2"/>
                  </a:lnTo>
                  <a:lnTo>
                    <a:pt x="722" y="2"/>
                  </a:lnTo>
                  <a:lnTo>
                    <a:pt x="722" y="1"/>
                  </a:lnTo>
                  <a:lnTo>
                    <a:pt x="723" y="1"/>
                  </a:lnTo>
                  <a:lnTo>
                    <a:pt x="72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10" y="17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2" y="31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6" y="34"/>
                  </a:lnTo>
                  <a:lnTo>
                    <a:pt x="29" y="36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3" y="42"/>
                  </a:lnTo>
                  <a:lnTo>
                    <a:pt x="33" y="47"/>
                  </a:lnTo>
                  <a:lnTo>
                    <a:pt x="36" y="47"/>
                  </a:lnTo>
                  <a:lnTo>
                    <a:pt x="37" y="50"/>
                  </a:lnTo>
                  <a:lnTo>
                    <a:pt x="39" y="52"/>
                  </a:lnTo>
                  <a:lnTo>
                    <a:pt x="40" y="58"/>
                  </a:lnTo>
                  <a:lnTo>
                    <a:pt x="40" y="61"/>
                  </a:lnTo>
                  <a:lnTo>
                    <a:pt x="42" y="67"/>
                  </a:lnTo>
                  <a:lnTo>
                    <a:pt x="40" y="71"/>
                  </a:lnTo>
                  <a:lnTo>
                    <a:pt x="41" y="72"/>
                  </a:lnTo>
                  <a:lnTo>
                    <a:pt x="40" y="74"/>
                  </a:lnTo>
                  <a:lnTo>
                    <a:pt x="40" y="80"/>
                  </a:lnTo>
                  <a:lnTo>
                    <a:pt x="37" y="80"/>
                  </a:lnTo>
                  <a:lnTo>
                    <a:pt x="37" y="82"/>
                  </a:lnTo>
                  <a:lnTo>
                    <a:pt x="35" y="83"/>
                  </a:lnTo>
                  <a:lnTo>
                    <a:pt x="33" y="88"/>
                  </a:lnTo>
                  <a:lnTo>
                    <a:pt x="30" y="88"/>
                  </a:lnTo>
                  <a:lnTo>
                    <a:pt x="29" y="88"/>
                  </a:lnTo>
                  <a:lnTo>
                    <a:pt x="29" y="90"/>
                  </a:lnTo>
                  <a:lnTo>
                    <a:pt x="27" y="90"/>
                  </a:lnTo>
                  <a:lnTo>
                    <a:pt x="26" y="90"/>
                  </a:lnTo>
                  <a:lnTo>
                    <a:pt x="26" y="91"/>
                  </a:lnTo>
                  <a:lnTo>
                    <a:pt x="24" y="90"/>
                  </a:lnTo>
                  <a:lnTo>
                    <a:pt x="24" y="91"/>
                  </a:lnTo>
                  <a:lnTo>
                    <a:pt x="23" y="91"/>
                  </a:lnTo>
                  <a:lnTo>
                    <a:pt x="23" y="92"/>
                  </a:lnTo>
                  <a:lnTo>
                    <a:pt x="22" y="92"/>
                  </a:lnTo>
                  <a:lnTo>
                    <a:pt x="22" y="93"/>
                  </a:lnTo>
                  <a:lnTo>
                    <a:pt x="22" y="96"/>
                  </a:lnTo>
                  <a:lnTo>
                    <a:pt x="21" y="99"/>
                  </a:lnTo>
                  <a:lnTo>
                    <a:pt x="21" y="102"/>
                  </a:lnTo>
                  <a:lnTo>
                    <a:pt x="24" y="105"/>
                  </a:lnTo>
                  <a:lnTo>
                    <a:pt x="25" y="107"/>
                  </a:lnTo>
                  <a:lnTo>
                    <a:pt x="26" y="113"/>
                  </a:lnTo>
                  <a:lnTo>
                    <a:pt x="25" y="113"/>
                  </a:lnTo>
                  <a:lnTo>
                    <a:pt x="25" y="114"/>
                  </a:lnTo>
                  <a:lnTo>
                    <a:pt x="24" y="116"/>
                  </a:lnTo>
                  <a:lnTo>
                    <a:pt x="22" y="123"/>
                  </a:lnTo>
                  <a:lnTo>
                    <a:pt x="21" y="126"/>
                  </a:lnTo>
                  <a:lnTo>
                    <a:pt x="22" y="129"/>
                  </a:lnTo>
                  <a:lnTo>
                    <a:pt x="21" y="134"/>
                  </a:lnTo>
                  <a:lnTo>
                    <a:pt x="18" y="134"/>
                  </a:lnTo>
                  <a:lnTo>
                    <a:pt x="18" y="138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7"/>
                  </a:lnTo>
                  <a:lnTo>
                    <a:pt x="15" y="154"/>
                  </a:lnTo>
                  <a:lnTo>
                    <a:pt x="13" y="158"/>
                  </a:lnTo>
                  <a:lnTo>
                    <a:pt x="11" y="159"/>
                  </a:lnTo>
                  <a:lnTo>
                    <a:pt x="10" y="165"/>
                  </a:lnTo>
                  <a:lnTo>
                    <a:pt x="10" y="169"/>
                  </a:lnTo>
                  <a:lnTo>
                    <a:pt x="7" y="173"/>
                  </a:lnTo>
                  <a:lnTo>
                    <a:pt x="7" y="180"/>
                  </a:lnTo>
                  <a:lnTo>
                    <a:pt x="10" y="187"/>
                  </a:lnTo>
                  <a:lnTo>
                    <a:pt x="10" y="189"/>
                  </a:lnTo>
                  <a:lnTo>
                    <a:pt x="11" y="191"/>
                  </a:lnTo>
                  <a:lnTo>
                    <a:pt x="13" y="192"/>
                  </a:lnTo>
                  <a:lnTo>
                    <a:pt x="14" y="191"/>
                  </a:lnTo>
                  <a:lnTo>
                    <a:pt x="15" y="192"/>
                  </a:lnTo>
                  <a:lnTo>
                    <a:pt x="17" y="192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4" y="192"/>
                  </a:lnTo>
                  <a:lnTo>
                    <a:pt x="29" y="192"/>
                  </a:lnTo>
                  <a:lnTo>
                    <a:pt x="37" y="192"/>
                  </a:lnTo>
                  <a:lnTo>
                    <a:pt x="38" y="196"/>
                  </a:lnTo>
                  <a:lnTo>
                    <a:pt x="39" y="197"/>
                  </a:lnTo>
                  <a:lnTo>
                    <a:pt x="42" y="198"/>
                  </a:lnTo>
                  <a:lnTo>
                    <a:pt x="51" y="198"/>
                  </a:lnTo>
                  <a:lnTo>
                    <a:pt x="53" y="200"/>
                  </a:lnTo>
                  <a:lnTo>
                    <a:pt x="54" y="200"/>
                  </a:lnTo>
                  <a:lnTo>
                    <a:pt x="57" y="202"/>
                  </a:lnTo>
                  <a:lnTo>
                    <a:pt x="81" y="202"/>
                  </a:lnTo>
                  <a:lnTo>
                    <a:pt x="86" y="203"/>
                  </a:lnTo>
                  <a:lnTo>
                    <a:pt x="87" y="203"/>
                  </a:lnTo>
                  <a:lnTo>
                    <a:pt x="89" y="209"/>
                  </a:lnTo>
                  <a:lnTo>
                    <a:pt x="95" y="209"/>
                  </a:lnTo>
                  <a:lnTo>
                    <a:pt x="97" y="211"/>
                  </a:lnTo>
                  <a:lnTo>
                    <a:pt x="98" y="211"/>
                  </a:lnTo>
                  <a:lnTo>
                    <a:pt x="108" y="216"/>
                  </a:lnTo>
                  <a:lnTo>
                    <a:pt x="108" y="220"/>
                  </a:lnTo>
                  <a:lnTo>
                    <a:pt x="109" y="224"/>
                  </a:lnTo>
                  <a:lnTo>
                    <a:pt x="109" y="230"/>
                  </a:lnTo>
                  <a:lnTo>
                    <a:pt x="108" y="233"/>
                  </a:lnTo>
                  <a:lnTo>
                    <a:pt x="106" y="235"/>
                  </a:lnTo>
                  <a:lnTo>
                    <a:pt x="103" y="238"/>
                  </a:lnTo>
                  <a:lnTo>
                    <a:pt x="99" y="240"/>
                  </a:lnTo>
                  <a:lnTo>
                    <a:pt x="97" y="241"/>
                  </a:lnTo>
                  <a:lnTo>
                    <a:pt x="95" y="241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6" y="244"/>
                  </a:lnTo>
                  <a:lnTo>
                    <a:pt x="86" y="245"/>
                  </a:lnTo>
                  <a:lnTo>
                    <a:pt x="84" y="246"/>
                  </a:lnTo>
                  <a:lnTo>
                    <a:pt x="70" y="246"/>
                  </a:lnTo>
                  <a:lnTo>
                    <a:pt x="69" y="246"/>
                  </a:lnTo>
                  <a:lnTo>
                    <a:pt x="69" y="247"/>
                  </a:lnTo>
                  <a:lnTo>
                    <a:pt x="66" y="246"/>
                  </a:lnTo>
                  <a:lnTo>
                    <a:pt x="65" y="246"/>
                  </a:lnTo>
                  <a:lnTo>
                    <a:pt x="62" y="246"/>
                  </a:lnTo>
                  <a:lnTo>
                    <a:pt x="58" y="244"/>
                  </a:lnTo>
                  <a:lnTo>
                    <a:pt x="54" y="246"/>
                  </a:lnTo>
                  <a:lnTo>
                    <a:pt x="53" y="247"/>
                  </a:lnTo>
                  <a:lnTo>
                    <a:pt x="48" y="247"/>
                  </a:lnTo>
                  <a:lnTo>
                    <a:pt x="44" y="249"/>
                  </a:lnTo>
                  <a:lnTo>
                    <a:pt x="40" y="249"/>
                  </a:lnTo>
                  <a:lnTo>
                    <a:pt x="33" y="247"/>
                  </a:lnTo>
                  <a:lnTo>
                    <a:pt x="29" y="244"/>
                  </a:lnTo>
                  <a:lnTo>
                    <a:pt x="24" y="241"/>
                  </a:lnTo>
                  <a:lnTo>
                    <a:pt x="21" y="241"/>
                  </a:lnTo>
                  <a:lnTo>
                    <a:pt x="18" y="241"/>
                  </a:lnTo>
                  <a:lnTo>
                    <a:pt x="17" y="241"/>
                  </a:lnTo>
                  <a:lnTo>
                    <a:pt x="17" y="242"/>
                  </a:lnTo>
                  <a:lnTo>
                    <a:pt x="15" y="244"/>
                  </a:lnTo>
                  <a:lnTo>
                    <a:pt x="15" y="247"/>
                  </a:lnTo>
                  <a:lnTo>
                    <a:pt x="12" y="256"/>
                  </a:lnTo>
                  <a:lnTo>
                    <a:pt x="625" y="256"/>
                  </a:lnTo>
                  <a:lnTo>
                    <a:pt x="625" y="254"/>
                  </a:lnTo>
                  <a:lnTo>
                    <a:pt x="625" y="249"/>
                  </a:lnTo>
                  <a:lnTo>
                    <a:pt x="620" y="247"/>
                  </a:lnTo>
                  <a:lnTo>
                    <a:pt x="618" y="246"/>
                  </a:lnTo>
                  <a:lnTo>
                    <a:pt x="617" y="246"/>
                  </a:lnTo>
                  <a:lnTo>
                    <a:pt x="614" y="246"/>
                  </a:lnTo>
                  <a:lnTo>
                    <a:pt x="612" y="241"/>
                  </a:lnTo>
                  <a:lnTo>
                    <a:pt x="609" y="238"/>
                  </a:lnTo>
                  <a:lnTo>
                    <a:pt x="608" y="238"/>
                  </a:lnTo>
                  <a:lnTo>
                    <a:pt x="608" y="235"/>
                  </a:lnTo>
                  <a:lnTo>
                    <a:pt x="603" y="233"/>
                  </a:lnTo>
                  <a:lnTo>
                    <a:pt x="601" y="230"/>
                  </a:lnTo>
                  <a:lnTo>
                    <a:pt x="600" y="226"/>
                  </a:lnTo>
                  <a:lnTo>
                    <a:pt x="601" y="225"/>
                  </a:lnTo>
                  <a:lnTo>
                    <a:pt x="601" y="220"/>
                  </a:lnTo>
                  <a:lnTo>
                    <a:pt x="603" y="214"/>
                  </a:lnTo>
                  <a:lnTo>
                    <a:pt x="603" y="211"/>
                  </a:lnTo>
                  <a:lnTo>
                    <a:pt x="603" y="209"/>
                  </a:lnTo>
                  <a:lnTo>
                    <a:pt x="605" y="209"/>
                  </a:lnTo>
                  <a:lnTo>
                    <a:pt x="605" y="202"/>
                  </a:lnTo>
                  <a:lnTo>
                    <a:pt x="608" y="200"/>
                  </a:lnTo>
                  <a:lnTo>
                    <a:pt x="609" y="198"/>
                  </a:lnTo>
                  <a:lnTo>
                    <a:pt x="612" y="194"/>
                  </a:lnTo>
                  <a:lnTo>
                    <a:pt x="612" y="192"/>
                  </a:lnTo>
                  <a:lnTo>
                    <a:pt x="616" y="191"/>
                  </a:lnTo>
                  <a:lnTo>
                    <a:pt x="616" y="188"/>
                  </a:lnTo>
                  <a:lnTo>
                    <a:pt x="619" y="187"/>
                  </a:lnTo>
                  <a:lnTo>
                    <a:pt x="621" y="182"/>
                  </a:lnTo>
                  <a:lnTo>
                    <a:pt x="622" y="181"/>
                  </a:lnTo>
                  <a:lnTo>
                    <a:pt x="627" y="180"/>
                  </a:lnTo>
                  <a:lnTo>
                    <a:pt x="630" y="178"/>
                  </a:lnTo>
                  <a:lnTo>
                    <a:pt x="630" y="173"/>
                  </a:lnTo>
                  <a:lnTo>
                    <a:pt x="632" y="169"/>
                  </a:lnTo>
                  <a:lnTo>
                    <a:pt x="634" y="168"/>
                  </a:lnTo>
                  <a:lnTo>
                    <a:pt x="634" y="166"/>
                  </a:lnTo>
                  <a:lnTo>
                    <a:pt x="634" y="165"/>
                  </a:lnTo>
                  <a:lnTo>
                    <a:pt x="636" y="165"/>
                  </a:lnTo>
                  <a:lnTo>
                    <a:pt x="638" y="164"/>
                  </a:lnTo>
                  <a:lnTo>
                    <a:pt x="641" y="162"/>
                  </a:lnTo>
                  <a:lnTo>
                    <a:pt x="643" y="161"/>
                  </a:lnTo>
                  <a:lnTo>
                    <a:pt x="644" y="161"/>
                  </a:lnTo>
                  <a:lnTo>
                    <a:pt x="643" y="158"/>
                  </a:lnTo>
                  <a:lnTo>
                    <a:pt x="641" y="158"/>
                  </a:lnTo>
                  <a:lnTo>
                    <a:pt x="627" y="158"/>
                  </a:lnTo>
                  <a:lnTo>
                    <a:pt x="622" y="156"/>
                  </a:lnTo>
                  <a:lnTo>
                    <a:pt x="621" y="156"/>
                  </a:lnTo>
                  <a:lnTo>
                    <a:pt x="618" y="155"/>
                  </a:lnTo>
                  <a:lnTo>
                    <a:pt x="617" y="155"/>
                  </a:lnTo>
                  <a:lnTo>
                    <a:pt x="616" y="154"/>
                  </a:lnTo>
                  <a:lnTo>
                    <a:pt x="614" y="153"/>
                  </a:lnTo>
                  <a:lnTo>
                    <a:pt x="612" y="151"/>
                  </a:lnTo>
                  <a:lnTo>
                    <a:pt x="612" y="140"/>
                  </a:lnTo>
                  <a:lnTo>
                    <a:pt x="614" y="138"/>
                  </a:lnTo>
                  <a:lnTo>
                    <a:pt x="614" y="137"/>
                  </a:lnTo>
                  <a:lnTo>
                    <a:pt x="617" y="133"/>
                  </a:lnTo>
                  <a:lnTo>
                    <a:pt x="619" y="132"/>
                  </a:lnTo>
                  <a:lnTo>
                    <a:pt x="621" y="126"/>
                  </a:lnTo>
                  <a:lnTo>
                    <a:pt x="622" y="119"/>
                  </a:lnTo>
                  <a:lnTo>
                    <a:pt x="627" y="116"/>
                  </a:lnTo>
                  <a:lnTo>
                    <a:pt x="630" y="116"/>
                  </a:lnTo>
                  <a:lnTo>
                    <a:pt x="630" y="113"/>
                  </a:lnTo>
                  <a:lnTo>
                    <a:pt x="632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45" name="Freeform 111">
              <a:extLst>
                <a:ext uri="{FF2B5EF4-FFF2-40B4-BE49-F238E27FC236}">
                  <a16:creationId xmlns:a16="http://schemas.microsoft.com/office/drawing/2014/main" id="{B66C4111-E709-DBFB-8E64-8EB1D0A45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97" y="2495598"/>
              <a:ext cx="176550" cy="48749"/>
            </a:xfrm>
            <a:custGeom>
              <a:avLst/>
              <a:gdLst>
                <a:gd name="T0" fmla="*/ 918 w 940"/>
                <a:gd name="T1" fmla="*/ 32 h 256"/>
                <a:gd name="T2" fmla="*/ 920 w 940"/>
                <a:gd name="T3" fmla="*/ 24 h 256"/>
                <a:gd name="T4" fmla="*/ 923 w 940"/>
                <a:gd name="T5" fmla="*/ 10 h 256"/>
                <a:gd name="T6" fmla="*/ 52 w 940"/>
                <a:gd name="T7" fmla="*/ 0 h 256"/>
                <a:gd name="T8" fmla="*/ 49 w 940"/>
                <a:gd name="T9" fmla="*/ 11 h 256"/>
                <a:gd name="T10" fmla="*/ 55 w 940"/>
                <a:gd name="T11" fmla="*/ 19 h 256"/>
                <a:gd name="T12" fmla="*/ 63 w 940"/>
                <a:gd name="T13" fmla="*/ 28 h 256"/>
                <a:gd name="T14" fmla="*/ 55 w 940"/>
                <a:gd name="T15" fmla="*/ 39 h 256"/>
                <a:gd name="T16" fmla="*/ 52 w 940"/>
                <a:gd name="T17" fmla="*/ 41 h 256"/>
                <a:gd name="T18" fmla="*/ 52 w 940"/>
                <a:gd name="T19" fmla="*/ 61 h 256"/>
                <a:gd name="T20" fmla="*/ 48 w 940"/>
                <a:gd name="T21" fmla="*/ 71 h 256"/>
                <a:gd name="T22" fmla="*/ 49 w 940"/>
                <a:gd name="T23" fmla="*/ 85 h 256"/>
                <a:gd name="T24" fmla="*/ 42 w 940"/>
                <a:gd name="T25" fmla="*/ 90 h 256"/>
                <a:gd name="T26" fmla="*/ 35 w 940"/>
                <a:gd name="T27" fmla="*/ 95 h 256"/>
                <a:gd name="T28" fmla="*/ 24 w 940"/>
                <a:gd name="T29" fmla="*/ 99 h 256"/>
                <a:gd name="T30" fmla="*/ 9 w 940"/>
                <a:gd name="T31" fmla="*/ 109 h 256"/>
                <a:gd name="T32" fmla="*/ 3 w 940"/>
                <a:gd name="T33" fmla="*/ 109 h 256"/>
                <a:gd name="T34" fmla="*/ 8 w 940"/>
                <a:gd name="T35" fmla="*/ 121 h 256"/>
                <a:gd name="T36" fmla="*/ 22 w 940"/>
                <a:gd name="T37" fmla="*/ 139 h 256"/>
                <a:gd name="T38" fmla="*/ 20 w 940"/>
                <a:gd name="T39" fmla="*/ 145 h 256"/>
                <a:gd name="T40" fmla="*/ 20 w 940"/>
                <a:gd name="T41" fmla="*/ 150 h 256"/>
                <a:gd name="T42" fmla="*/ 22 w 940"/>
                <a:gd name="T43" fmla="*/ 161 h 256"/>
                <a:gd name="T44" fmla="*/ 30 w 940"/>
                <a:gd name="T45" fmla="*/ 166 h 256"/>
                <a:gd name="T46" fmla="*/ 41 w 940"/>
                <a:gd name="T47" fmla="*/ 166 h 256"/>
                <a:gd name="T48" fmla="*/ 52 w 940"/>
                <a:gd name="T49" fmla="*/ 170 h 256"/>
                <a:gd name="T50" fmla="*/ 82 w 940"/>
                <a:gd name="T51" fmla="*/ 172 h 256"/>
                <a:gd name="T52" fmla="*/ 95 w 940"/>
                <a:gd name="T53" fmla="*/ 181 h 256"/>
                <a:gd name="T54" fmla="*/ 91 w 940"/>
                <a:gd name="T55" fmla="*/ 182 h 256"/>
                <a:gd name="T56" fmla="*/ 86 w 940"/>
                <a:gd name="T57" fmla="*/ 185 h 256"/>
                <a:gd name="T58" fmla="*/ 63 w 940"/>
                <a:gd name="T59" fmla="*/ 188 h 256"/>
                <a:gd name="T60" fmla="*/ 56 w 940"/>
                <a:gd name="T61" fmla="*/ 193 h 256"/>
                <a:gd name="T62" fmla="*/ 49 w 940"/>
                <a:gd name="T63" fmla="*/ 197 h 256"/>
                <a:gd name="T64" fmla="*/ 42 w 940"/>
                <a:gd name="T65" fmla="*/ 205 h 256"/>
                <a:gd name="T66" fmla="*/ 42 w 940"/>
                <a:gd name="T67" fmla="*/ 256 h 256"/>
                <a:gd name="T68" fmla="*/ 770 w 940"/>
                <a:gd name="T69" fmla="*/ 248 h 256"/>
                <a:gd name="T70" fmla="*/ 784 w 940"/>
                <a:gd name="T71" fmla="*/ 240 h 256"/>
                <a:gd name="T72" fmla="*/ 792 w 940"/>
                <a:gd name="T73" fmla="*/ 235 h 256"/>
                <a:gd name="T74" fmla="*/ 798 w 940"/>
                <a:gd name="T75" fmla="*/ 230 h 256"/>
                <a:gd name="T76" fmla="*/ 802 w 940"/>
                <a:gd name="T77" fmla="*/ 223 h 256"/>
                <a:gd name="T78" fmla="*/ 803 w 940"/>
                <a:gd name="T79" fmla="*/ 181 h 256"/>
                <a:gd name="T80" fmla="*/ 805 w 940"/>
                <a:gd name="T81" fmla="*/ 177 h 256"/>
                <a:gd name="T82" fmla="*/ 822 w 940"/>
                <a:gd name="T83" fmla="*/ 163 h 256"/>
                <a:gd name="T84" fmla="*/ 838 w 940"/>
                <a:gd name="T85" fmla="*/ 154 h 256"/>
                <a:gd name="T86" fmla="*/ 847 w 940"/>
                <a:gd name="T87" fmla="*/ 150 h 256"/>
                <a:gd name="T88" fmla="*/ 861 w 940"/>
                <a:gd name="T89" fmla="*/ 139 h 256"/>
                <a:gd name="T90" fmla="*/ 872 w 940"/>
                <a:gd name="T91" fmla="*/ 128 h 256"/>
                <a:gd name="T92" fmla="*/ 885 w 940"/>
                <a:gd name="T93" fmla="*/ 128 h 256"/>
                <a:gd name="T94" fmla="*/ 898 w 940"/>
                <a:gd name="T95" fmla="*/ 117 h 256"/>
                <a:gd name="T96" fmla="*/ 912 w 940"/>
                <a:gd name="T97" fmla="*/ 123 h 256"/>
                <a:gd name="T98" fmla="*/ 929 w 940"/>
                <a:gd name="T99" fmla="*/ 127 h 256"/>
                <a:gd name="T100" fmla="*/ 934 w 940"/>
                <a:gd name="T101" fmla="*/ 123 h 256"/>
                <a:gd name="T102" fmla="*/ 940 w 940"/>
                <a:gd name="T103" fmla="*/ 109 h 256"/>
                <a:gd name="T104" fmla="*/ 938 w 940"/>
                <a:gd name="T105" fmla="*/ 95 h 256"/>
                <a:gd name="T106" fmla="*/ 931 w 940"/>
                <a:gd name="T107" fmla="*/ 87 h 256"/>
                <a:gd name="T108" fmla="*/ 924 w 940"/>
                <a:gd name="T109" fmla="*/ 77 h 256"/>
                <a:gd name="T110" fmla="*/ 915 w 940"/>
                <a:gd name="T111" fmla="*/ 76 h 256"/>
                <a:gd name="T112" fmla="*/ 905 w 940"/>
                <a:gd name="T113" fmla="*/ 74 h 256"/>
                <a:gd name="T114" fmla="*/ 905 w 940"/>
                <a:gd name="T115" fmla="*/ 61 h 256"/>
                <a:gd name="T116" fmla="*/ 896 w 940"/>
                <a:gd name="T117" fmla="*/ 4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0" h="256">
                  <a:moveTo>
                    <a:pt x="907" y="43"/>
                  </a:moveTo>
                  <a:lnTo>
                    <a:pt x="915" y="43"/>
                  </a:lnTo>
                  <a:lnTo>
                    <a:pt x="916" y="35"/>
                  </a:lnTo>
                  <a:lnTo>
                    <a:pt x="918" y="32"/>
                  </a:lnTo>
                  <a:lnTo>
                    <a:pt x="918" y="30"/>
                  </a:lnTo>
                  <a:lnTo>
                    <a:pt x="918" y="29"/>
                  </a:lnTo>
                  <a:lnTo>
                    <a:pt x="919" y="29"/>
                  </a:lnTo>
                  <a:lnTo>
                    <a:pt x="920" y="24"/>
                  </a:lnTo>
                  <a:lnTo>
                    <a:pt x="918" y="21"/>
                  </a:lnTo>
                  <a:lnTo>
                    <a:pt x="920" y="19"/>
                  </a:lnTo>
                  <a:lnTo>
                    <a:pt x="920" y="14"/>
                  </a:lnTo>
                  <a:lnTo>
                    <a:pt x="923" y="10"/>
                  </a:lnTo>
                  <a:lnTo>
                    <a:pt x="926" y="8"/>
                  </a:lnTo>
                  <a:lnTo>
                    <a:pt x="927" y="6"/>
                  </a:lnTo>
                  <a:lnTo>
                    <a:pt x="927" y="0"/>
                  </a:lnTo>
                  <a:lnTo>
                    <a:pt x="52" y="0"/>
                  </a:lnTo>
                  <a:lnTo>
                    <a:pt x="49" y="6"/>
                  </a:lnTo>
                  <a:lnTo>
                    <a:pt x="48" y="8"/>
                  </a:lnTo>
                  <a:lnTo>
                    <a:pt x="46" y="10"/>
                  </a:lnTo>
                  <a:lnTo>
                    <a:pt x="49" y="11"/>
                  </a:lnTo>
                  <a:lnTo>
                    <a:pt x="49" y="12"/>
                  </a:lnTo>
                  <a:lnTo>
                    <a:pt x="52" y="14"/>
                  </a:lnTo>
                  <a:lnTo>
                    <a:pt x="53" y="19"/>
                  </a:lnTo>
                  <a:lnTo>
                    <a:pt x="55" y="19"/>
                  </a:lnTo>
                  <a:lnTo>
                    <a:pt x="57" y="21"/>
                  </a:lnTo>
                  <a:lnTo>
                    <a:pt x="57" y="22"/>
                  </a:lnTo>
                  <a:lnTo>
                    <a:pt x="59" y="23"/>
                  </a:lnTo>
                  <a:lnTo>
                    <a:pt x="63" y="28"/>
                  </a:lnTo>
                  <a:lnTo>
                    <a:pt x="64" y="32"/>
                  </a:lnTo>
                  <a:lnTo>
                    <a:pt x="57" y="39"/>
                  </a:lnTo>
                  <a:lnTo>
                    <a:pt x="56" y="39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52" y="41"/>
                  </a:lnTo>
                  <a:lnTo>
                    <a:pt x="52" y="52"/>
                  </a:lnTo>
                  <a:lnTo>
                    <a:pt x="53" y="55"/>
                  </a:lnTo>
                  <a:lnTo>
                    <a:pt x="52" y="57"/>
                  </a:lnTo>
                  <a:lnTo>
                    <a:pt x="52" y="61"/>
                  </a:lnTo>
                  <a:lnTo>
                    <a:pt x="52" y="63"/>
                  </a:lnTo>
                  <a:lnTo>
                    <a:pt x="52" y="68"/>
                  </a:lnTo>
                  <a:lnTo>
                    <a:pt x="49" y="69"/>
                  </a:lnTo>
                  <a:lnTo>
                    <a:pt x="48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9" y="77"/>
                  </a:lnTo>
                  <a:lnTo>
                    <a:pt x="49" y="85"/>
                  </a:lnTo>
                  <a:lnTo>
                    <a:pt x="48" y="85"/>
                  </a:lnTo>
                  <a:lnTo>
                    <a:pt x="48" y="86"/>
                  </a:lnTo>
                  <a:lnTo>
                    <a:pt x="46" y="87"/>
                  </a:lnTo>
                  <a:lnTo>
                    <a:pt x="42" y="90"/>
                  </a:lnTo>
                  <a:lnTo>
                    <a:pt x="39" y="90"/>
                  </a:lnTo>
                  <a:lnTo>
                    <a:pt x="39" y="93"/>
                  </a:lnTo>
                  <a:lnTo>
                    <a:pt x="35" y="93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30" y="98"/>
                  </a:lnTo>
                  <a:lnTo>
                    <a:pt x="28" y="99"/>
                  </a:lnTo>
                  <a:lnTo>
                    <a:pt x="24" y="99"/>
                  </a:lnTo>
                  <a:lnTo>
                    <a:pt x="22" y="101"/>
                  </a:lnTo>
                  <a:lnTo>
                    <a:pt x="20" y="106"/>
                  </a:lnTo>
                  <a:lnTo>
                    <a:pt x="13" y="106"/>
                  </a:lnTo>
                  <a:lnTo>
                    <a:pt x="9" y="109"/>
                  </a:lnTo>
                  <a:lnTo>
                    <a:pt x="7" y="106"/>
                  </a:lnTo>
                  <a:lnTo>
                    <a:pt x="6" y="106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3" y="117"/>
                  </a:lnTo>
                  <a:lnTo>
                    <a:pt x="3" y="118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8" y="123"/>
                  </a:lnTo>
                  <a:lnTo>
                    <a:pt x="9" y="126"/>
                  </a:lnTo>
                  <a:lnTo>
                    <a:pt x="19" y="132"/>
                  </a:lnTo>
                  <a:lnTo>
                    <a:pt x="22" y="139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2"/>
                  </a:lnTo>
                  <a:lnTo>
                    <a:pt x="20" y="145"/>
                  </a:lnTo>
                  <a:lnTo>
                    <a:pt x="22" y="145"/>
                  </a:lnTo>
                  <a:lnTo>
                    <a:pt x="23" y="145"/>
                  </a:lnTo>
                  <a:lnTo>
                    <a:pt x="22" y="148"/>
                  </a:lnTo>
                  <a:lnTo>
                    <a:pt x="20" y="150"/>
                  </a:lnTo>
                  <a:lnTo>
                    <a:pt x="20" y="151"/>
                  </a:lnTo>
                  <a:lnTo>
                    <a:pt x="22" y="153"/>
                  </a:lnTo>
                  <a:lnTo>
                    <a:pt x="21" y="156"/>
                  </a:lnTo>
                  <a:lnTo>
                    <a:pt x="22" y="161"/>
                  </a:lnTo>
                  <a:lnTo>
                    <a:pt x="23" y="162"/>
                  </a:lnTo>
                  <a:lnTo>
                    <a:pt x="28" y="164"/>
                  </a:lnTo>
                  <a:lnTo>
                    <a:pt x="28" y="165"/>
                  </a:lnTo>
                  <a:lnTo>
                    <a:pt x="30" y="166"/>
                  </a:lnTo>
                  <a:lnTo>
                    <a:pt x="39" y="166"/>
                  </a:lnTo>
                  <a:lnTo>
                    <a:pt x="39" y="169"/>
                  </a:lnTo>
                  <a:lnTo>
                    <a:pt x="41" y="170"/>
                  </a:lnTo>
                  <a:lnTo>
                    <a:pt x="41" y="166"/>
                  </a:lnTo>
                  <a:lnTo>
                    <a:pt x="42" y="166"/>
                  </a:lnTo>
                  <a:lnTo>
                    <a:pt x="42" y="169"/>
                  </a:lnTo>
                  <a:lnTo>
                    <a:pt x="44" y="170"/>
                  </a:lnTo>
                  <a:lnTo>
                    <a:pt x="52" y="170"/>
                  </a:lnTo>
                  <a:lnTo>
                    <a:pt x="53" y="172"/>
                  </a:lnTo>
                  <a:lnTo>
                    <a:pt x="54" y="171"/>
                  </a:lnTo>
                  <a:lnTo>
                    <a:pt x="55" y="172"/>
                  </a:lnTo>
                  <a:lnTo>
                    <a:pt x="82" y="172"/>
                  </a:lnTo>
                  <a:lnTo>
                    <a:pt x="88" y="170"/>
                  </a:lnTo>
                  <a:lnTo>
                    <a:pt x="93" y="172"/>
                  </a:lnTo>
                  <a:lnTo>
                    <a:pt x="95" y="175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3" y="181"/>
                  </a:lnTo>
                  <a:lnTo>
                    <a:pt x="93" y="182"/>
                  </a:lnTo>
                  <a:lnTo>
                    <a:pt x="91" y="182"/>
                  </a:lnTo>
                  <a:lnTo>
                    <a:pt x="90" y="182"/>
                  </a:lnTo>
                  <a:lnTo>
                    <a:pt x="90" y="183"/>
                  </a:lnTo>
                  <a:lnTo>
                    <a:pt x="88" y="185"/>
                  </a:lnTo>
                  <a:lnTo>
                    <a:pt x="86" y="185"/>
                  </a:lnTo>
                  <a:lnTo>
                    <a:pt x="84" y="188"/>
                  </a:lnTo>
                  <a:lnTo>
                    <a:pt x="82" y="192"/>
                  </a:lnTo>
                  <a:lnTo>
                    <a:pt x="64" y="192"/>
                  </a:lnTo>
                  <a:lnTo>
                    <a:pt x="63" y="188"/>
                  </a:lnTo>
                  <a:lnTo>
                    <a:pt x="63" y="192"/>
                  </a:lnTo>
                  <a:lnTo>
                    <a:pt x="57" y="192"/>
                  </a:lnTo>
                  <a:lnTo>
                    <a:pt x="56" y="192"/>
                  </a:lnTo>
                  <a:lnTo>
                    <a:pt x="56" y="193"/>
                  </a:lnTo>
                  <a:lnTo>
                    <a:pt x="54" y="193"/>
                  </a:lnTo>
                  <a:lnTo>
                    <a:pt x="53" y="193"/>
                  </a:lnTo>
                  <a:lnTo>
                    <a:pt x="53" y="194"/>
                  </a:lnTo>
                  <a:lnTo>
                    <a:pt x="49" y="197"/>
                  </a:lnTo>
                  <a:lnTo>
                    <a:pt x="46" y="199"/>
                  </a:lnTo>
                  <a:lnTo>
                    <a:pt x="44" y="200"/>
                  </a:lnTo>
                  <a:lnTo>
                    <a:pt x="44" y="205"/>
                  </a:lnTo>
                  <a:lnTo>
                    <a:pt x="42" y="205"/>
                  </a:lnTo>
                  <a:lnTo>
                    <a:pt x="42" y="251"/>
                  </a:lnTo>
                  <a:lnTo>
                    <a:pt x="43" y="252"/>
                  </a:lnTo>
                  <a:lnTo>
                    <a:pt x="42" y="254"/>
                  </a:lnTo>
                  <a:lnTo>
                    <a:pt x="42" y="256"/>
                  </a:lnTo>
                  <a:lnTo>
                    <a:pt x="765" y="256"/>
                  </a:lnTo>
                  <a:lnTo>
                    <a:pt x="765" y="252"/>
                  </a:lnTo>
                  <a:lnTo>
                    <a:pt x="770" y="251"/>
                  </a:lnTo>
                  <a:lnTo>
                    <a:pt x="770" y="248"/>
                  </a:lnTo>
                  <a:lnTo>
                    <a:pt x="772" y="246"/>
                  </a:lnTo>
                  <a:lnTo>
                    <a:pt x="774" y="243"/>
                  </a:lnTo>
                  <a:lnTo>
                    <a:pt x="778" y="241"/>
                  </a:lnTo>
                  <a:lnTo>
                    <a:pt x="784" y="240"/>
                  </a:lnTo>
                  <a:lnTo>
                    <a:pt x="785" y="237"/>
                  </a:lnTo>
                  <a:lnTo>
                    <a:pt x="789" y="237"/>
                  </a:lnTo>
                  <a:lnTo>
                    <a:pt x="790" y="235"/>
                  </a:lnTo>
                  <a:lnTo>
                    <a:pt x="792" y="235"/>
                  </a:lnTo>
                  <a:lnTo>
                    <a:pt x="793" y="235"/>
                  </a:lnTo>
                  <a:lnTo>
                    <a:pt x="796" y="237"/>
                  </a:lnTo>
                  <a:lnTo>
                    <a:pt x="797" y="232"/>
                  </a:lnTo>
                  <a:lnTo>
                    <a:pt x="798" y="230"/>
                  </a:lnTo>
                  <a:lnTo>
                    <a:pt x="798" y="229"/>
                  </a:lnTo>
                  <a:lnTo>
                    <a:pt x="799" y="229"/>
                  </a:lnTo>
                  <a:lnTo>
                    <a:pt x="800" y="227"/>
                  </a:lnTo>
                  <a:lnTo>
                    <a:pt x="802" y="223"/>
                  </a:lnTo>
                  <a:lnTo>
                    <a:pt x="803" y="221"/>
                  </a:lnTo>
                  <a:lnTo>
                    <a:pt x="803" y="183"/>
                  </a:lnTo>
                  <a:lnTo>
                    <a:pt x="803" y="182"/>
                  </a:lnTo>
                  <a:lnTo>
                    <a:pt x="803" y="181"/>
                  </a:lnTo>
                  <a:lnTo>
                    <a:pt x="804" y="181"/>
                  </a:lnTo>
                  <a:lnTo>
                    <a:pt x="804" y="178"/>
                  </a:lnTo>
                  <a:lnTo>
                    <a:pt x="804" y="177"/>
                  </a:lnTo>
                  <a:lnTo>
                    <a:pt x="805" y="177"/>
                  </a:lnTo>
                  <a:lnTo>
                    <a:pt x="806" y="175"/>
                  </a:lnTo>
                  <a:lnTo>
                    <a:pt x="809" y="172"/>
                  </a:lnTo>
                  <a:lnTo>
                    <a:pt x="814" y="166"/>
                  </a:lnTo>
                  <a:lnTo>
                    <a:pt x="822" y="163"/>
                  </a:lnTo>
                  <a:lnTo>
                    <a:pt x="831" y="163"/>
                  </a:lnTo>
                  <a:lnTo>
                    <a:pt x="836" y="161"/>
                  </a:lnTo>
                  <a:lnTo>
                    <a:pt x="838" y="157"/>
                  </a:lnTo>
                  <a:lnTo>
                    <a:pt x="838" y="154"/>
                  </a:lnTo>
                  <a:lnTo>
                    <a:pt x="838" y="153"/>
                  </a:lnTo>
                  <a:lnTo>
                    <a:pt x="839" y="153"/>
                  </a:lnTo>
                  <a:lnTo>
                    <a:pt x="847" y="152"/>
                  </a:lnTo>
                  <a:lnTo>
                    <a:pt x="847" y="150"/>
                  </a:lnTo>
                  <a:lnTo>
                    <a:pt x="849" y="142"/>
                  </a:lnTo>
                  <a:lnTo>
                    <a:pt x="852" y="141"/>
                  </a:lnTo>
                  <a:lnTo>
                    <a:pt x="855" y="139"/>
                  </a:lnTo>
                  <a:lnTo>
                    <a:pt x="861" y="139"/>
                  </a:lnTo>
                  <a:lnTo>
                    <a:pt x="863" y="134"/>
                  </a:lnTo>
                  <a:lnTo>
                    <a:pt x="869" y="132"/>
                  </a:lnTo>
                  <a:lnTo>
                    <a:pt x="872" y="130"/>
                  </a:lnTo>
                  <a:lnTo>
                    <a:pt x="872" y="128"/>
                  </a:lnTo>
                  <a:lnTo>
                    <a:pt x="874" y="128"/>
                  </a:lnTo>
                  <a:lnTo>
                    <a:pt x="876" y="130"/>
                  </a:lnTo>
                  <a:lnTo>
                    <a:pt x="885" y="130"/>
                  </a:lnTo>
                  <a:lnTo>
                    <a:pt x="885" y="128"/>
                  </a:lnTo>
                  <a:lnTo>
                    <a:pt x="887" y="128"/>
                  </a:lnTo>
                  <a:lnTo>
                    <a:pt x="891" y="126"/>
                  </a:lnTo>
                  <a:lnTo>
                    <a:pt x="896" y="119"/>
                  </a:lnTo>
                  <a:lnTo>
                    <a:pt x="898" y="117"/>
                  </a:lnTo>
                  <a:lnTo>
                    <a:pt x="904" y="117"/>
                  </a:lnTo>
                  <a:lnTo>
                    <a:pt x="909" y="117"/>
                  </a:lnTo>
                  <a:lnTo>
                    <a:pt x="911" y="119"/>
                  </a:lnTo>
                  <a:lnTo>
                    <a:pt x="912" y="123"/>
                  </a:lnTo>
                  <a:lnTo>
                    <a:pt x="915" y="124"/>
                  </a:lnTo>
                  <a:lnTo>
                    <a:pt x="918" y="128"/>
                  </a:lnTo>
                  <a:lnTo>
                    <a:pt x="929" y="128"/>
                  </a:lnTo>
                  <a:lnTo>
                    <a:pt x="929" y="127"/>
                  </a:lnTo>
                  <a:lnTo>
                    <a:pt x="930" y="127"/>
                  </a:lnTo>
                  <a:lnTo>
                    <a:pt x="930" y="126"/>
                  </a:lnTo>
                  <a:lnTo>
                    <a:pt x="931" y="126"/>
                  </a:lnTo>
                  <a:lnTo>
                    <a:pt x="934" y="123"/>
                  </a:lnTo>
                  <a:lnTo>
                    <a:pt x="936" y="123"/>
                  </a:lnTo>
                  <a:lnTo>
                    <a:pt x="938" y="121"/>
                  </a:lnTo>
                  <a:lnTo>
                    <a:pt x="940" y="119"/>
                  </a:lnTo>
                  <a:lnTo>
                    <a:pt x="940" y="109"/>
                  </a:lnTo>
                  <a:lnTo>
                    <a:pt x="939" y="103"/>
                  </a:lnTo>
                  <a:lnTo>
                    <a:pt x="939" y="100"/>
                  </a:lnTo>
                  <a:lnTo>
                    <a:pt x="938" y="97"/>
                  </a:lnTo>
                  <a:lnTo>
                    <a:pt x="938" y="95"/>
                  </a:lnTo>
                  <a:lnTo>
                    <a:pt x="938" y="93"/>
                  </a:lnTo>
                  <a:lnTo>
                    <a:pt x="935" y="90"/>
                  </a:lnTo>
                  <a:lnTo>
                    <a:pt x="934" y="90"/>
                  </a:lnTo>
                  <a:lnTo>
                    <a:pt x="931" y="87"/>
                  </a:lnTo>
                  <a:lnTo>
                    <a:pt x="931" y="85"/>
                  </a:lnTo>
                  <a:lnTo>
                    <a:pt x="929" y="82"/>
                  </a:lnTo>
                  <a:lnTo>
                    <a:pt x="927" y="79"/>
                  </a:lnTo>
                  <a:lnTo>
                    <a:pt x="924" y="77"/>
                  </a:lnTo>
                  <a:lnTo>
                    <a:pt x="923" y="77"/>
                  </a:lnTo>
                  <a:lnTo>
                    <a:pt x="918" y="77"/>
                  </a:lnTo>
                  <a:lnTo>
                    <a:pt x="917" y="76"/>
                  </a:lnTo>
                  <a:lnTo>
                    <a:pt x="915" y="76"/>
                  </a:lnTo>
                  <a:lnTo>
                    <a:pt x="911" y="75"/>
                  </a:lnTo>
                  <a:lnTo>
                    <a:pt x="909" y="76"/>
                  </a:lnTo>
                  <a:lnTo>
                    <a:pt x="906" y="75"/>
                  </a:lnTo>
                  <a:lnTo>
                    <a:pt x="905" y="74"/>
                  </a:lnTo>
                  <a:lnTo>
                    <a:pt x="905" y="68"/>
                  </a:lnTo>
                  <a:lnTo>
                    <a:pt x="904" y="66"/>
                  </a:lnTo>
                  <a:lnTo>
                    <a:pt x="905" y="63"/>
                  </a:lnTo>
                  <a:lnTo>
                    <a:pt x="905" y="61"/>
                  </a:lnTo>
                  <a:lnTo>
                    <a:pt x="904" y="57"/>
                  </a:lnTo>
                  <a:lnTo>
                    <a:pt x="894" y="52"/>
                  </a:lnTo>
                  <a:lnTo>
                    <a:pt x="894" y="46"/>
                  </a:lnTo>
                  <a:lnTo>
                    <a:pt x="896" y="44"/>
                  </a:lnTo>
                  <a:lnTo>
                    <a:pt x="898" y="43"/>
                  </a:lnTo>
                  <a:lnTo>
                    <a:pt x="904" y="41"/>
                  </a:lnTo>
                  <a:lnTo>
                    <a:pt x="907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46" name="Freeform 112">
              <a:extLst>
                <a:ext uri="{FF2B5EF4-FFF2-40B4-BE49-F238E27FC236}">
                  <a16:creationId xmlns:a16="http://schemas.microsoft.com/office/drawing/2014/main" id="{DBA346A1-BC2B-F212-AB12-CE9CFA730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59" y="2351987"/>
              <a:ext cx="57972" cy="47431"/>
            </a:xfrm>
            <a:custGeom>
              <a:avLst/>
              <a:gdLst>
                <a:gd name="T0" fmla="*/ 205 w 311"/>
                <a:gd name="T1" fmla="*/ 54 h 255"/>
                <a:gd name="T2" fmla="*/ 183 w 311"/>
                <a:gd name="T3" fmla="*/ 47 h 255"/>
                <a:gd name="T4" fmla="*/ 171 w 311"/>
                <a:gd name="T5" fmla="*/ 47 h 255"/>
                <a:gd name="T6" fmla="*/ 177 w 311"/>
                <a:gd name="T7" fmla="*/ 63 h 255"/>
                <a:gd name="T8" fmla="*/ 174 w 311"/>
                <a:gd name="T9" fmla="*/ 76 h 255"/>
                <a:gd name="T10" fmla="*/ 172 w 311"/>
                <a:gd name="T11" fmla="*/ 86 h 255"/>
                <a:gd name="T12" fmla="*/ 159 w 311"/>
                <a:gd name="T13" fmla="*/ 94 h 255"/>
                <a:gd name="T14" fmla="*/ 152 w 311"/>
                <a:gd name="T15" fmla="*/ 100 h 255"/>
                <a:gd name="T16" fmla="*/ 136 w 311"/>
                <a:gd name="T17" fmla="*/ 102 h 255"/>
                <a:gd name="T18" fmla="*/ 125 w 311"/>
                <a:gd name="T19" fmla="*/ 111 h 255"/>
                <a:gd name="T20" fmla="*/ 121 w 311"/>
                <a:gd name="T21" fmla="*/ 130 h 255"/>
                <a:gd name="T22" fmla="*/ 113 w 311"/>
                <a:gd name="T23" fmla="*/ 131 h 255"/>
                <a:gd name="T24" fmla="*/ 106 w 311"/>
                <a:gd name="T25" fmla="*/ 142 h 255"/>
                <a:gd name="T26" fmla="*/ 103 w 311"/>
                <a:gd name="T27" fmla="*/ 162 h 255"/>
                <a:gd name="T28" fmla="*/ 107 w 311"/>
                <a:gd name="T29" fmla="*/ 177 h 255"/>
                <a:gd name="T30" fmla="*/ 108 w 311"/>
                <a:gd name="T31" fmla="*/ 186 h 255"/>
                <a:gd name="T32" fmla="*/ 98 w 311"/>
                <a:gd name="T33" fmla="*/ 200 h 255"/>
                <a:gd name="T34" fmla="*/ 81 w 311"/>
                <a:gd name="T35" fmla="*/ 209 h 255"/>
                <a:gd name="T36" fmla="*/ 71 w 311"/>
                <a:gd name="T37" fmla="*/ 210 h 255"/>
                <a:gd name="T38" fmla="*/ 62 w 311"/>
                <a:gd name="T39" fmla="*/ 209 h 255"/>
                <a:gd name="T40" fmla="*/ 43 w 311"/>
                <a:gd name="T41" fmla="*/ 213 h 255"/>
                <a:gd name="T42" fmla="*/ 27 w 311"/>
                <a:gd name="T43" fmla="*/ 207 h 255"/>
                <a:gd name="T44" fmla="*/ 18 w 311"/>
                <a:gd name="T45" fmla="*/ 200 h 255"/>
                <a:gd name="T46" fmla="*/ 8 w 311"/>
                <a:gd name="T47" fmla="*/ 200 h 255"/>
                <a:gd name="T48" fmla="*/ 3 w 311"/>
                <a:gd name="T49" fmla="*/ 201 h 255"/>
                <a:gd name="T50" fmla="*/ 0 w 311"/>
                <a:gd name="T51" fmla="*/ 205 h 255"/>
                <a:gd name="T52" fmla="*/ 5 w 311"/>
                <a:gd name="T53" fmla="*/ 213 h 255"/>
                <a:gd name="T54" fmla="*/ 15 w 311"/>
                <a:gd name="T55" fmla="*/ 222 h 255"/>
                <a:gd name="T56" fmla="*/ 32 w 311"/>
                <a:gd name="T57" fmla="*/ 224 h 255"/>
                <a:gd name="T58" fmla="*/ 45 w 311"/>
                <a:gd name="T59" fmla="*/ 240 h 255"/>
                <a:gd name="T60" fmla="*/ 303 w 311"/>
                <a:gd name="T61" fmla="*/ 253 h 255"/>
                <a:gd name="T62" fmla="*/ 310 w 311"/>
                <a:gd name="T63" fmla="*/ 245 h 255"/>
                <a:gd name="T64" fmla="*/ 300 w 311"/>
                <a:gd name="T65" fmla="*/ 233 h 255"/>
                <a:gd name="T66" fmla="*/ 278 w 311"/>
                <a:gd name="T67" fmla="*/ 224 h 255"/>
                <a:gd name="T68" fmla="*/ 264 w 311"/>
                <a:gd name="T69" fmla="*/ 210 h 255"/>
                <a:gd name="T70" fmla="*/ 254 w 311"/>
                <a:gd name="T71" fmla="*/ 210 h 255"/>
                <a:gd name="T72" fmla="*/ 240 w 311"/>
                <a:gd name="T73" fmla="*/ 209 h 255"/>
                <a:gd name="T74" fmla="*/ 245 w 311"/>
                <a:gd name="T75" fmla="*/ 186 h 255"/>
                <a:gd name="T76" fmla="*/ 251 w 311"/>
                <a:gd name="T77" fmla="*/ 169 h 255"/>
                <a:gd name="T78" fmla="*/ 238 w 311"/>
                <a:gd name="T79" fmla="*/ 171 h 255"/>
                <a:gd name="T80" fmla="*/ 237 w 311"/>
                <a:gd name="T81" fmla="*/ 167 h 255"/>
                <a:gd name="T82" fmla="*/ 207 w 311"/>
                <a:gd name="T83" fmla="*/ 155 h 255"/>
                <a:gd name="T84" fmla="*/ 180 w 311"/>
                <a:gd name="T85" fmla="*/ 142 h 255"/>
                <a:gd name="T86" fmla="*/ 149 w 311"/>
                <a:gd name="T87" fmla="*/ 126 h 255"/>
                <a:gd name="T88" fmla="*/ 161 w 311"/>
                <a:gd name="T89" fmla="*/ 114 h 255"/>
                <a:gd name="T90" fmla="*/ 182 w 311"/>
                <a:gd name="T91" fmla="*/ 109 h 255"/>
                <a:gd name="T92" fmla="*/ 198 w 311"/>
                <a:gd name="T93" fmla="*/ 98 h 255"/>
                <a:gd name="T94" fmla="*/ 205 w 311"/>
                <a:gd name="T95" fmla="*/ 93 h 255"/>
                <a:gd name="T96" fmla="*/ 256 w 311"/>
                <a:gd name="T97" fmla="*/ 87 h 255"/>
                <a:gd name="T98" fmla="*/ 267 w 311"/>
                <a:gd name="T99" fmla="*/ 71 h 255"/>
                <a:gd name="T100" fmla="*/ 251 w 311"/>
                <a:gd name="T101" fmla="*/ 71 h 255"/>
                <a:gd name="T102" fmla="*/ 240 w 311"/>
                <a:gd name="T103" fmla="*/ 52 h 255"/>
                <a:gd name="T104" fmla="*/ 242 w 311"/>
                <a:gd name="T105" fmla="*/ 36 h 255"/>
                <a:gd name="T106" fmla="*/ 253 w 311"/>
                <a:gd name="T107" fmla="*/ 30 h 255"/>
                <a:gd name="T108" fmla="*/ 258 w 311"/>
                <a:gd name="T109" fmla="*/ 25 h 255"/>
                <a:gd name="T110" fmla="*/ 268 w 311"/>
                <a:gd name="T111" fmla="*/ 18 h 255"/>
                <a:gd name="T112" fmla="*/ 258 w 311"/>
                <a:gd name="T113" fmla="*/ 5 h 255"/>
                <a:gd name="T114" fmla="*/ 245 w 311"/>
                <a:gd name="T115" fmla="*/ 11 h 255"/>
                <a:gd name="T116" fmla="*/ 231 w 311"/>
                <a:gd name="T117" fmla="*/ 26 h 255"/>
                <a:gd name="T118" fmla="*/ 229 w 311"/>
                <a:gd name="T119" fmla="*/ 32 h 255"/>
                <a:gd name="T120" fmla="*/ 220 w 311"/>
                <a:gd name="T121" fmla="*/ 3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1" h="255">
                  <a:moveTo>
                    <a:pt x="215" y="41"/>
                  </a:moveTo>
                  <a:lnTo>
                    <a:pt x="213" y="46"/>
                  </a:lnTo>
                  <a:lnTo>
                    <a:pt x="209" y="47"/>
                  </a:lnTo>
                  <a:lnTo>
                    <a:pt x="209" y="52"/>
                  </a:lnTo>
                  <a:lnTo>
                    <a:pt x="205" y="54"/>
                  </a:lnTo>
                  <a:lnTo>
                    <a:pt x="194" y="54"/>
                  </a:lnTo>
                  <a:lnTo>
                    <a:pt x="192" y="51"/>
                  </a:lnTo>
                  <a:lnTo>
                    <a:pt x="191" y="50"/>
                  </a:lnTo>
                  <a:lnTo>
                    <a:pt x="187" y="49"/>
                  </a:lnTo>
                  <a:lnTo>
                    <a:pt x="183" y="47"/>
                  </a:lnTo>
                  <a:lnTo>
                    <a:pt x="182" y="47"/>
                  </a:lnTo>
                  <a:lnTo>
                    <a:pt x="180" y="46"/>
                  </a:lnTo>
                  <a:lnTo>
                    <a:pt x="174" y="46"/>
                  </a:lnTo>
                  <a:lnTo>
                    <a:pt x="172" y="43"/>
                  </a:lnTo>
                  <a:lnTo>
                    <a:pt x="171" y="47"/>
                  </a:lnTo>
                  <a:lnTo>
                    <a:pt x="171" y="56"/>
                  </a:lnTo>
                  <a:lnTo>
                    <a:pt x="174" y="58"/>
                  </a:lnTo>
                  <a:lnTo>
                    <a:pt x="174" y="59"/>
                  </a:lnTo>
                  <a:lnTo>
                    <a:pt x="177" y="60"/>
                  </a:lnTo>
                  <a:lnTo>
                    <a:pt x="177" y="63"/>
                  </a:lnTo>
                  <a:lnTo>
                    <a:pt x="180" y="65"/>
                  </a:lnTo>
                  <a:lnTo>
                    <a:pt x="179" y="67"/>
                  </a:lnTo>
                  <a:lnTo>
                    <a:pt x="177" y="71"/>
                  </a:lnTo>
                  <a:lnTo>
                    <a:pt x="177" y="76"/>
                  </a:lnTo>
                  <a:lnTo>
                    <a:pt x="174" y="76"/>
                  </a:lnTo>
                  <a:lnTo>
                    <a:pt x="174" y="79"/>
                  </a:lnTo>
                  <a:lnTo>
                    <a:pt x="174" y="85"/>
                  </a:lnTo>
                  <a:lnTo>
                    <a:pt x="173" y="85"/>
                  </a:lnTo>
                  <a:lnTo>
                    <a:pt x="173" y="86"/>
                  </a:lnTo>
                  <a:lnTo>
                    <a:pt x="172" y="86"/>
                  </a:lnTo>
                  <a:lnTo>
                    <a:pt x="172" y="87"/>
                  </a:lnTo>
                  <a:lnTo>
                    <a:pt x="171" y="89"/>
                  </a:lnTo>
                  <a:lnTo>
                    <a:pt x="166" y="90"/>
                  </a:lnTo>
                  <a:lnTo>
                    <a:pt x="161" y="93"/>
                  </a:lnTo>
                  <a:lnTo>
                    <a:pt x="159" y="94"/>
                  </a:lnTo>
                  <a:lnTo>
                    <a:pt x="158" y="96"/>
                  </a:lnTo>
                  <a:lnTo>
                    <a:pt x="156" y="97"/>
                  </a:lnTo>
                  <a:lnTo>
                    <a:pt x="155" y="97"/>
                  </a:lnTo>
                  <a:lnTo>
                    <a:pt x="155" y="98"/>
                  </a:lnTo>
                  <a:lnTo>
                    <a:pt x="152" y="100"/>
                  </a:lnTo>
                  <a:lnTo>
                    <a:pt x="149" y="100"/>
                  </a:lnTo>
                  <a:lnTo>
                    <a:pt x="144" y="101"/>
                  </a:lnTo>
                  <a:lnTo>
                    <a:pt x="139" y="101"/>
                  </a:lnTo>
                  <a:lnTo>
                    <a:pt x="137" y="102"/>
                  </a:lnTo>
                  <a:lnTo>
                    <a:pt x="136" y="102"/>
                  </a:lnTo>
                  <a:lnTo>
                    <a:pt x="136" y="103"/>
                  </a:lnTo>
                  <a:lnTo>
                    <a:pt x="131" y="101"/>
                  </a:lnTo>
                  <a:lnTo>
                    <a:pt x="128" y="102"/>
                  </a:lnTo>
                  <a:lnTo>
                    <a:pt x="128" y="107"/>
                  </a:lnTo>
                  <a:lnTo>
                    <a:pt x="125" y="111"/>
                  </a:lnTo>
                  <a:lnTo>
                    <a:pt x="125" y="125"/>
                  </a:lnTo>
                  <a:lnTo>
                    <a:pt x="124" y="125"/>
                  </a:lnTo>
                  <a:lnTo>
                    <a:pt x="124" y="126"/>
                  </a:lnTo>
                  <a:lnTo>
                    <a:pt x="123" y="129"/>
                  </a:lnTo>
                  <a:lnTo>
                    <a:pt x="121" y="130"/>
                  </a:lnTo>
                  <a:lnTo>
                    <a:pt x="120" y="130"/>
                  </a:lnTo>
                  <a:lnTo>
                    <a:pt x="120" y="131"/>
                  </a:lnTo>
                  <a:lnTo>
                    <a:pt x="116" y="131"/>
                  </a:lnTo>
                  <a:lnTo>
                    <a:pt x="114" y="131"/>
                  </a:lnTo>
                  <a:lnTo>
                    <a:pt x="113" y="131"/>
                  </a:lnTo>
                  <a:lnTo>
                    <a:pt x="113" y="132"/>
                  </a:lnTo>
                  <a:lnTo>
                    <a:pt x="111" y="133"/>
                  </a:lnTo>
                  <a:lnTo>
                    <a:pt x="109" y="134"/>
                  </a:lnTo>
                  <a:lnTo>
                    <a:pt x="107" y="136"/>
                  </a:lnTo>
                  <a:lnTo>
                    <a:pt x="106" y="142"/>
                  </a:lnTo>
                  <a:lnTo>
                    <a:pt x="106" y="150"/>
                  </a:lnTo>
                  <a:lnTo>
                    <a:pt x="103" y="156"/>
                  </a:lnTo>
                  <a:lnTo>
                    <a:pt x="103" y="161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3" y="164"/>
                  </a:lnTo>
                  <a:lnTo>
                    <a:pt x="104" y="164"/>
                  </a:lnTo>
                  <a:lnTo>
                    <a:pt x="106" y="167"/>
                  </a:lnTo>
                  <a:lnTo>
                    <a:pt x="106" y="174"/>
                  </a:lnTo>
                  <a:lnTo>
                    <a:pt x="107" y="177"/>
                  </a:lnTo>
                  <a:lnTo>
                    <a:pt x="107" y="180"/>
                  </a:lnTo>
                  <a:lnTo>
                    <a:pt x="107" y="183"/>
                  </a:lnTo>
                  <a:lnTo>
                    <a:pt x="109" y="185"/>
                  </a:lnTo>
                  <a:lnTo>
                    <a:pt x="108" y="185"/>
                  </a:lnTo>
                  <a:lnTo>
                    <a:pt x="108" y="186"/>
                  </a:lnTo>
                  <a:lnTo>
                    <a:pt x="107" y="189"/>
                  </a:lnTo>
                  <a:lnTo>
                    <a:pt x="106" y="194"/>
                  </a:lnTo>
                  <a:lnTo>
                    <a:pt x="103" y="196"/>
                  </a:lnTo>
                  <a:lnTo>
                    <a:pt x="99" y="198"/>
                  </a:lnTo>
                  <a:lnTo>
                    <a:pt x="98" y="200"/>
                  </a:lnTo>
                  <a:lnTo>
                    <a:pt x="95" y="201"/>
                  </a:lnTo>
                  <a:lnTo>
                    <a:pt x="92" y="205"/>
                  </a:lnTo>
                  <a:lnTo>
                    <a:pt x="91" y="207"/>
                  </a:lnTo>
                  <a:lnTo>
                    <a:pt x="89" y="209"/>
                  </a:lnTo>
                  <a:lnTo>
                    <a:pt x="81" y="209"/>
                  </a:lnTo>
                  <a:lnTo>
                    <a:pt x="76" y="210"/>
                  </a:lnTo>
                  <a:lnTo>
                    <a:pt x="76" y="213"/>
                  </a:lnTo>
                  <a:lnTo>
                    <a:pt x="73" y="213"/>
                  </a:lnTo>
                  <a:lnTo>
                    <a:pt x="71" y="212"/>
                  </a:lnTo>
                  <a:lnTo>
                    <a:pt x="71" y="210"/>
                  </a:lnTo>
                  <a:lnTo>
                    <a:pt x="69" y="210"/>
                  </a:lnTo>
                  <a:lnTo>
                    <a:pt x="69" y="212"/>
                  </a:lnTo>
                  <a:lnTo>
                    <a:pt x="67" y="213"/>
                  </a:lnTo>
                  <a:lnTo>
                    <a:pt x="65" y="210"/>
                  </a:lnTo>
                  <a:lnTo>
                    <a:pt x="62" y="209"/>
                  </a:lnTo>
                  <a:lnTo>
                    <a:pt x="60" y="209"/>
                  </a:lnTo>
                  <a:lnTo>
                    <a:pt x="59" y="209"/>
                  </a:lnTo>
                  <a:lnTo>
                    <a:pt x="56" y="210"/>
                  </a:lnTo>
                  <a:lnTo>
                    <a:pt x="51" y="213"/>
                  </a:lnTo>
                  <a:lnTo>
                    <a:pt x="43" y="213"/>
                  </a:lnTo>
                  <a:lnTo>
                    <a:pt x="40" y="210"/>
                  </a:lnTo>
                  <a:lnTo>
                    <a:pt x="38" y="209"/>
                  </a:lnTo>
                  <a:lnTo>
                    <a:pt x="32" y="209"/>
                  </a:lnTo>
                  <a:lnTo>
                    <a:pt x="30" y="207"/>
                  </a:lnTo>
                  <a:lnTo>
                    <a:pt x="27" y="207"/>
                  </a:lnTo>
                  <a:lnTo>
                    <a:pt x="27" y="202"/>
                  </a:lnTo>
                  <a:lnTo>
                    <a:pt x="21" y="202"/>
                  </a:lnTo>
                  <a:lnTo>
                    <a:pt x="21" y="200"/>
                  </a:lnTo>
                  <a:lnTo>
                    <a:pt x="19" y="202"/>
                  </a:lnTo>
                  <a:lnTo>
                    <a:pt x="18" y="200"/>
                  </a:lnTo>
                  <a:lnTo>
                    <a:pt x="16" y="200"/>
                  </a:lnTo>
                  <a:lnTo>
                    <a:pt x="15" y="200"/>
                  </a:lnTo>
                  <a:lnTo>
                    <a:pt x="15" y="201"/>
                  </a:lnTo>
                  <a:lnTo>
                    <a:pt x="13" y="202"/>
                  </a:lnTo>
                  <a:lnTo>
                    <a:pt x="8" y="200"/>
                  </a:lnTo>
                  <a:lnTo>
                    <a:pt x="7" y="200"/>
                  </a:lnTo>
                  <a:lnTo>
                    <a:pt x="6" y="200"/>
                  </a:lnTo>
                  <a:lnTo>
                    <a:pt x="5" y="200"/>
                  </a:lnTo>
                  <a:lnTo>
                    <a:pt x="5" y="201"/>
                  </a:lnTo>
                  <a:lnTo>
                    <a:pt x="3" y="201"/>
                  </a:lnTo>
                  <a:lnTo>
                    <a:pt x="2" y="201"/>
                  </a:lnTo>
                  <a:lnTo>
                    <a:pt x="2" y="202"/>
                  </a:lnTo>
                  <a:lnTo>
                    <a:pt x="1" y="204"/>
                  </a:lnTo>
                  <a:lnTo>
                    <a:pt x="0" y="204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2"/>
                  </a:lnTo>
                  <a:lnTo>
                    <a:pt x="2" y="212"/>
                  </a:lnTo>
                  <a:lnTo>
                    <a:pt x="5" y="213"/>
                  </a:lnTo>
                  <a:lnTo>
                    <a:pt x="8" y="218"/>
                  </a:lnTo>
                  <a:lnTo>
                    <a:pt x="9" y="219"/>
                  </a:lnTo>
                  <a:lnTo>
                    <a:pt x="13" y="221"/>
                  </a:lnTo>
                  <a:lnTo>
                    <a:pt x="14" y="222"/>
                  </a:lnTo>
                  <a:lnTo>
                    <a:pt x="15" y="222"/>
                  </a:lnTo>
                  <a:lnTo>
                    <a:pt x="18" y="224"/>
                  </a:lnTo>
                  <a:lnTo>
                    <a:pt x="21" y="224"/>
                  </a:lnTo>
                  <a:lnTo>
                    <a:pt x="24" y="221"/>
                  </a:lnTo>
                  <a:lnTo>
                    <a:pt x="27" y="221"/>
                  </a:lnTo>
                  <a:lnTo>
                    <a:pt x="32" y="224"/>
                  </a:lnTo>
                  <a:lnTo>
                    <a:pt x="36" y="227"/>
                  </a:lnTo>
                  <a:lnTo>
                    <a:pt x="40" y="229"/>
                  </a:lnTo>
                  <a:lnTo>
                    <a:pt x="41" y="234"/>
                  </a:lnTo>
                  <a:lnTo>
                    <a:pt x="43" y="238"/>
                  </a:lnTo>
                  <a:lnTo>
                    <a:pt x="45" y="240"/>
                  </a:lnTo>
                  <a:lnTo>
                    <a:pt x="45" y="255"/>
                  </a:lnTo>
                  <a:lnTo>
                    <a:pt x="298" y="255"/>
                  </a:lnTo>
                  <a:lnTo>
                    <a:pt x="299" y="254"/>
                  </a:lnTo>
                  <a:lnTo>
                    <a:pt x="302" y="254"/>
                  </a:lnTo>
                  <a:lnTo>
                    <a:pt x="303" y="253"/>
                  </a:lnTo>
                  <a:lnTo>
                    <a:pt x="304" y="251"/>
                  </a:lnTo>
                  <a:lnTo>
                    <a:pt x="308" y="251"/>
                  </a:lnTo>
                  <a:lnTo>
                    <a:pt x="310" y="249"/>
                  </a:lnTo>
                  <a:lnTo>
                    <a:pt x="310" y="247"/>
                  </a:lnTo>
                  <a:lnTo>
                    <a:pt x="310" y="245"/>
                  </a:lnTo>
                  <a:lnTo>
                    <a:pt x="311" y="245"/>
                  </a:lnTo>
                  <a:lnTo>
                    <a:pt x="308" y="242"/>
                  </a:lnTo>
                  <a:lnTo>
                    <a:pt x="303" y="240"/>
                  </a:lnTo>
                  <a:lnTo>
                    <a:pt x="302" y="234"/>
                  </a:lnTo>
                  <a:lnTo>
                    <a:pt x="300" y="233"/>
                  </a:lnTo>
                  <a:lnTo>
                    <a:pt x="300" y="232"/>
                  </a:lnTo>
                  <a:lnTo>
                    <a:pt x="294" y="231"/>
                  </a:lnTo>
                  <a:lnTo>
                    <a:pt x="281" y="231"/>
                  </a:lnTo>
                  <a:lnTo>
                    <a:pt x="280" y="229"/>
                  </a:lnTo>
                  <a:lnTo>
                    <a:pt x="278" y="224"/>
                  </a:lnTo>
                  <a:lnTo>
                    <a:pt x="278" y="221"/>
                  </a:lnTo>
                  <a:lnTo>
                    <a:pt x="278" y="213"/>
                  </a:lnTo>
                  <a:lnTo>
                    <a:pt x="273" y="213"/>
                  </a:lnTo>
                  <a:lnTo>
                    <a:pt x="270" y="210"/>
                  </a:lnTo>
                  <a:lnTo>
                    <a:pt x="264" y="210"/>
                  </a:lnTo>
                  <a:lnTo>
                    <a:pt x="262" y="210"/>
                  </a:lnTo>
                  <a:lnTo>
                    <a:pt x="261" y="210"/>
                  </a:lnTo>
                  <a:lnTo>
                    <a:pt x="261" y="212"/>
                  </a:lnTo>
                  <a:lnTo>
                    <a:pt x="258" y="213"/>
                  </a:lnTo>
                  <a:lnTo>
                    <a:pt x="254" y="210"/>
                  </a:lnTo>
                  <a:lnTo>
                    <a:pt x="252" y="210"/>
                  </a:lnTo>
                  <a:lnTo>
                    <a:pt x="251" y="213"/>
                  </a:lnTo>
                  <a:lnTo>
                    <a:pt x="245" y="216"/>
                  </a:lnTo>
                  <a:lnTo>
                    <a:pt x="242" y="213"/>
                  </a:lnTo>
                  <a:lnTo>
                    <a:pt x="240" y="209"/>
                  </a:lnTo>
                  <a:lnTo>
                    <a:pt x="239" y="207"/>
                  </a:lnTo>
                  <a:lnTo>
                    <a:pt x="238" y="207"/>
                  </a:lnTo>
                  <a:lnTo>
                    <a:pt x="238" y="191"/>
                  </a:lnTo>
                  <a:lnTo>
                    <a:pt x="242" y="189"/>
                  </a:lnTo>
                  <a:lnTo>
                    <a:pt x="245" y="186"/>
                  </a:lnTo>
                  <a:lnTo>
                    <a:pt x="248" y="185"/>
                  </a:lnTo>
                  <a:lnTo>
                    <a:pt x="251" y="178"/>
                  </a:lnTo>
                  <a:lnTo>
                    <a:pt x="256" y="177"/>
                  </a:lnTo>
                  <a:lnTo>
                    <a:pt x="256" y="169"/>
                  </a:lnTo>
                  <a:lnTo>
                    <a:pt x="251" y="169"/>
                  </a:lnTo>
                  <a:lnTo>
                    <a:pt x="249" y="167"/>
                  </a:lnTo>
                  <a:lnTo>
                    <a:pt x="248" y="169"/>
                  </a:lnTo>
                  <a:lnTo>
                    <a:pt x="240" y="169"/>
                  </a:lnTo>
                  <a:lnTo>
                    <a:pt x="239" y="171"/>
                  </a:lnTo>
                  <a:lnTo>
                    <a:pt x="238" y="171"/>
                  </a:lnTo>
                  <a:lnTo>
                    <a:pt x="238" y="172"/>
                  </a:lnTo>
                  <a:lnTo>
                    <a:pt x="238" y="174"/>
                  </a:lnTo>
                  <a:lnTo>
                    <a:pt x="237" y="172"/>
                  </a:lnTo>
                  <a:lnTo>
                    <a:pt x="234" y="169"/>
                  </a:lnTo>
                  <a:lnTo>
                    <a:pt x="237" y="167"/>
                  </a:lnTo>
                  <a:lnTo>
                    <a:pt x="231" y="167"/>
                  </a:lnTo>
                  <a:lnTo>
                    <a:pt x="229" y="164"/>
                  </a:lnTo>
                  <a:lnTo>
                    <a:pt x="209" y="164"/>
                  </a:lnTo>
                  <a:lnTo>
                    <a:pt x="207" y="158"/>
                  </a:lnTo>
                  <a:lnTo>
                    <a:pt x="207" y="155"/>
                  </a:lnTo>
                  <a:lnTo>
                    <a:pt x="205" y="153"/>
                  </a:lnTo>
                  <a:lnTo>
                    <a:pt x="205" y="147"/>
                  </a:lnTo>
                  <a:lnTo>
                    <a:pt x="202" y="144"/>
                  </a:lnTo>
                  <a:lnTo>
                    <a:pt x="185" y="144"/>
                  </a:lnTo>
                  <a:lnTo>
                    <a:pt x="180" y="142"/>
                  </a:lnTo>
                  <a:lnTo>
                    <a:pt x="160" y="142"/>
                  </a:lnTo>
                  <a:lnTo>
                    <a:pt x="155" y="136"/>
                  </a:lnTo>
                  <a:lnTo>
                    <a:pt x="151" y="132"/>
                  </a:lnTo>
                  <a:lnTo>
                    <a:pt x="150" y="131"/>
                  </a:lnTo>
                  <a:lnTo>
                    <a:pt x="149" y="126"/>
                  </a:lnTo>
                  <a:lnTo>
                    <a:pt x="150" y="123"/>
                  </a:lnTo>
                  <a:lnTo>
                    <a:pt x="151" y="120"/>
                  </a:lnTo>
                  <a:lnTo>
                    <a:pt x="155" y="120"/>
                  </a:lnTo>
                  <a:lnTo>
                    <a:pt x="158" y="120"/>
                  </a:lnTo>
                  <a:lnTo>
                    <a:pt x="161" y="114"/>
                  </a:lnTo>
                  <a:lnTo>
                    <a:pt x="169" y="114"/>
                  </a:lnTo>
                  <a:lnTo>
                    <a:pt x="171" y="111"/>
                  </a:lnTo>
                  <a:lnTo>
                    <a:pt x="174" y="111"/>
                  </a:lnTo>
                  <a:lnTo>
                    <a:pt x="177" y="109"/>
                  </a:lnTo>
                  <a:lnTo>
                    <a:pt x="182" y="109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3" y="100"/>
                  </a:lnTo>
                  <a:lnTo>
                    <a:pt x="194" y="98"/>
                  </a:lnTo>
                  <a:lnTo>
                    <a:pt x="198" y="98"/>
                  </a:lnTo>
                  <a:lnTo>
                    <a:pt x="201" y="97"/>
                  </a:lnTo>
                  <a:lnTo>
                    <a:pt x="201" y="96"/>
                  </a:lnTo>
                  <a:lnTo>
                    <a:pt x="202" y="96"/>
                  </a:lnTo>
                  <a:lnTo>
                    <a:pt x="204" y="96"/>
                  </a:lnTo>
                  <a:lnTo>
                    <a:pt x="205" y="93"/>
                  </a:lnTo>
                  <a:lnTo>
                    <a:pt x="209" y="93"/>
                  </a:lnTo>
                  <a:lnTo>
                    <a:pt x="215" y="93"/>
                  </a:lnTo>
                  <a:lnTo>
                    <a:pt x="216" y="90"/>
                  </a:lnTo>
                  <a:lnTo>
                    <a:pt x="220" y="87"/>
                  </a:lnTo>
                  <a:lnTo>
                    <a:pt x="256" y="87"/>
                  </a:lnTo>
                  <a:lnTo>
                    <a:pt x="256" y="86"/>
                  </a:lnTo>
                  <a:lnTo>
                    <a:pt x="257" y="86"/>
                  </a:lnTo>
                  <a:lnTo>
                    <a:pt x="260" y="85"/>
                  </a:lnTo>
                  <a:lnTo>
                    <a:pt x="262" y="78"/>
                  </a:lnTo>
                  <a:lnTo>
                    <a:pt x="267" y="71"/>
                  </a:lnTo>
                  <a:lnTo>
                    <a:pt x="264" y="68"/>
                  </a:lnTo>
                  <a:lnTo>
                    <a:pt x="262" y="74"/>
                  </a:lnTo>
                  <a:lnTo>
                    <a:pt x="258" y="76"/>
                  </a:lnTo>
                  <a:lnTo>
                    <a:pt x="256" y="74"/>
                  </a:lnTo>
                  <a:lnTo>
                    <a:pt x="251" y="71"/>
                  </a:lnTo>
                  <a:lnTo>
                    <a:pt x="249" y="70"/>
                  </a:lnTo>
                  <a:lnTo>
                    <a:pt x="249" y="68"/>
                  </a:lnTo>
                  <a:lnTo>
                    <a:pt x="245" y="67"/>
                  </a:lnTo>
                  <a:lnTo>
                    <a:pt x="240" y="65"/>
                  </a:lnTo>
                  <a:lnTo>
                    <a:pt x="240" y="52"/>
                  </a:lnTo>
                  <a:lnTo>
                    <a:pt x="238" y="48"/>
                  </a:lnTo>
                  <a:lnTo>
                    <a:pt x="240" y="46"/>
                  </a:lnTo>
                  <a:lnTo>
                    <a:pt x="240" y="43"/>
                  </a:lnTo>
                  <a:lnTo>
                    <a:pt x="240" y="37"/>
                  </a:lnTo>
                  <a:lnTo>
                    <a:pt x="242" y="36"/>
                  </a:lnTo>
                  <a:lnTo>
                    <a:pt x="243" y="32"/>
                  </a:lnTo>
                  <a:lnTo>
                    <a:pt x="248" y="32"/>
                  </a:lnTo>
                  <a:lnTo>
                    <a:pt x="249" y="30"/>
                  </a:lnTo>
                  <a:lnTo>
                    <a:pt x="250" y="27"/>
                  </a:lnTo>
                  <a:lnTo>
                    <a:pt x="253" y="30"/>
                  </a:lnTo>
                  <a:lnTo>
                    <a:pt x="256" y="27"/>
                  </a:lnTo>
                  <a:lnTo>
                    <a:pt x="256" y="26"/>
                  </a:lnTo>
                  <a:lnTo>
                    <a:pt x="257" y="26"/>
                  </a:lnTo>
                  <a:lnTo>
                    <a:pt x="257" y="25"/>
                  </a:lnTo>
                  <a:lnTo>
                    <a:pt x="258" y="25"/>
                  </a:lnTo>
                  <a:lnTo>
                    <a:pt x="262" y="22"/>
                  </a:lnTo>
                  <a:lnTo>
                    <a:pt x="267" y="22"/>
                  </a:lnTo>
                  <a:lnTo>
                    <a:pt x="267" y="19"/>
                  </a:lnTo>
                  <a:lnTo>
                    <a:pt x="267" y="18"/>
                  </a:lnTo>
                  <a:lnTo>
                    <a:pt x="268" y="18"/>
                  </a:lnTo>
                  <a:lnTo>
                    <a:pt x="269" y="14"/>
                  </a:lnTo>
                  <a:lnTo>
                    <a:pt x="264" y="13"/>
                  </a:lnTo>
                  <a:lnTo>
                    <a:pt x="264" y="11"/>
                  </a:lnTo>
                  <a:lnTo>
                    <a:pt x="262" y="11"/>
                  </a:lnTo>
                  <a:lnTo>
                    <a:pt x="258" y="5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48" y="3"/>
                  </a:lnTo>
                  <a:lnTo>
                    <a:pt x="248" y="5"/>
                  </a:lnTo>
                  <a:lnTo>
                    <a:pt x="245" y="11"/>
                  </a:lnTo>
                  <a:lnTo>
                    <a:pt x="242" y="13"/>
                  </a:lnTo>
                  <a:lnTo>
                    <a:pt x="240" y="14"/>
                  </a:lnTo>
                  <a:lnTo>
                    <a:pt x="238" y="22"/>
                  </a:lnTo>
                  <a:lnTo>
                    <a:pt x="234" y="25"/>
                  </a:lnTo>
                  <a:lnTo>
                    <a:pt x="231" y="26"/>
                  </a:lnTo>
                  <a:lnTo>
                    <a:pt x="231" y="30"/>
                  </a:lnTo>
                  <a:lnTo>
                    <a:pt x="230" y="30"/>
                  </a:lnTo>
                  <a:lnTo>
                    <a:pt x="230" y="31"/>
                  </a:lnTo>
                  <a:lnTo>
                    <a:pt x="229" y="31"/>
                  </a:lnTo>
                  <a:lnTo>
                    <a:pt x="229" y="32"/>
                  </a:lnTo>
                  <a:lnTo>
                    <a:pt x="228" y="32"/>
                  </a:lnTo>
                  <a:lnTo>
                    <a:pt x="228" y="34"/>
                  </a:lnTo>
                  <a:lnTo>
                    <a:pt x="227" y="36"/>
                  </a:lnTo>
                  <a:lnTo>
                    <a:pt x="223" y="36"/>
                  </a:lnTo>
                  <a:lnTo>
                    <a:pt x="220" y="38"/>
                  </a:lnTo>
                  <a:lnTo>
                    <a:pt x="216" y="38"/>
                  </a:lnTo>
                  <a:lnTo>
                    <a:pt x="215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47" name="Freeform 113">
              <a:extLst>
                <a:ext uri="{FF2B5EF4-FFF2-40B4-BE49-F238E27FC236}">
                  <a16:creationId xmlns:a16="http://schemas.microsoft.com/office/drawing/2014/main" id="{498F2AE0-2089-F0AE-4768-DDE2A1628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10" y="2495598"/>
              <a:ext cx="11858" cy="6588"/>
            </a:xfrm>
            <a:custGeom>
              <a:avLst/>
              <a:gdLst>
                <a:gd name="T0" fmla="*/ 0 w 67"/>
                <a:gd name="T1" fmla="*/ 0 h 30"/>
                <a:gd name="T2" fmla="*/ 5 w 67"/>
                <a:gd name="T3" fmla="*/ 3 h 30"/>
                <a:gd name="T4" fmla="*/ 8 w 67"/>
                <a:gd name="T5" fmla="*/ 3 h 30"/>
                <a:gd name="T6" fmla="*/ 10 w 67"/>
                <a:gd name="T7" fmla="*/ 3 h 30"/>
                <a:gd name="T8" fmla="*/ 11 w 67"/>
                <a:gd name="T9" fmla="*/ 6 h 30"/>
                <a:gd name="T10" fmla="*/ 13 w 67"/>
                <a:gd name="T11" fmla="*/ 8 h 30"/>
                <a:gd name="T12" fmla="*/ 19 w 67"/>
                <a:gd name="T13" fmla="*/ 8 h 30"/>
                <a:gd name="T14" fmla="*/ 20 w 67"/>
                <a:gd name="T15" fmla="*/ 8 h 30"/>
                <a:gd name="T16" fmla="*/ 22 w 67"/>
                <a:gd name="T17" fmla="*/ 10 h 30"/>
                <a:gd name="T18" fmla="*/ 22 w 67"/>
                <a:gd name="T19" fmla="*/ 11 h 30"/>
                <a:gd name="T20" fmla="*/ 24 w 67"/>
                <a:gd name="T21" fmla="*/ 17 h 30"/>
                <a:gd name="T22" fmla="*/ 27 w 67"/>
                <a:gd name="T23" fmla="*/ 21 h 30"/>
                <a:gd name="T24" fmla="*/ 27 w 67"/>
                <a:gd name="T25" fmla="*/ 30 h 30"/>
                <a:gd name="T26" fmla="*/ 30 w 67"/>
                <a:gd name="T27" fmla="*/ 27 h 30"/>
                <a:gd name="T28" fmla="*/ 32 w 67"/>
                <a:gd name="T29" fmla="*/ 28 h 30"/>
                <a:gd name="T30" fmla="*/ 43 w 67"/>
                <a:gd name="T31" fmla="*/ 28 h 30"/>
                <a:gd name="T32" fmla="*/ 48 w 67"/>
                <a:gd name="T33" fmla="*/ 22 h 30"/>
                <a:gd name="T34" fmla="*/ 52 w 67"/>
                <a:gd name="T35" fmla="*/ 22 h 30"/>
                <a:gd name="T36" fmla="*/ 52 w 67"/>
                <a:gd name="T37" fmla="*/ 21 h 30"/>
                <a:gd name="T38" fmla="*/ 52 w 67"/>
                <a:gd name="T39" fmla="*/ 20 h 30"/>
                <a:gd name="T40" fmla="*/ 53 w 67"/>
                <a:gd name="T41" fmla="*/ 20 h 30"/>
                <a:gd name="T42" fmla="*/ 53 w 67"/>
                <a:gd name="T43" fmla="*/ 19 h 30"/>
                <a:gd name="T44" fmla="*/ 54 w 67"/>
                <a:gd name="T45" fmla="*/ 19 h 30"/>
                <a:gd name="T46" fmla="*/ 55 w 67"/>
                <a:gd name="T47" fmla="*/ 19 h 30"/>
                <a:gd name="T48" fmla="*/ 55 w 67"/>
                <a:gd name="T49" fmla="*/ 15 h 30"/>
                <a:gd name="T50" fmla="*/ 57 w 67"/>
                <a:gd name="T51" fmla="*/ 14 h 30"/>
                <a:gd name="T52" fmla="*/ 59 w 67"/>
                <a:gd name="T53" fmla="*/ 11 h 30"/>
                <a:gd name="T54" fmla="*/ 62 w 67"/>
                <a:gd name="T55" fmla="*/ 10 h 30"/>
                <a:gd name="T56" fmla="*/ 63 w 67"/>
                <a:gd name="T57" fmla="*/ 10 h 30"/>
                <a:gd name="T58" fmla="*/ 63 w 67"/>
                <a:gd name="T59" fmla="*/ 9 h 30"/>
                <a:gd name="T60" fmla="*/ 64 w 67"/>
                <a:gd name="T61" fmla="*/ 9 h 30"/>
                <a:gd name="T62" fmla="*/ 64 w 67"/>
                <a:gd name="T63" fmla="*/ 8 h 30"/>
                <a:gd name="T64" fmla="*/ 65 w 67"/>
                <a:gd name="T65" fmla="*/ 8 h 30"/>
                <a:gd name="T66" fmla="*/ 66 w 67"/>
                <a:gd name="T67" fmla="*/ 6 h 30"/>
                <a:gd name="T68" fmla="*/ 66 w 67"/>
                <a:gd name="T69" fmla="*/ 0 h 30"/>
                <a:gd name="T70" fmla="*/ 67 w 67"/>
                <a:gd name="T71" fmla="*/ 0 h 30"/>
                <a:gd name="T72" fmla="*/ 0 w 67"/>
                <a:gd name="T7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30">
                  <a:moveTo>
                    <a:pt x="0" y="0"/>
                  </a:moveTo>
                  <a:lnTo>
                    <a:pt x="5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1" y="6"/>
                  </a:lnTo>
                  <a:lnTo>
                    <a:pt x="13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4" y="17"/>
                  </a:lnTo>
                  <a:lnTo>
                    <a:pt x="27" y="21"/>
                  </a:lnTo>
                  <a:lnTo>
                    <a:pt x="27" y="30"/>
                  </a:lnTo>
                  <a:lnTo>
                    <a:pt x="30" y="27"/>
                  </a:lnTo>
                  <a:lnTo>
                    <a:pt x="32" y="28"/>
                  </a:lnTo>
                  <a:lnTo>
                    <a:pt x="43" y="2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5" y="19"/>
                  </a:lnTo>
                  <a:lnTo>
                    <a:pt x="55" y="15"/>
                  </a:lnTo>
                  <a:lnTo>
                    <a:pt x="57" y="14"/>
                  </a:lnTo>
                  <a:lnTo>
                    <a:pt x="59" y="11"/>
                  </a:lnTo>
                  <a:lnTo>
                    <a:pt x="62" y="10"/>
                  </a:lnTo>
                  <a:lnTo>
                    <a:pt x="63" y="10"/>
                  </a:lnTo>
                  <a:lnTo>
                    <a:pt x="63" y="9"/>
                  </a:lnTo>
                  <a:lnTo>
                    <a:pt x="64" y="9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48" name="Freeform 114">
              <a:extLst>
                <a:ext uri="{FF2B5EF4-FFF2-40B4-BE49-F238E27FC236}">
                  <a16:creationId xmlns:a16="http://schemas.microsoft.com/office/drawing/2014/main" id="{6158DA3F-23CA-EA80-C407-BAE72A307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62" y="2593096"/>
              <a:ext cx="159422" cy="47431"/>
            </a:xfrm>
            <a:custGeom>
              <a:avLst/>
              <a:gdLst>
                <a:gd name="T0" fmla="*/ 145 w 841"/>
                <a:gd name="T1" fmla="*/ 151 h 256"/>
                <a:gd name="T2" fmla="*/ 156 w 841"/>
                <a:gd name="T3" fmla="*/ 179 h 256"/>
                <a:gd name="T4" fmla="*/ 163 w 841"/>
                <a:gd name="T5" fmla="*/ 193 h 256"/>
                <a:gd name="T6" fmla="*/ 170 w 841"/>
                <a:gd name="T7" fmla="*/ 208 h 256"/>
                <a:gd name="T8" fmla="*/ 179 w 841"/>
                <a:gd name="T9" fmla="*/ 214 h 256"/>
                <a:gd name="T10" fmla="*/ 192 w 841"/>
                <a:gd name="T11" fmla="*/ 230 h 256"/>
                <a:gd name="T12" fmla="*/ 202 w 841"/>
                <a:gd name="T13" fmla="*/ 241 h 256"/>
                <a:gd name="T14" fmla="*/ 221 w 841"/>
                <a:gd name="T15" fmla="*/ 244 h 256"/>
                <a:gd name="T16" fmla="*/ 236 w 841"/>
                <a:gd name="T17" fmla="*/ 255 h 256"/>
                <a:gd name="T18" fmla="*/ 814 w 841"/>
                <a:gd name="T19" fmla="*/ 252 h 256"/>
                <a:gd name="T20" fmla="*/ 805 w 841"/>
                <a:gd name="T21" fmla="*/ 249 h 256"/>
                <a:gd name="T22" fmla="*/ 814 w 841"/>
                <a:gd name="T23" fmla="*/ 219 h 256"/>
                <a:gd name="T24" fmla="*/ 820 w 841"/>
                <a:gd name="T25" fmla="*/ 201 h 256"/>
                <a:gd name="T26" fmla="*/ 833 w 841"/>
                <a:gd name="T27" fmla="*/ 201 h 256"/>
                <a:gd name="T28" fmla="*/ 841 w 841"/>
                <a:gd name="T29" fmla="*/ 187 h 256"/>
                <a:gd name="T30" fmla="*/ 831 w 841"/>
                <a:gd name="T31" fmla="*/ 167 h 256"/>
                <a:gd name="T32" fmla="*/ 817 w 841"/>
                <a:gd name="T33" fmla="*/ 168 h 256"/>
                <a:gd name="T34" fmla="*/ 807 w 841"/>
                <a:gd name="T35" fmla="*/ 172 h 256"/>
                <a:gd name="T36" fmla="*/ 800 w 841"/>
                <a:gd name="T37" fmla="*/ 175 h 256"/>
                <a:gd name="T38" fmla="*/ 782 w 841"/>
                <a:gd name="T39" fmla="*/ 174 h 256"/>
                <a:gd name="T40" fmla="*/ 775 w 841"/>
                <a:gd name="T41" fmla="*/ 168 h 256"/>
                <a:gd name="T42" fmla="*/ 771 w 841"/>
                <a:gd name="T43" fmla="*/ 140 h 256"/>
                <a:gd name="T44" fmla="*/ 782 w 841"/>
                <a:gd name="T45" fmla="*/ 124 h 256"/>
                <a:gd name="T46" fmla="*/ 770 w 841"/>
                <a:gd name="T47" fmla="*/ 111 h 256"/>
                <a:gd name="T48" fmla="*/ 758 w 841"/>
                <a:gd name="T49" fmla="*/ 112 h 256"/>
                <a:gd name="T50" fmla="*/ 748 w 841"/>
                <a:gd name="T51" fmla="*/ 111 h 256"/>
                <a:gd name="T52" fmla="*/ 737 w 841"/>
                <a:gd name="T53" fmla="*/ 107 h 256"/>
                <a:gd name="T54" fmla="*/ 727 w 841"/>
                <a:gd name="T55" fmla="*/ 99 h 256"/>
                <a:gd name="T56" fmla="*/ 715 w 841"/>
                <a:gd name="T57" fmla="*/ 88 h 256"/>
                <a:gd name="T58" fmla="*/ 707 w 841"/>
                <a:gd name="T59" fmla="*/ 66 h 256"/>
                <a:gd name="T60" fmla="*/ 695 w 841"/>
                <a:gd name="T61" fmla="*/ 55 h 256"/>
                <a:gd name="T62" fmla="*/ 690 w 841"/>
                <a:gd name="T63" fmla="*/ 63 h 256"/>
                <a:gd name="T64" fmla="*/ 682 w 841"/>
                <a:gd name="T65" fmla="*/ 53 h 256"/>
                <a:gd name="T66" fmla="*/ 675 w 841"/>
                <a:gd name="T67" fmla="*/ 37 h 256"/>
                <a:gd name="T68" fmla="*/ 669 w 841"/>
                <a:gd name="T69" fmla="*/ 24 h 256"/>
                <a:gd name="T70" fmla="*/ 666 w 841"/>
                <a:gd name="T71" fmla="*/ 7 h 256"/>
                <a:gd name="T72" fmla="*/ 61 w 841"/>
                <a:gd name="T73" fmla="*/ 1 h 256"/>
                <a:gd name="T74" fmla="*/ 59 w 841"/>
                <a:gd name="T75" fmla="*/ 10 h 256"/>
                <a:gd name="T76" fmla="*/ 51 w 841"/>
                <a:gd name="T77" fmla="*/ 15 h 256"/>
                <a:gd name="T78" fmla="*/ 43 w 841"/>
                <a:gd name="T79" fmla="*/ 29 h 256"/>
                <a:gd name="T80" fmla="*/ 27 w 841"/>
                <a:gd name="T81" fmla="*/ 37 h 256"/>
                <a:gd name="T82" fmla="*/ 14 w 841"/>
                <a:gd name="T83" fmla="*/ 31 h 256"/>
                <a:gd name="T84" fmla="*/ 1 w 841"/>
                <a:gd name="T85" fmla="*/ 45 h 256"/>
                <a:gd name="T86" fmla="*/ 23 w 841"/>
                <a:gd name="T87" fmla="*/ 59 h 256"/>
                <a:gd name="T88" fmla="*/ 38 w 841"/>
                <a:gd name="T89" fmla="*/ 77 h 256"/>
                <a:gd name="T90" fmla="*/ 49 w 841"/>
                <a:gd name="T91" fmla="*/ 89 h 256"/>
                <a:gd name="T92" fmla="*/ 52 w 841"/>
                <a:gd name="T93" fmla="*/ 101 h 256"/>
                <a:gd name="T94" fmla="*/ 72 w 841"/>
                <a:gd name="T95" fmla="*/ 108 h 256"/>
                <a:gd name="T96" fmla="*/ 77 w 841"/>
                <a:gd name="T97" fmla="*/ 120 h 256"/>
                <a:gd name="T98" fmla="*/ 94 w 841"/>
                <a:gd name="T99" fmla="*/ 121 h 256"/>
                <a:gd name="T100" fmla="*/ 112 w 841"/>
                <a:gd name="T101" fmla="*/ 122 h 256"/>
                <a:gd name="T102" fmla="*/ 120 w 841"/>
                <a:gd name="T103" fmla="*/ 127 h 256"/>
                <a:gd name="T104" fmla="*/ 133 w 841"/>
                <a:gd name="T105" fmla="*/ 12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1" h="256">
                  <a:moveTo>
                    <a:pt x="136" y="133"/>
                  </a:moveTo>
                  <a:lnTo>
                    <a:pt x="139" y="144"/>
                  </a:lnTo>
                  <a:lnTo>
                    <a:pt x="142" y="146"/>
                  </a:lnTo>
                  <a:lnTo>
                    <a:pt x="142" y="148"/>
                  </a:lnTo>
                  <a:lnTo>
                    <a:pt x="145" y="151"/>
                  </a:lnTo>
                  <a:lnTo>
                    <a:pt x="145" y="162"/>
                  </a:lnTo>
                  <a:lnTo>
                    <a:pt x="148" y="168"/>
                  </a:lnTo>
                  <a:lnTo>
                    <a:pt x="147" y="171"/>
                  </a:lnTo>
                  <a:lnTo>
                    <a:pt x="150" y="175"/>
                  </a:lnTo>
                  <a:lnTo>
                    <a:pt x="156" y="179"/>
                  </a:lnTo>
                  <a:lnTo>
                    <a:pt x="156" y="181"/>
                  </a:lnTo>
                  <a:lnTo>
                    <a:pt x="158" y="184"/>
                  </a:lnTo>
                  <a:lnTo>
                    <a:pt x="159" y="187"/>
                  </a:lnTo>
                  <a:lnTo>
                    <a:pt x="161" y="190"/>
                  </a:lnTo>
                  <a:lnTo>
                    <a:pt x="163" y="193"/>
                  </a:lnTo>
                  <a:lnTo>
                    <a:pt x="163" y="197"/>
                  </a:lnTo>
                  <a:lnTo>
                    <a:pt x="169" y="198"/>
                  </a:lnTo>
                  <a:lnTo>
                    <a:pt x="169" y="204"/>
                  </a:lnTo>
                  <a:lnTo>
                    <a:pt x="169" y="207"/>
                  </a:lnTo>
                  <a:lnTo>
                    <a:pt x="170" y="208"/>
                  </a:lnTo>
                  <a:lnTo>
                    <a:pt x="170" y="215"/>
                  </a:lnTo>
                  <a:lnTo>
                    <a:pt x="172" y="215"/>
                  </a:lnTo>
                  <a:lnTo>
                    <a:pt x="174" y="211"/>
                  </a:lnTo>
                  <a:lnTo>
                    <a:pt x="178" y="213"/>
                  </a:lnTo>
                  <a:lnTo>
                    <a:pt x="179" y="214"/>
                  </a:lnTo>
                  <a:lnTo>
                    <a:pt x="181" y="217"/>
                  </a:lnTo>
                  <a:lnTo>
                    <a:pt x="185" y="220"/>
                  </a:lnTo>
                  <a:lnTo>
                    <a:pt x="185" y="226"/>
                  </a:lnTo>
                  <a:lnTo>
                    <a:pt x="191" y="228"/>
                  </a:lnTo>
                  <a:lnTo>
                    <a:pt x="192" y="230"/>
                  </a:lnTo>
                  <a:lnTo>
                    <a:pt x="194" y="231"/>
                  </a:lnTo>
                  <a:lnTo>
                    <a:pt x="197" y="231"/>
                  </a:lnTo>
                  <a:lnTo>
                    <a:pt x="199" y="233"/>
                  </a:lnTo>
                  <a:lnTo>
                    <a:pt x="199" y="238"/>
                  </a:lnTo>
                  <a:lnTo>
                    <a:pt x="202" y="241"/>
                  </a:lnTo>
                  <a:lnTo>
                    <a:pt x="203" y="244"/>
                  </a:lnTo>
                  <a:lnTo>
                    <a:pt x="205" y="247"/>
                  </a:lnTo>
                  <a:lnTo>
                    <a:pt x="207" y="244"/>
                  </a:lnTo>
                  <a:lnTo>
                    <a:pt x="218" y="244"/>
                  </a:lnTo>
                  <a:lnTo>
                    <a:pt x="221" y="244"/>
                  </a:lnTo>
                  <a:lnTo>
                    <a:pt x="225" y="247"/>
                  </a:lnTo>
                  <a:lnTo>
                    <a:pt x="228" y="249"/>
                  </a:lnTo>
                  <a:lnTo>
                    <a:pt x="229" y="252"/>
                  </a:lnTo>
                  <a:lnTo>
                    <a:pt x="232" y="252"/>
                  </a:lnTo>
                  <a:lnTo>
                    <a:pt x="236" y="255"/>
                  </a:lnTo>
                  <a:lnTo>
                    <a:pt x="237" y="256"/>
                  </a:lnTo>
                  <a:lnTo>
                    <a:pt x="818" y="256"/>
                  </a:lnTo>
                  <a:lnTo>
                    <a:pt x="819" y="253"/>
                  </a:lnTo>
                  <a:lnTo>
                    <a:pt x="817" y="253"/>
                  </a:lnTo>
                  <a:lnTo>
                    <a:pt x="814" y="252"/>
                  </a:lnTo>
                  <a:lnTo>
                    <a:pt x="814" y="253"/>
                  </a:lnTo>
                  <a:lnTo>
                    <a:pt x="811" y="252"/>
                  </a:lnTo>
                  <a:lnTo>
                    <a:pt x="811" y="250"/>
                  </a:lnTo>
                  <a:lnTo>
                    <a:pt x="807" y="249"/>
                  </a:lnTo>
                  <a:lnTo>
                    <a:pt x="805" y="249"/>
                  </a:lnTo>
                  <a:lnTo>
                    <a:pt x="804" y="247"/>
                  </a:lnTo>
                  <a:lnTo>
                    <a:pt x="804" y="233"/>
                  </a:lnTo>
                  <a:lnTo>
                    <a:pt x="811" y="226"/>
                  </a:lnTo>
                  <a:lnTo>
                    <a:pt x="811" y="220"/>
                  </a:lnTo>
                  <a:lnTo>
                    <a:pt x="814" y="219"/>
                  </a:lnTo>
                  <a:lnTo>
                    <a:pt x="814" y="211"/>
                  </a:lnTo>
                  <a:lnTo>
                    <a:pt x="817" y="208"/>
                  </a:lnTo>
                  <a:lnTo>
                    <a:pt x="819" y="206"/>
                  </a:lnTo>
                  <a:lnTo>
                    <a:pt x="819" y="204"/>
                  </a:lnTo>
                  <a:lnTo>
                    <a:pt x="820" y="201"/>
                  </a:lnTo>
                  <a:lnTo>
                    <a:pt x="824" y="201"/>
                  </a:lnTo>
                  <a:lnTo>
                    <a:pt x="828" y="201"/>
                  </a:lnTo>
                  <a:lnTo>
                    <a:pt x="829" y="198"/>
                  </a:lnTo>
                  <a:lnTo>
                    <a:pt x="830" y="198"/>
                  </a:lnTo>
                  <a:lnTo>
                    <a:pt x="833" y="201"/>
                  </a:lnTo>
                  <a:lnTo>
                    <a:pt x="839" y="201"/>
                  </a:lnTo>
                  <a:lnTo>
                    <a:pt x="837" y="197"/>
                  </a:lnTo>
                  <a:lnTo>
                    <a:pt x="839" y="195"/>
                  </a:lnTo>
                  <a:lnTo>
                    <a:pt x="839" y="190"/>
                  </a:lnTo>
                  <a:lnTo>
                    <a:pt x="841" y="187"/>
                  </a:lnTo>
                  <a:lnTo>
                    <a:pt x="841" y="168"/>
                  </a:lnTo>
                  <a:lnTo>
                    <a:pt x="837" y="166"/>
                  </a:lnTo>
                  <a:lnTo>
                    <a:pt x="835" y="168"/>
                  </a:lnTo>
                  <a:lnTo>
                    <a:pt x="832" y="167"/>
                  </a:lnTo>
                  <a:lnTo>
                    <a:pt x="831" y="167"/>
                  </a:lnTo>
                  <a:lnTo>
                    <a:pt x="830" y="166"/>
                  </a:lnTo>
                  <a:lnTo>
                    <a:pt x="825" y="166"/>
                  </a:lnTo>
                  <a:lnTo>
                    <a:pt x="823" y="164"/>
                  </a:lnTo>
                  <a:lnTo>
                    <a:pt x="822" y="166"/>
                  </a:lnTo>
                  <a:lnTo>
                    <a:pt x="817" y="168"/>
                  </a:lnTo>
                  <a:lnTo>
                    <a:pt x="814" y="168"/>
                  </a:lnTo>
                  <a:lnTo>
                    <a:pt x="811" y="171"/>
                  </a:lnTo>
                  <a:lnTo>
                    <a:pt x="808" y="171"/>
                  </a:lnTo>
                  <a:lnTo>
                    <a:pt x="807" y="171"/>
                  </a:lnTo>
                  <a:lnTo>
                    <a:pt x="807" y="172"/>
                  </a:lnTo>
                  <a:lnTo>
                    <a:pt x="805" y="172"/>
                  </a:lnTo>
                  <a:lnTo>
                    <a:pt x="804" y="172"/>
                  </a:lnTo>
                  <a:lnTo>
                    <a:pt x="804" y="173"/>
                  </a:lnTo>
                  <a:lnTo>
                    <a:pt x="802" y="175"/>
                  </a:lnTo>
                  <a:lnTo>
                    <a:pt x="800" y="175"/>
                  </a:lnTo>
                  <a:lnTo>
                    <a:pt x="795" y="176"/>
                  </a:lnTo>
                  <a:lnTo>
                    <a:pt x="792" y="179"/>
                  </a:lnTo>
                  <a:lnTo>
                    <a:pt x="789" y="176"/>
                  </a:lnTo>
                  <a:lnTo>
                    <a:pt x="784" y="176"/>
                  </a:lnTo>
                  <a:lnTo>
                    <a:pt x="782" y="174"/>
                  </a:lnTo>
                  <a:lnTo>
                    <a:pt x="781" y="172"/>
                  </a:lnTo>
                  <a:lnTo>
                    <a:pt x="781" y="171"/>
                  </a:lnTo>
                  <a:lnTo>
                    <a:pt x="777" y="170"/>
                  </a:lnTo>
                  <a:lnTo>
                    <a:pt x="776" y="170"/>
                  </a:lnTo>
                  <a:lnTo>
                    <a:pt x="775" y="168"/>
                  </a:lnTo>
                  <a:lnTo>
                    <a:pt x="771" y="162"/>
                  </a:lnTo>
                  <a:lnTo>
                    <a:pt x="770" y="157"/>
                  </a:lnTo>
                  <a:lnTo>
                    <a:pt x="770" y="154"/>
                  </a:lnTo>
                  <a:lnTo>
                    <a:pt x="771" y="146"/>
                  </a:lnTo>
                  <a:lnTo>
                    <a:pt x="771" y="140"/>
                  </a:lnTo>
                  <a:lnTo>
                    <a:pt x="773" y="134"/>
                  </a:lnTo>
                  <a:lnTo>
                    <a:pt x="775" y="133"/>
                  </a:lnTo>
                  <a:lnTo>
                    <a:pt x="776" y="130"/>
                  </a:lnTo>
                  <a:lnTo>
                    <a:pt x="781" y="130"/>
                  </a:lnTo>
                  <a:lnTo>
                    <a:pt x="782" y="124"/>
                  </a:lnTo>
                  <a:lnTo>
                    <a:pt x="781" y="121"/>
                  </a:lnTo>
                  <a:lnTo>
                    <a:pt x="781" y="116"/>
                  </a:lnTo>
                  <a:lnTo>
                    <a:pt x="776" y="113"/>
                  </a:lnTo>
                  <a:lnTo>
                    <a:pt x="775" y="111"/>
                  </a:lnTo>
                  <a:lnTo>
                    <a:pt x="770" y="111"/>
                  </a:lnTo>
                  <a:lnTo>
                    <a:pt x="768" y="110"/>
                  </a:lnTo>
                  <a:lnTo>
                    <a:pt x="760" y="110"/>
                  </a:lnTo>
                  <a:lnTo>
                    <a:pt x="759" y="111"/>
                  </a:lnTo>
                  <a:lnTo>
                    <a:pt x="758" y="111"/>
                  </a:lnTo>
                  <a:lnTo>
                    <a:pt x="758" y="112"/>
                  </a:lnTo>
                  <a:lnTo>
                    <a:pt x="757" y="112"/>
                  </a:lnTo>
                  <a:lnTo>
                    <a:pt x="757" y="113"/>
                  </a:lnTo>
                  <a:lnTo>
                    <a:pt x="752" y="115"/>
                  </a:lnTo>
                  <a:lnTo>
                    <a:pt x="749" y="113"/>
                  </a:lnTo>
                  <a:lnTo>
                    <a:pt x="748" y="111"/>
                  </a:lnTo>
                  <a:lnTo>
                    <a:pt x="746" y="110"/>
                  </a:lnTo>
                  <a:lnTo>
                    <a:pt x="746" y="108"/>
                  </a:lnTo>
                  <a:lnTo>
                    <a:pt x="742" y="108"/>
                  </a:lnTo>
                  <a:lnTo>
                    <a:pt x="740" y="110"/>
                  </a:lnTo>
                  <a:lnTo>
                    <a:pt x="737" y="107"/>
                  </a:lnTo>
                  <a:lnTo>
                    <a:pt x="737" y="106"/>
                  </a:lnTo>
                  <a:lnTo>
                    <a:pt x="734" y="104"/>
                  </a:lnTo>
                  <a:lnTo>
                    <a:pt x="733" y="103"/>
                  </a:lnTo>
                  <a:lnTo>
                    <a:pt x="731" y="100"/>
                  </a:lnTo>
                  <a:lnTo>
                    <a:pt x="727" y="99"/>
                  </a:lnTo>
                  <a:lnTo>
                    <a:pt x="726" y="99"/>
                  </a:lnTo>
                  <a:lnTo>
                    <a:pt x="721" y="95"/>
                  </a:lnTo>
                  <a:lnTo>
                    <a:pt x="718" y="93"/>
                  </a:lnTo>
                  <a:lnTo>
                    <a:pt x="718" y="91"/>
                  </a:lnTo>
                  <a:lnTo>
                    <a:pt x="715" y="88"/>
                  </a:lnTo>
                  <a:lnTo>
                    <a:pt x="715" y="80"/>
                  </a:lnTo>
                  <a:lnTo>
                    <a:pt x="716" y="75"/>
                  </a:lnTo>
                  <a:lnTo>
                    <a:pt x="713" y="75"/>
                  </a:lnTo>
                  <a:lnTo>
                    <a:pt x="710" y="69"/>
                  </a:lnTo>
                  <a:lnTo>
                    <a:pt x="707" y="66"/>
                  </a:lnTo>
                  <a:lnTo>
                    <a:pt x="707" y="64"/>
                  </a:lnTo>
                  <a:lnTo>
                    <a:pt x="704" y="59"/>
                  </a:lnTo>
                  <a:lnTo>
                    <a:pt x="704" y="55"/>
                  </a:lnTo>
                  <a:lnTo>
                    <a:pt x="699" y="55"/>
                  </a:lnTo>
                  <a:lnTo>
                    <a:pt x="695" y="55"/>
                  </a:lnTo>
                  <a:lnTo>
                    <a:pt x="694" y="56"/>
                  </a:lnTo>
                  <a:lnTo>
                    <a:pt x="693" y="56"/>
                  </a:lnTo>
                  <a:lnTo>
                    <a:pt x="691" y="62"/>
                  </a:lnTo>
                  <a:lnTo>
                    <a:pt x="690" y="62"/>
                  </a:lnTo>
                  <a:lnTo>
                    <a:pt x="690" y="63"/>
                  </a:lnTo>
                  <a:lnTo>
                    <a:pt x="688" y="64"/>
                  </a:lnTo>
                  <a:lnTo>
                    <a:pt x="684" y="63"/>
                  </a:lnTo>
                  <a:lnTo>
                    <a:pt x="683" y="62"/>
                  </a:lnTo>
                  <a:lnTo>
                    <a:pt x="682" y="59"/>
                  </a:lnTo>
                  <a:lnTo>
                    <a:pt x="682" y="53"/>
                  </a:lnTo>
                  <a:lnTo>
                    <a:pt x="682" y="52"/>
                  </a:lnTo>
                  <a:lnTo>
                    <a:pt x="682" y="51"/>
                  </a:lnTo>
                  <a:lnTo>
                    <a:pt x="680" y="45"/>
                  </a:lnTo>
                  <a:lnTo>
                    <a:pt x="680" y="42"/>
                  </a:lnTo>
                  <a:lnTo>
                    <a:pt x="675" y="37"/>
                  </a:lnTo>
                  <a:lnTo>
                    <a:pt x="671" y="31"/>
                  </a:lnTo>
                  <a:lnTo>
                    <a:pt x="672" y="31"/>
                  </a:lnTo>
                  <a:lnTo>
                    <a:pt x="671" y="29"/>
                  </a:lnTo>
                  <a:lnTo>
                    <a:pt x="671" y="26"/>
                  </a:lnTo>
                  <a:lnTo>
                    <a:pt x="669" y="24"/>
                  </a:lnTo>
                  <a:lnTo>
                    <a:pt x="666" y="23"/>
                  </a:lnTo>
                  <a:lnTo>
                    <a:pt x="666" y="18"/>
                  </a:lnTo>
                  <a:lnTo>
                    <a:pt x="664" y="13"/>
                  </a:lnTo>
                  <a:lnTo>
                    <a:pt x="664" y="9"/>
                  </a:lnTo>
                  <a:lnTo>
                    <a:pt x="666" y="7"/>
                  </a:lnTo>
                  <a:lnTo>
                    <a:pt x="671" y="7"/>
                  </a:lnTo>
                  <a:lnTo>
                    <a:pt x="672" y="2"/>
                  </a:lnTo>
                  <a:lnTo>
                    <a:pt x="675" y="0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7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4" y="13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6"/>
                  </a:lnTo>
                  <a:lnTo>
                    <a:pt x="51" y="18"/>
                  </a:lnTo>
                  <a:lnTo>
                    <a:pt x="49" y="20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41" y="31"/>
                  </a:lnTo>
                  <a:lnTo>
                    <a:pt x="38" y="33"/>
                  </a:lnTo>
                  <a:lnTo>
                    <a:pt x="32" y="35"/>
                  </a:lnTo>
                  <a:lnTo>
                    <a:pt x="28" y="35"/>
                  </a:lnTo>
                  <a:lnTo>
                    <a:pt x="27" y="37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1" y="35"/>
                  </a:lnTo>
                  <a:lnTo>
                    <a:pt x="6" y="40"/>
                  </a:lnTo>
                  <a:lnTo>
                    <a:pt x="0" y="44"/>
                  </a:lnTo>
                  <a:lnTo>
                    <a:pt x="1" y="45"/>
                  </a:lnTo>
                  <a:lnTo>
                    <a:pt x="5" y="51"/>
                  </a:lnTo>
                  <a:lnTo>
                    <a:pt x="6" y="53"/>
                  </a:lnTo>
                  <a:lnTo>
                    <a:pt x="14" y="55"/>
                  </a:lnTo>
                  <a:lnTo>
                    <a:pt x="16" y="55"/>
                  </a:lnTo>
                  <a:lnTo>
                    <a:pt x="23" y="59"/>
                  </a:lnTo>
                  <a:lnTo>
                    <a:pt x="27" y="64"/>
                  </a:lnTo>
                  <a:lnTo>
                    <a:pt x="30" y="66"/>
                  </a:lnTo>
                  <a:lnTo>
                    <a:pt x="32" y="69"/>
                  </a:lnTo>
                  <a:lnTo>
                    <a:pt x="36" y="73"/>
                  </a:lnTo>
                  <a:lnTo>
                    <a:pt x="38" y="77"/>
                  </a:lnTo>
                  <a:lnTo>
                    <a:pt x="41" y="80"/>
                  </a:lnTo>
                  <a:lnTo>
                    <a:pt x="41" y="83"/>
                  </a:lnTo>
                  <a:lnTo>
                    <a:pt x="43" y="86"/>
                  </a:lnTo>
                  <a:lnTo>
                    <a:pt x="44" y="87"/>
                  </a:lnTo>
                  <a:lnTo>
                    <a:pt x="49" y="89"/>
                  </a:lnTo>
                  <a:lnTo>
                    <a:pt x="49" y="91"/>
                  </a:lnTo>
                  <a:lnTo>
                    <a:pt x="50" y="97"/>
                  </a:lnTo>
                  <a:lnTo>
                    <a:pt x="50" y="99"/>
                  </a:lnTo>
                  <a:lnTo>
                    <a:pt x="52" y="100"/>
                  </a:lnTo>
                  <a:lnTo>
                    <a:pt x="52" y="101"/>
                  </a:lnTo>
                  <a:lnTo>
                    <a:pt x="54" y="102"/>
                  </a:lnTo>
                  <a:lnTo>
                    <a:pt x="60" y="106"/>
                  </a:lnTo>
                  <a:lnTo>
                    <a:pt x="65" y="106"/>
                  </a:lnTo>
                  <a:lnTo>
                    <a:pt x="71" y="108"/>
                  </a:lnTo>
                  <a:lnTo>
                    <a:pt x="72" y="108"/>
                  </a:lnTo>
                  <a:lnTo>
                    <a:pt x="73" y="108"/>
                  </a:lnTo>
                  <a:lnTo>
                    <a:pt x="74" y="111"/>
                  </a:lnTo>
                  <a:lnTo>
                    <a:pt x="74" y="116"/>
                  </a:lnTo>
                  <a:lnTo>
                    <a:pt x="76" y="119"/>
                  </a:lnTo>
                  <a:lnTo>
                    <a:pt x="77" y="120"/>
                  </a:lnTo>
                  <a:lnTo>
                    <a:pt x="82" y="122"/>
                  </a:lnTo>
                  <a:lnTo>
                    <a:pt x="85" y="122"/>
                  </a:lnTo>
                  <a:lnTo>
                    <a:pt x="88" y="121"/>
                  </a:lnTo>
                  <a:lnTo>
                    <a:pt x="92" y="122"/>
                  </a:lnTo>
                  <a:lnTo>
                    <a:pt x="94" y="121"/>
                  </a:lnTo>
                  <a:lnTo>
                    <a:pt x="98" y="121"/>
                  </a:lnTo>
                  <a:lnTo>
                    <a:pt x="103" y="119"/>
                  </a:lnTo>
                  <a:lnTo>
                    <a:pt x="104" y="121"/>
                  </a:lnTo>
                  <a:lnTo>
                    <a:pt x="107" y="121"/>
                  </a:lnTo>
                  <a:lnTo>
                    <a:pt x="112" y="122"/>
                  </a:lnTo>
                  <a:lnTo>
                    <a:pt x="113" y="122"/>
                  </a:lnTo>
                  <a:lnTo>
                    <a:pt x="115" y="124"/>
                  </a:lnTo>
                  <a:lnTo>
                    <a:pt x="118" y="124"/>
                  </a:lnTo>
                  <a:lnTo>
                    <a:pt x="119" y="124"/>
                  </a:lnTo>
                  <a:lnTo>
                    <a:pt x="120" y="127"/>
                  </a:lnTo>
                  <a:lnTo>
                    <a:pt x="122" y="126"/>
                  </a:lnTo>
                  <a:lnTo>
                    <a:pt x="125" y="124"/>
                  </a:lnTo>
                  <a:lnTo>
                    <a:pt x="128" y="124"/>
                  </a:lnTo>
                  <a:lnTo>
                    <a:pt x="132" y="125"/>
                  </a:lnTo>
                  <a:lnTo>
                    <a:pt x="133" y="126"/>
                  </a:lnTo>
                  <a:lnTo>
                    <a:pt x="134" y="130"/>
                  </a:lnTo>
                  <a:lnTo>
                    <a:pt x="134" y="131"/>
                  </a:lnTo>
                  <a:lnTo>
                    <a:pt x="136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49" name="Freeform 115">
              <a:extLst>
                <a:ext uri="{FF2B5EF4-FFF2-40B4-BE49-F238E27FC236}">
                  <a16:creationId xmlns:a16="http://schemas.microsoft.com/office/drawing/2014/main" id="{BA77CAC0-B7BA-EC69-E135-A4718E848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29" y="2656338"/>
              <a:ext cx="43479" cy="32938"/>
            </a:xfrm>
            <a:custGeom>
              <a:avLst/>
              <a:gdLst>
                <a:gd name="T0" fmla="*/ 90 w 233"/>
                <a:gd name="T1" fmla="*/ 1 h 172"/>
                <a:gd name="T2" fmla="*/ 89 w 233"/>
                <a:gd name="T3" fmla="*/ 6 h 172"/>
                <a:gd name="T4" fmla="*/ 44 w 233"/>
                <a:gd name="T5" fmla="*/ 2 h 172"/>
                <a:gd name="T6" fmla="*/ 27 w 233"/>
                <a:gd name="T7" fmla="*/ 6 h 172"/>
                <a:gd name="T8" fmla="*/ 14 w 233"/>
                <a:gd name="T9" fmla="*/ 10 h 172"/>
                <a:gd name="T10" fmla="*/ 1 w 233"/>
                <a:gd name="T11" fmla="*/ 17 h 172"/>
                <a:gd name="T12" fmla="*/ 1 w 233"/>
                <a:gd name="T13" fmla="*/ 33 h 172"/>
                <a:gd name="T14" fmla="*/ 12 w 233"/>
                <a:gd name="T15" fmla="*/ 39 h 172"/>
                <a:gd name="T16" fmla="*/ 22 w 233"/>
                <a:gd name="T17" fmla="*/ 41 h 172"/>
                <a:gd name="T18" fmla="*/ 33 w 233"/>
                <a:gd name="T19" fmla="*/ 44 h 172"/>
                <a:gd name="T20" fmla="*/ 38 w 233"/>
                <a:gd name="T21" fmla="*/ 49 h 172"/>
                <a:gd name="T22" fmla="*/ 44 w 233"/>
                <a:gd name="T23" fmla="*/ 60 h 172"/>
                <a:gd name="T24" fmla="*/ 45 w 233"/>
                <a:gd name="T25" fmla="*/ 69 h 172"/>
                <a:gd name="T26" fmla="*/ 49 w 233"/>
                <a:gd name="T27" fmla="*/ 77 h 172"/>
                <a:gd name="T28" fmla="*/ 49 w 233"/>
                <a:gd name="T29" fmla="*/ 90 h 172"/>
                <a:gd name="T30" fmla="*/ 52 w 233"/>
                <a:gd name="T31" fmla="*/ 101 h 172"/>
                <a:gd name="T32" fmla="*/ 56 w 233"/>
                <a:gd name="T33" fmla="*/ 108 h 172"/>
                <a:gd name="T34" fmla="*/ 60 w 233"/>
                <a:gd name="T35" fmla="*/ 130 h 172"/>
                <a:gd name="T36" fmla="*/ 66 w 233"/>
                <a:gd name="T37" fmla="*/ 137 h 172"/>
                <a:gd name="T38" fmla="*/ 74 w 233"/>
                <a:gd name="T39" fmla="*/ 141 h 172"/>
                <a:gd name="T40" fmla="*/ 74 w 233"/>
                <a:gd name="T41" fmla="*/ 153 h 172"/>
                <a:gd name="T42" fmla="*/ 80 w 233"/>
                <a:gd name="T43" fmla="*/ 163 h 172"/>
                <a:gd name="T44" fmla="*/ 96 w 233"/>
                <a:gd name="T45" fmla="*/ 166 h 172"/>
                <a:gd name="T46" fmla="*/ 232 w 233"/>
                <a:gd name="T47" fmla="*/ 172 h 172"/>
                <a:gd name="T48" fmla="*/ 233 w 233"/>
                <a:gd name="T49" fmla="*/ 163 h 172"/>
                <a:gd name="T50" fmla="*/ 224 w 233"/>
                <a:gd name="T51" fmla="*/ 158 h 172"/>
                <a:gd name="T52" fmla="*/ 222 w 233"/>
                <a:gd name="T53" fmla="*/ 152 h 172"/>
                <a:gd name="T54" fmla="*/ 211 w 233"/>
                <a:gd name="T55" fmla="*/ 134 h 172"/>
                <a:gd name="T56" fmla="*/ 208 w 233"/>
                <a:gd name="T57" fmla="*/ 123 h 172"/>
                <a:gd name="T58" fmla="*/ 207 w 233"/>
                <a:gd name="T59" fmla="*/ 117 h 172"/>
                <a:gd name="T60" fmla="*/ 208 w 233"/>
                <a:gd name="T61" fmla="*/ 108 h 172"/>
                <a:gd name="T62" fmla="*/ 208 w 233"/>
                <a:gd name="T63" fmla="*/ 99 h 172"/>
                <a:gd name="T64" fmla="*/ 208 w 233"/>
                <a:gd name="T65" fmla="*/ 87 h 172"/>
                <a:gd name="T66" fmla="*/ 211 w 233"/>
                <a:gd name="T67" fmla="*/ 76 h 172"/>
                <a:gd name="T68" fmla="*/ 211 w 233"/>
                <a:gd name="T69" fmla="*/ 68 h 172"/>
                <a:gd name="T70" fmla="*/ 216 w 233"/>
                <a:gd name="T71" fmla="*/ 63 h 172"/>
                <a:gd name="T72" fmla="*/ 213 w 233"/>
                <a:gd name="T73" fmla="*/ 44 h 172"/>
                <a:gd name="T74" fmla="*/ 209 w 233"/>
                <a:gd name="T75" fmla="*/ 37 h 172"/>
                <a:gd name="T76" fmla="*/ 202 w 233"/>
                <a:gd name="T77" fmla="*/ 32 h 172"/>
                <a:gd name="T78" fmla="*/ 197 w 233"/>
                <a:gd name="T79" fmla="*/ 27 h 172"/>
                <a:gd name="T80" fmla="*/ 194 w 233"/>
                <a:gd name="T81" fmla="*/ 11 h 172"/>
                <a:gd name="T82" fmla="*/ 190 w 233"/>
                <a:gd name="T83" fmla="*/ 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172">
                  <a:moveTo>
                    <a:pt x="91" y="0"/>
                  </a:moveTo>
                  <a:lnTo>
                    <a:pt x="90" y="0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9" y="2"/>
                  </a:lnTo>
                  <a:lnTo>
                    <a:pt x="89" y="6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27" y="6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6" y="35"/>
                  </a:lnTo>
                  <a:lnTo>
                    <a:pt x="11" y="35"/>
                  </a:lnTo>
                  <a:lnTo>
                    <a:pt x="12" y="39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7" y="43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6" y="46"/>
                  </a:lnTo>
                  <a:lnTo>
                    <a:pt x="38" y="49"/>
                  </a:lnTo>
                  <a:lnTo>
                    <a:pt x="40" y="49"/>
                  </a:lnTo>
                  <a:lnTo>
                    <a:pt x="44" y="52"/>
                  </a:lnTo>
                  <a:lnTo>
                    <a:pt x="44" y="60"/>
                  </a:lnTo>
                  <a:lnTo>
                    <a:pt x="45" y="63"/>
                  </a:lnTo>
                  <a:lnTo>
                    <a:pt x="45" y="66"/>
                  </a:lnTo>
                  <a:lnTo>
                    <a:pt x="45" y="69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9" y="77"/>
                  </a:lnTo>
                  <a:lnTo>
                    <a:pt x="52" y="82"/>
                  </a:lnTo>
                  <a:lnTo>
                    <a:pt x="52" y="87"/>
                  </a:lnTo>
                  <a:lnTo>
                    <a:pt x="49" y="90"/>
                  </a:lnTo>
                  <a:lnTo>
                    <a:pt x="49" y="98"/>
                  </a:lnTo>
                  <a:lnTo>
                    <a:pt x="51" y="98"/>
                  </a:lnTo>
                  <a:lnTo>
                    <a:pt x="52" y="101"/>
                  </a:lnTo>
                  <a:lnTo>
                    <a:pt x="55" y="104"/>
                  </a:lnTo>
                  <a:lnTo>
                    <a:pt x="55" y="107"/>
                  </a:lnTo>
                  <a:lnTo>
                    <a:pt x="56" y="108"/>
                  </a:lnTo>
                  <a:lnTo>
                    <a:pt x="63" y="112"/>
                  </a:lnTo>
                  <a:lnTo>
                    <a:pt x="63" y="126"/>
                  </a:lnTo>
                  <a:lnTo>
                    <a:pt x="60" y="130"/>
                  </a:lnTo>
                  <a:lnTo>
                    <a:pt x="62" y="130"/>
                  </a:lnTo>
                  <a:lnTo>
                    <a:pt x="63" y="131"/>
                  </a:lnTo>
                  <a:lnTo>
                    <a:pt x="66" y="137"/>
                  </a:lnTo>
                  <a:lnTo>
                    <a:pt x="67" y="139"/>
                  </a:lnTo>
                  <a:lnTo>
                    <a:pt x="67" y="141"/>
                  </a:lnTo>
                  <a:lnTo>
                    <a:pt x="74" y="141"/>
                  </a:lnTo>
                  <a:lnTo>
                    <a:pt x="77" y="144"/>
                  </a:lnTo>
                  <a:lnTo>
                    <a:pt x="77" y="150"/>
                  </a:lnTo>
                  <a:lnTo>
                    <a:pt x="74" y="153"/>
                  </a:lnTo>
                  <a:lnTo>
                    <a:pt x="74" y="156"/>
                  </a:lnTo>
                  <a:lnTo>
                    <a:pt x="78" y="159"/>
                  </a:lnTo>
                  <a:lnTo>
                    <a:pt x="80" y="163"/>
                  </a:lnTo>
                  <a:lnTo>
                    <a:pt x="80" y="164"/>
                  </a:lnTo>
                  <a:lnTo>
                    <a:pt x="82" y="166"/>
                  </a:lnTo>
                  <a:lnTo>
                    <a:pt x="96" y="166"/>
                  </a:lnTo>
                  <a:lnTo>
                    <a:pt x="98" y="169"/>
                  </a:lnTo>
                  <a:lnTo>
                    <a:pt x="101" y="172"/>
                  </a:lnTo>
                  <a:lnTo>
                    <a:pt x="232" y="172"/>
                  </a:lnTo>
                  <a:lnTo>
                    <a:pt x="231" y="170"/>
                  </a:lnTo>
                  <a:lnTo>
                    <a:pt x="231" y="166"/>
                  </a:lnTo>
                  <a:lnTo>
                    <a:pt x="233" y="163"/>
                  </a:lnTo>
                  <a:lnTo>
                    <a:pt x="231" y="159"/>
                  </a:lnTo>
                  <a:lnTo>
                    <a:pt x="227" y="159"/>
                  </a:lnTo>
                  <a:lnTo>
                    <a:pt x="224" y="158"/>
                  </a:lnTo>
                  <a:lnTo>
                    <a:pt x="224" y="155"/>
                  </a:lnTo>
                  <a:lnTo>
                    <a:pt x="222" y="155"/>
                  </a:lnTo>
                  <a:lnTo>
                    <a:pt x="222" y="152"/>
                  </a:lnTo>
                  <a:lnTo>
                    <a:pt x="219" y="150"/>
                  </a:lnTo>
                  <a:lnTo>
                    <a:pt x="216" y="148"/>
                  </a:lnTo>
                  <a:lnTo>
                    <a:pt x="211" y="134"/>
                  </a:lnTo>
                  <a:lnTo>
                    <a:pt x="209" y="131"/>
                  </a:lnTo>
                  <a:lnTo>
                    <a:pt x="209" y="126"/>
                  </a:lnTo>
                  <a:lnTo>
                    <a:pt x="208" y="123"/>
                  </a:lnTo>
                  <a:lnTo>
                    <a:pt x="205" y="119"/>
                  </a:lnTo>
                  <a:lnTo>
                    <a:pt x="208" y="119"/>
                  </a:lnTo>
                  <a:lnTo>
                    <a:pt x="207" y="117"/>
                  </a:lnTo>
                  <a:lnTo>
                    <a:pt x="208" y="115"/>
                  </a:lnTo>
                  <a:lnTo>
                    <a:pt x="208" y="112"/>
                  </a:lnTo>
                  <a:lnTo>
                    <a:pt x="208" y="108"/>
                  </a:lnTo>
                  <a:lnTo>
                    <a:pt x="209" y="106"/>
                  </a:lnTo>
                  <a:lnTo>
                    <a:pt x="209" y="101"/>
                  </a:lnTo>
                  <a:lnTo>
                    <a:pt x="208" y="99"/>
                  </a:lnTo>
                  <a:lnTo>
                    <a:pt x="208" y="93"/>
                  </a:lnTo>
                  <a:lnTo>
                    <a:pt x="205" y="90"/>
                  </a:lnTo>
                  <a:lnTo>
                    <a:pt x="208" y="87"/>
                  </a:lnTo>
                  <a:lnTo>
                    <a:pt x="209" y="82"/>
                  </a:lnTo>
                  <a:lnTo>
                    <a:pt x="211" y="77"/>
                  </a:lnTo>
                  <a:lnTo>
                    <a:pt x="211" y="76"/>
                  </a:lnTo>
                  <a:lnTo>
                    <a:pt x="213" y="73"/>
                  </a:lnTo>
                  <a:lnTo>
                    <a:pt x="213" y="71"/>
                  </a:lnTo>
                  <a:lnTo>
                    <a:pt x="211" y="68"/>
                  </a:lnTo>
                  <a:lnTo>
                    <a:pt x="213" y="66"/>
                  </a:lnTo>
                  <a:lnTo>
                    <a:pt x="213" y="63"/>
                  </a:lnTo>
                  <a:lnTo>
                    <a:pt x="216" y="63"/>
                  </a:lnTo>
                  <a:lnTo>
                    <a:pt x="216" y="54"/>
                  </a:lnTo>
                  <a:lnTo>
                    <a:pt x="213" y="49"/>
                  </a:lnTo>
                  <a:lnTo>
                    <a:pt x="213" y="44"/>
                  </a:lnTo>
                  <a:lnTo>
                    <a:pt x="211" y="42"/>
                  </a:lnTo>
                  <a:lnTo>
                    <a:pt x="211" y="41"/>
                  </a:lnTo>
                  <a:lnTo>
                    <a:pt x="209" y="37"/>
                  </a:lnTo>
                  <a:lnTo>
                    <a:pt x="209" y="35"/>
                  </a:lnTo>
                  <a:lnTo>
                    <a:pt x="208" y="33"/>
                  </a:lnTo>
                  <a:lnTo>
                    <a:pt x="202" y="32"/>
                  </a:lnTo>
                  <a:lnTo>
                    <a:pt x="200" y="32"/>
                  </a:lnTo>
                  <a:lnTo>
                    <a:pt x="198" y="29"/>
                  </a:lnTo>
                  <a:lnTo>
                    <a:pt x="197" y="27"/>
                  </a:lnTo>
                  <a:lnTo>
                    <a:pt x="197" y="24"/>
                  </a:lnTo>
                  <a:lnTo>
                    <a:pt x="197" y="21"/>
                  </a:lnTo>
                  <a:lnTo>
                    <a:pt x="194" y="11"/>
                  </a:lnTo>
                  <a:lnTo>
                    <a:pt x="191" y="6"/>
                  </a:lnTo>
                  <a:lnTo>
                    <a:pt x="190" y="2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50" name="Freeform 116">
              <a:extLst>
                <a:ext uri="{FF2B5EF4-FFF2-40B4-BE49-F238E27FC236}">
                  <a16:creationId xmlns:a16="http://schemas.microsoft.com/office/drawing/2014/main" id="{DC791285-E5EF-3EFE-2228-AFE8E5757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58" y="2640527"/>
              <a:ext cx="109355" cy="48749"/>
            </a:xfrm>
            <a:custGeom>
              <a:avLst/>
              <a:gdLst>
                <a:gd name="T0" fmla="*/ 8 w 581"/>
                <a:gd name="T1" fmla="*/ 7 h 256"/>
                <a:gd name="T2" fmla="*/ 16 w 581"/>
                <a:gd name="T3" fmla="*/ 16 h 256"/>
                <a:gd name="T4" fmla="*/ 19 w 581"/>
                <a:gd name="T5" fmla="*/ 26 h 256"/>
                <a:gd name="T6" fmla="*/ 39 w 581"/>
                <a:gd name="T7" fmla="*/ 35 h 256"/>
                <a:gd name="T8" fmla="*/ 42 w 581"/>
                <a:gd name="T9" fmla="*/ 37 h 256"/>
                <a:gd name="T10" fmla="*/ 52 w 581"/>
                <a:gd name="T11" fmla="*/ 41 h 256"/>
                <a:gd name="T12" fmla="*/ 53 w 581"/>
                <a:gd name="T13" fmla="*/ 57 h 256"/>
                <a:gd name="T14" fmla="*/ 58 w 581"/>
                <a:gd name="T15" fmla="*/ 69 h 256"/>
                <a:gd name="T16" fmla="*/ 62 w 581"/>
                <a:gd name="T17" fmla="*/ 105 h 256"/>
                <a:gd name="T18" fmla="*/ 74 w 581"/>
                <a:gd name="T19" fmla="*/ 116 h 256"/>
                <a:gd name="T20" fmla="*/ 86 w 581"/>
                <a:gd name="T21" fmla="*/ 123 h 256"/>
                <a:gd name="T22" fmla="*/ 88 w 581"/>
                <a:gd name="T23" fmla="*/ 144 h 256"/>
                <a:gd name="T24" fmla="*/ 99 w 581"/>
                <a:gd name="T25" fmla="*/ 155 h 256"/>
                <a:gd name="T26" fmla="*/ 110 w 581"/>
                <a:gd name="T27" fmla="*/ 163 h 256"/>
                <a:gd name="T28" fmla="*/ 118 w 581"/>
                <a:gd name="T29" fmla="*/ 203 h 256"/>
                <a:gd name="T30" fmla="*/ 129 w 581"/>
                <a:gd name="T31" fmla="*/ 210 h 256"/>
                <a:gd name="T32" fmla="*/ 129 w 581"/>
                <a:gd name="T33" fmla="*/ 221 h 256"/>
                <a:gd name="T34" fmla="*/ 130 w 581"/>
                <a:gd name="T35" fmla="*/ 239 h 256"/>
                <a:gd name="T36" fmla="*/ 366 w 581"/>
                <a:gd name="T37" fmla="*/ 256 h 256"/>
                <a:gd name="T38" fmla="*/ 363 w 581"/>
                <a:gd name="T39" fmla="*/ 237 h 256"/>
                <a:gd name="T40" fmla="*/ 367 w 581"/>
                <a:gd name="T41" fmla="*/ 226 h 256"/>
                <a:gd name="T42" fmla="*/ 370 w 581"/>
                <a:gd name="T43" fmla="*/ 223 h 256"/>
                <a:gd name="T44" fmla="*/ 372 w 581"/>
                <a:gd name="T45" fmla="*/ 221 h 256"/>
                <a:gd name="T46" fmla="*/ 379 w 581"/>
                <a:gd name="T47" fmla="*/ 216 h 256"/>
                <a:gd name="T48" fmla="*/ 402 w 581"/>
                <a:gd name="T49" fmla="*/ 218 h 256"/>
                <a:gd name="T50" fmla="*/ 407 w 581"/>
                <a:gd name="T51" fmla="*/ 216 h 256"/>
                <a:gd name="T52" fmla="*/ 419 w 581"/>
                <a:gd name="T53" fmla="*/ 218 h 256"/>
                <a:gd name="T54" fmla="*/ 427 w 581"/>
                <a:gd name="T55" fmla="*/ 223 h 256"/>
                <a:gd name="T56" fmla="*/ 429 w 581"/>
                <a:gd name="T57" fmla="*/ 225 h 256"/>
                <a:gd name="T58" fmla="*/ 443 w 581"/>
                <a:gd name="T59" fmla="*/ 232 h 256"/>
                <a:gd name="T60" fmla="*/ 456 w 581"/>
                <a:gd name="T61" fmla="*/ 236 h 256"/>
                <a:gd name="T62" fmla="*/ 481 w 581"/>
                <a:gd name="T63" fmla="*/ 239 h 256"/>
                <a:gd name="T64" fmla="*/ 498 w 581"/>
                <a:gd name="T65" fmla="*/ 245 h 256"/>
                <a:gd name="T66" fmla="*/ 509 w 581"/>
                <a:gd name="T67" fmla="*/ 247 h 256"/>
                <a:gd name="T68" fmla="*/ 519 w 581"/>
                <a:gd name="T69" fmla="*/ 245 h 256"/>
                <a:gd name="T70" fmla="*/ 511 w 581"/>
                <a:gd name="T71" fmla="*/ 234 h 256"/>
                <a:gd name="T72" fmla="*/ 489 w 581"/>
                <a:gd name="T73" fmla="*/ 225 h 256"/>
                <a:gd name="T74" fmla="*/ 477 w 581"/>
                <a:gd name="T75" fmla="*/ 215 h 256"/>
                <a:gd name="T76" fmla="*/ 473 w 581"/>
                <a:gd name="T77" fmla="*/ 212 h 256"/>
                <a:gd name="T78" fmla="*/ 467 w 581"/>
                <a:gd name="T79" fmla="*/ 204 h 256"/>
                <a:gd name="T80" fmla="*/ 454 w 581"/>
                <a:gd name="T81" fmla="*/ 194 h 256"/>
                <a:gd name="T82" fmla="*/ 454 w 581"/>
                <a:gd name="T83" fmla="*/ 188 h 256"/>
                <a:gd name="T84" fmla="*/ 457 w 581"/>
                <a:gd name="T85" fmla="*/ 171 h 256"/>
                <a:gd name="T86" fmla="*/ 454 w 581"/>
                <a:gd name="T87" fmla="*/ 161 h 256"/>
                <a:gd name="T88" fmla="*/ 446 w 581"/>
                <a:gd name="T89" fmla="*/ 149 h 256"/>
                <a:gd name="T90" fmla="*/ 445 w 581"/>
                <a:gd name="T91" fmla="*/ 125 h 256"/>
                <a:gd name="T92" fmla="*/ 449 w 581"/>
                <a:gd name="T93" fmla="*/ 106 h 256"/>
                <a:gd name="T94" fmla="*/ 451 w 581"/>
                <a:gd name="T95" fmla="*/ 97 h 256"/>
                <a:gd name="T96" fmla="*/ 451 w 581"/>
                <a:gd name="T97" fmla="*/ 84 h 256"/>
                <a:gd name="T98" fmla="*/ 462 w 581"/>
                <a:gd name="T99" fmla="*/ 76 h 256"/>
                <a:gd name="T100" fmla="*/ 478 w 581"/>
                <a:gd name="T101" fmla="*/ 72 h 256"/>
                <a:gd name="T102" fmla="*/ 487 w 581"/>
                <a:gd name="T103" fmla="*/ 65 h 256"/>
                <a:gd name="T104" fmla="*/ 505 w 581"/>
                <a:gd name="T105" fmla="*/ 59 h 256"/>
                <a:gd name="T106" fmla="*/ 515 w 581"/>
                <a:gd name="T107" fmla="*/ 58 h 256"/>
                <a:gd name="T108" fmla="*/ 519 w 581"/>
                <a:gd name="T109" fmla="*/ 57 h 256"/>
                <a:gd name="T110" fmla="*/ 526 w 581"/>
                <a:gd name="T111" fmla="*/ 52 h 256"/>
                <a:gd name="T112" fmla="*/ 532 w 581"/>
                <a:gd name="T113" fmla="*/ 49 h 256"/>
                <a:gd name="T114" fmla="*/ 538 w 581"/>
                <a:gd name="T115" fmla="*/ 40 h 256"/>
                <a:gd name="T116" fmla="*/ 543 w 581"/>
                <a:gd name="T117" fmla="*/ 29 h 256"/>
                <a:gd name="T118" fmla="*/ 555 w 581"/>
                <a:gd name="T119" fmla="*/ 21 h 256"/>
                <a:gd name="T120" fmla="*/ 567 w 581"/>
                <a:gd name="T121" fmla="*/ 19 h 256"/>
                <a:gd name="T122" fmla="*/ 574 w 581"/>
                <a:gd name="T123" fmla="*/ 12 h 256"/>
                <a:gd name="T124" fmla="*/ 577 w 581"/>
                <a:gd name="T125" fmla="*/ 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1" h="256">
                  <a:moveTo>
                    <a:pt x="0" y="0"/>
                  </a:moveTo>
                  <a:lnTo>
                    <a:pt x="1" y="2"/>
                  </a:lnTo>
                  <a:lnTo>
                    <a:pt x="3" y="7"/>
                  </a:lnTo>
                  <a:lnTo>
                    <a:pt x="8" y="7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8"/>
                  </a:lnTo>
                  <a:lnTo>
                    <a:pt x="19" y="21"/>
                  </a:lnTo>
                  <a:lnTo>
                    <a:pt x="20" y="24"/>
                  </a:lnTo>
                  <a:lnTo>
                    <a:pt x="19" y="26"/>
                  </a:lnTo>
                  <a:lnTo>
                    <a:pt x="20" y="30"/>
                  </a:lnTo>
                  <a:lnTo>
                    <a:pt x="25" y="32"/>
                  </a:lnTo>
                  <a:lnTo>
                    <a:pt x="36" y="32"/>
                  </a:lnTo>
                  <a:lnTo>
                    <a:pt x="39" y="35"/>
                  </a:lnTo>
                  <a:lnTo>
                    <a:pt x="39" y="33"/>
                  </a:lnTo>
                  <a:lnTo>
                    <a:pt x="40" y="33"/>
                  </a:lnTo>
                  <a:lnTo>
                    <a:pt x="41" y="35"/>
                  </a:lnTo>
                  <a:lnTo>
                    <a:pt x="42" y="37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50" y="40"/>
                  </a:lnTo>
                  <a:lnTo>
                    <a:pt x="52" y="41"/>
                  </a:lnTo>
                  <a:lnTo>
                    <a:pt x="52" y="46"/>
                  </a:lnTo>
                  <a:lnTo>
                    <a:pt x="53" y="50"/>
                  </a:lnTo>
                  <a:lnTo>
                    <a:pt x="53" y="54"/>
                  </a:lnTo>
                  <a:lnTo>
                    <a:pt x="53" y="57"/>
                  </a:lnTo>
                  <a:lnTo>
                    <a:pt x="55" y="59"/>
                  </a:lnTo>
                  <a:lnTo>
                    <a:pt x="55" y="61"/>
                  </a:lnTo>
                  <a:lnTo>
                    <a:pt x="58" y="65"/>
                  </a:lnTo>
                  <a:lnTo>
                    <a:pt x="58" y="69"/>
                  </a:lnTo>
                  <a:lnTo>
                    <a:pt x="61" y="72"/>
                  </a:lnTo>
                  <a:lnTo>
                    <a:pt x="63" y="79"/>
                  </a:lnTo>
                  <a:lnTo>
                    <a:pt x="63" y="105"/>
                  </a:lnTo>
                  <a:lnTo>
                    <a:pt x="62" y="105"/>
                  </a:lnTo>
                  <a:lnTo>
                    <a:pt x="63" y="106"/>
                  </a:lnTo>
                  <a:lnTo>
                    <a:pt x="63" y="112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76" y="117"/>
                  </a:lnTo>
                  <a:lnTo>
                    <a:pt x="79" y="116"/>
                  </a:lnTo>
                  <a:lnTo>
                    <a:pt x="85" y="117"/>
                  </a:lnTo>
                  <a:lnTo>
                    <a:pt x="86" y="123"/>
                  </a:lnTo>
                  <a:lnTo>
                    <a:pt x="86" y="125"/>
                  </a:lnTo>
                  <a:lnTo>
                    <a:pt x="85" y="133"/>
                  </a:lnTo>
                  <a:lnTo>
                    <a:pt x="86" y="139"/>
                  </a:lnTo>
                  <a:lnTo>
                    <a:pt x="88" y="144"/>
                  </a:lnTo>
                  <a:lnTo>
                    <a:pt x="89" y="145"/>
                  </a:lnTo>
                  <a:lnTo>
                    <a:pt x="94" y="149"/>
                  </a:lnTo>
                  <a:lnTo>
                    <a:pt x="96" y="152"/>
                  </a:lnTo>
                  <a:lnTo>
                    <a:pt x="99" y="155"/>
                  </a:lnTo>
                  <a:lnTo>
                    <a:pt x="100" y="156"/>
                  </a:lnTo>
                  <a:lnTo>
                    <a:pt x="102" y="159"/>
                  </a:lnTo>
                  <a:lnTo>
                    <a:pt x="104" y="160"/>
                  </a:lnTo>
                  <a:lnTo>
                    <a:pt x="110" y="163"/>
                  </a:lnTo>
                  <a:lnTo>
                    <a:pt x="118" y="177"/>
                  </a:lnTo>
                  <a:lnTo>
                    <a:pt x="118" y="201"/>
                  </a:lnTo>
                  <a:lnTo>
                    <a:pt x="117" y="202"/>
                  </a:lnTo>
                  <a:lnTo>
                    <a:pt x="118" y="203"/>
                  </a:lnTo>
                  <a:lnTo>
                    <a:pt x="121" y="204"/>
                  </a:lnTo>
                  <a:lnTo>
                    <a:pt x="123" y="207"/>
                  </a:lnTo>
                  <a:lnTo>
                    <a:pt x="125" y="207"/>
                  </a:lnTo>
                  <a:lnTo>
                    <a:pt x="129" y="210"/>
                  </a:lnTo>
                  <a:lnTo>
                    <a:pt x="129" y="215"/>
                  </a:lnTo>
                  <a:lnTo>
                    <a:pt x="130" y="216"/>
                  </a:lnTo>
                  <a:lnTo>
                    <a:pt x="129" y="218"/>
                  </a:lnTo>
                  <a:lnTo>
                    <a:pt x="129" y="221"/>
                  </a:lnTo>
                  <a:lnTo>
                    <a:pt x="129" y="232"/>
                  </a:lnTo>
                  <a:lnTo>
                    <a:pt x="126" y="233"/>
                  </a:lnTo>
                  <a:lnTo>
                    <a:pt x="129" y="236"/>
                  </a:lnTo>
                  <a:lnTo>
                    <a:pt x="130" y="239"/>
                  </a:lnTo>
                  <a:lnTo>
                    <a:pt x="129" y="247"/>
                  </a:lnTo>
                  <a:lnTo>
                    <a:pt x="126" y="254"/>
                  </a:lnTo>
                  <a:lnTo>
                    <a:pt x="123" y="256"/>
                  </a:lnTo>
                  <a:lnTo>
                    <a:pt x="366" y="256"/>
                  </a:lnTo>
                  <a:lnTo>
                    <a:pt x="363" y="254"/>
                  </a:lnTo>
                  <a:lnTo>
                    <a:pt x="363" y="245"/>
                  </a:lnTo>
                  <a:lnTo>
                    <a:pt x="361" y="239"/>
                  </a:lnTo>
                  <a:lnTo>
                    <a:pt x="363" y="237"/>
                  </a:lnTo>
                  <a:lnTo>
                    <a:pt x="363" y="228"/>
                  </a:lnTo>
                  <a:lnTo>
                    <a:pt x="366" y="227"/>
                  </a:lnTo>
                  <a:lnTo>
                    <a:pt x="366" y="226"/>
                  </a:lnTo>
                  <a:lnTo>
                    <a:pt x="367" y="226"/>
                  </a:lnTo>
                  <a:lnTo>
                    <a:pt x="367" y="225"/>
                  </a:lnTo>
                  <a:lnTo>
                    <a:pt x="367" y="224"/>
                  </a:lnTo>
                  <a:lnTo>
                    <a:pt x="368" y="224"/>
                  </a:lnTo>
                  <a:lnTo>
                    <a:pt x="370" y="223"/>
                  </a:lnTo>
                  <a:lnTo>
                    <a:pt x="370" y="222"/>
                  </a:lnTo>
                  <a:lnTo>
                    <a:pt x="371" y="222"/>
                  </a:lnTo>
                  <a:lnTo>
                    <a:pt x="371" y="221"/>
                  </a:lnTo>
                  <a:lnTo>
                    <a:pt x="372" y="221"/>
                  </a:lnTo>
                  <a:lnTo>
                    <a:pt x="374" y="220"/>
                  </a:lnTo>
                  <a:lnTo>
                    <a:pt x="378" y="218"/>
                  </a:lnTo>
                  <a:lnTo>
                    <a:pt x="378" y="216"/>
                  </a:lnTo>
                  <a:lnTo>
                    <a:pt x="379" y="216"/>
                  </a:lnTo>
                  <a:lnTo>
                    <a:pt x="381" y="215"/>
                  </a:lnTo>
                  <a:lnTo>
                    <a:pt x="392" y="215"/>
                  </a:lnTo>
                  <a:lnTo>
                    <a:pt x="396" y="218"/>
                  </a:lnTo>
                  <a:lnTo>
                    <a:pt x="402" y="218"/>
                  </a:lnTo>
                  <a:lnTo>
                    <a:pt x="402" y="215"/>
                  </a:lnTo>
                  <a:lnTo>
                    <a:pt x="405" y="215"/>
                  </a:lnTo>
                  <a:lnTo>
                    <a:pt x="406" y="216"/>
                  </a:lnTo>
                  <a:lnTo>
                    <a:pt x="407" y="216"/>
                  </a:lnTo>
                  <a:lnTo>
                    <a:pt x="410" y="218"/>
                  </a:lnTo>
                  <a:lnTo>
                    <a:pt x="414" y="215"/>
                  </a:lnTo>
                  <a:lnTo>
                    <a:pt x="416" y="218"/>
                  </a:lnTo>
                  <a:lnTo>
                    <a:pt x="419" y="218"/>
                  </a:lnTo>
                  <a:lnTo>
                    <a:pt x="421" y="221"/>
                  </a:lnTo>
                  <a:lnTo>
                    <a:pt x="425" y="221"/>
                  </a:lnTo>
                  <a:lnTo>
                    <a:pt x="425" y="222"/>
                  </a:lnTo>
                  <a:lnTo>
                    <a:pt x="427" y="223"/>
                  </a:lnTo>
                  <a:lnTo>
                    <a:pt x="427" y="221"/>
                  </a:lnTo>
                  <a:lnTo>
                    <a:pt x="429" y="221"/>
                  </a:lnTo>
                  <a:lnTo>
                    <a:pt x="428" y="223"/>
                  </a:lnTo>
                  <a:lnTo>
                    <a:pt x="429" y="225"/>
                  </a:lnTo>
                  <a:lnTo>
                    <a:pt x="434" y="226"/>
                  </a:lnTo>
                  <a:lnTo>
                    <a:pt x="435" y="228"/>
                  </a:lnTo>
                  <a:lnTo>
                    <a:pt x="438" y="228"/>
                  </a:lnTo>
                  <a:lnTo>
                    <a:pt x="443" y="232"/>
                  </a:lnTo>
                  <a:lnTo>
                    <a:pt x="443" y="233"/>
                  </a:lnTo>
                  <a:lnTo>
                    <a:pt x="446" y="234"/>
                  </a:lnTo>
                  <a:lnTo>
                    <a:pt x="449" y="236"/>
                  </a:lnTo>
                  <a:lnTo>
                    <a:pt x="456" y="236"/>
                  </a:lnTo>
                  <a:lnTo>
                    <a:pt x="457" y="237"/>
                  </a:lnTo>
                  <a:lnTo>
                    <a:pt x="460" y="237"/>
                  </a:lnTo>
                  <a:lnTo>
                    <a:pt x="465" y="239"/>
                  </a:lnTo>
                  <a:lnTo>
                    <a:pt x="481" y="239"/>
                  </a:lnTo>
                  <a:lnTo>
                    <a:pt x="484" y="243"/>
                  </a:lnTo>
                  <a:lnTo>
                    <a:pt x="494" y="243"/>
                  </a:lnTo>
                  <a:lnTo>
                    <a:pt x="494" y="244"/>
                  </a:lnTo>
                  <a:lnTo>
                    <a:pt x="498" y="245"/>
                  </a:lnTo>
                  <a:lnTo>
                    <a:pt x="501" y="245"/>
                  </a:lnTo>
                  <a:lnTo>
                    <a:pt x="502" y="245"/>
                  </a:lnTo>
                  <a:lnTo>
                    <a:pt x="503" y="247"/>
                  </a:lnTo>
                  <a:lnTo>
                    <a:pt x="509" y="247"/>
                  </a:lnTo>
                  <a:lnTo>
                    <a:pt x="511" y="248"/>
                  </a:lnTo>
                  <a:lnTo>
                    <a:pt x="514" y="248"/>
                  </a:lnTo>
                  <a:lnTo>
                    <a:pt x="516" y="247"/>
                  </a:lnTo>
                  <a:lnTo>
                    <a:pt x="519" y="245"/>
                  </a:lnTo>
                  <a:lnTo>
                    <a:pt x="520" y="243"/>
                  </a:lnTo>
                  <a:lnTo>
                    <a:pt x="516" y="239"/>
                  </a:lnTo>
                  <a:lnTo>
                    <a:pt x="512" y="236"/>
                  </a:lnTo>
                  <a:lnTo>
                    <a:pt x="511" y="234"/>
                  </a:lnTo>
                  <a:lnTo>
                    <a:pt x="500" y="234"/>
                  </a:lnTo>
                  <a:lnTo>
                    <a:pt x="498" y="232"/>
                  </a:lnTo>
                  <a:lnTo>
                    <a:pt x="489" y="232"/>
                  </a:lnTo>
                  <a:lnTo>
                    <a:pt x="489" y="225"/>
                  </a:lnTo>
                  <a:lnTo>
                    <a:pt x="486" y="223"/>
                  </a:lnTo>
                  <a:lnTo>
                    <a:pt x="484" y="223"/>
                  </a:lnTo>
                  <a:lnTo>
                    <a:pt x="479" y="218"/>
                  </a:lnTo>
                  <a:lnTo>
                    <a:pt x="477" y="215"/>
                  </a:lnTo>
                  <a:lnTo>
                    <a:pt x="476" y="215"/>
                  </a:lnTo>
                  <a:lnTo>
                    <a:pt x="476" y="214"/>
                  </a:lnTo>
                  <a:lnTo>
                    <a:pt x="475" y="212"/>
                  </a:lnTo>
                  <a:lnTo>
                    <a:pt x="473" y="212"/>
                  </a:lnTo>
                  <a:lnTo>
                    <a:pt x="470" y="209"/>
                  </a:lnTo>
                  <a:lnTo>
                    <a:pt x="470" y="207"/>
                  </a:lnTo>
                  <a:lnTo>
                    <a:pt x="469" y="204"/>
                  </a:lnTo>
                  <a:lnTo>
                    <a:pt x="467" y="204"/>
                  </a:lnTo>
                  <a:lnTo>
                    <a:pt x="463" y="200"/>
                  </a:lnTo>
                  <a:lnTo>
                    <a:pt x="457" y="199"/>
                  </a:lnTo>
                  <a:lnTo>
                    <a:pt x="454" y="197"/>
                  </a:lnTo>
                  <a:lnTo>
                    <a:pt x="454" y="194"/>
                  </a:lnTo>
                  <a:lnTo>
                    <a:pt x="451" y="192"/>
                  </a:lnTo>
                  <a:lnTo>
                    <a:pt x="450" y="191"/>
                  </a:lnTo>
                  <a:lnTo>
                    <a:pt x="451" y="189"/>
                  </a:lnTo>
                  <a:lnTo>
                    <a:pt x="454" y="188"/>
                  </a:lnTo>
                  <a:lnTo>
                    <a:pt x="449" y="183"/>
                  </a:lnTo>
                  <a:lnTo>
                    <a:pt x="454" y="177"/>
                  </a:lnTo>
                  <a:lnTo>
                    <a:pt x="456" y="174"/>
                  </a:lnTo>
                  <a:lnTo>
                    <a:pt x="457" y="171"/>
                  </a:lnTo>
                  <a:lnTo>
                    <a:pt x="460" y="168"/>
                  </a:lnTo>
                  <a:lnTo>
                    <a:pt x="457" y="166"/>
                  </a:lnTo>
                  <a:lnTo>
                    <a:pt x="456" y="163"/>
                  </a:lnTo>
                  <a:lnTo>
                    <a:pt x="454" y="161"/>
                  </a:lnTo>
                  <a:lnTo>
                    <a:pt x="454" y="157"/>
                  </a:lnTo>
                  <a:lnTo>
                    <a:pt x="451" y="154"/>
                  </a:lnTo>
                  <a:lnTo>
                    <a:pt x="451" y="152"/>
                  </a:lnTo>
                  <a:lnTo>
                    <a:pt x="446" y="149"/>
                  </a:lnTo>
                  <a:lnTo>
                    <a:pt x="445" y="141"/>
                  </a:lnTo>
                  <a:lnTo>
                    <a:pt x="445" y="130"/>
                  </a:lnTo>
                  <a:lnTo>
                    <a:pt x="446" y="128"/>
                  </a:lnTo>
                  <a:lnTo>
                    <a:pt x="445" y="125"/>
                  </a:lnTo>
                  <a:lnTo>
                    <a:pt x="443" y="121"/>
                  </a:lnTo>
                  <a:lnTo>
                    <a:pt x="443" y="119"/>
                  </a:lnTo>
                  <a:lnTo>
                    <a:pt x="443" y="116"/>
                  </a:lnTo>
                  <a:lnTo>
                    <a:pt x="449" y="106"/>
                  </a:lnTo>
                  <a:lnTo>
                    <a:pt x="450" y="104"/>
                  </a:lnTo>
                  <a:lnTo>
                    <a:pt x="450" y="103"/>
                  </a:lnTo>
                  <a:lnTo>
                    <a:pt x="451" y="103"/>
                  </a:lnTo>
                  <a:lnTo>
                    <a:pt x="451" y="97"/>
                  </a:lnTo>
                  <a:lnTo>
                    <a:pt x="454" y="95"/>
                  </a:lnTo>
                  <a:lnTo>
                    <a:pt x="451" y="94"/>
                  </a:lnTo>
                  <a:lnTo>
                    <a:pt x="449" y="90"/>
                  </a:lnTo>
                  <a:lnTo>
                    <a:pt x="451" y="84"/>
                  </a:lnTo>
                  <a:lnTo>
                    <a:pt x="453" y="83"/>
                  </a:lnTo>
                  <a:lnTo>
                    <a:pt x="456" y="81"/>
                  </a:lnTo>
                  <a:lnTo>
                    <a:pt x="458" y="77"/>
                  </a:lnTo>
                  <a:lnTo>
                    <a:pt x="462" y="76"/>
                  </a:lnTo>
                  <a:lnTo>
                    <a:pt x="465" y="73"/>
                  </a:lnTo>
                  <a:lnTo>
                    <a:pt x="470" y="73"/>
                  </a:lnTo>
                  <a:lnTo>
                    <a:pt x="476" y="72"/>
                  </a:lnTo>
                  <a:lnTo>
                    <a:pt x="478" y="72"/>
                  </a:lnTo>
                  <a:lnTo>
                    <a:pt x="479" y="76"/>
                  </a:lnTo>
                  <a:lnTo>
                    <a:pt x="484" y="72"/>
                  </a:lnTo>
                  <a:lnTo>
                    <a:pt x="486" y="69"/>
                  </a:lnTo>
                  <a:lnTo>
                    <a:pt x="487" y="65"/>
                  </a:lnTo>
                  <a:lnTo>
                    <a:pt x="490" y="62"/>
                  </a:lnTo>
                  <a:lnTo>
                    <a:pt x="501" y="62"/>
                  </a:lnTo>
                  <a:lnTo>
                    <a:pt x="503" y="61"/>
                  </a:lnTo>
                  <a:lnTo>
                    <a:pt x="505" y="59"/>
                  </a:lnTo>
                  <a:lnTo>
                    <a:pt x="512" y="59"/>
                  </a:lnTo>
                  <a:lnTo>
                    <a:pt x="512" y="57"/>
                  </a:lnTo>
                  <a:lnTo>
                    <a:pt x="514" y="57"/>
                  </a:lnTo>
                  <a:lnTo>
                    <a:pt x="515" y="58"/>
                  </a:lnTo>
                  <a:lnTo>
                    <a:pt x="517" y="59"/>
                  </a:lnTo>
                  <a:lnTo>
                    <a:pt x="517" y="58"/>
                  </a:lnTo>
                  <a:lnTo>
                    <a:pt x="519" y="58"/>
                  </a:lnTo>
                  <a:lnTo>
                    <a:pt x="519" y="57"/>
                  </a:lnTo>
                  <a:lnTo>
                    <a:pt x="520" y="57"/>
                  </a:lnTo>
                  <a:lnTo>
                    <a:pt x="522" y="54"/>
                  </a:lnTo>
                  <a:lnTo>
                    <a:pt x="525" y="54"/>
                  </a:lnTo>
                  <a:lnTo>
                    <a:pt x="526" y="52"/>
                  </a:lnTo>
                  <a:lnTo>
                    <a:pt x="527" y="50"/>
                  </a:lnTo>
                  <a:lnTo>
                    <a:pt x="531" y="50"/>
                  </a:lnTo>
                  <a:lnTo>
                    <a:pt x="531" y="49"/>
                  </a:lnTo>
                  <a:lnTo>
                    <a:pt x="532" y="49"/>
                  </a:lnTo>
                  <a:lnTo>
                    <a:pt x="534" y="48"/>
                  </a:lnTo>
                  <a:lnTo>
                    <a:pt x="536" y="46"/>
                  </a:lnTo>
                  <a:lnTo>
                    <a:pt x="536" y="41"/>
                  </a:lnTo>
                  <a:lnTo>
                    <a:pt x="538" y="40"/>
                  </a:lnTo>
                  <a:lnTo>
                    <a:pt x="538" y="35"/>
                  </a:lnTo>
                  <a:lnTo>
                    <a:pt x="541" y="30"/>
                  </a:lnTo>
                  <a:lnTo>
                    <a:pt x="541" y="29"/>
                  </a:lnTo>
                  <a:lnTo>
                    <a:pt x="543" y="29"/>
                  </a:lnTo>
                  <a:lnTo>
                    <a:pt x="545" y="26"/>
                  </a:lnTo>
                  <a:lnTo>
                    <a:pt x="547" y="24"/>
                  </a:lnTo>
                  <a:lnTo>
                    <a:pt x="552" y="24"/>
                  </a:lnTo>
                  <a:lnTo>
                    <a:pt x="555" y="21"/>
                  </a:lnTo>
                  <a:lnTo>
                    <a:pt x="555" y="19"/>
                  </a:lnTo>
                  <a:lnTo>
                    <a:pt x="557" y="18"/>
                  </a:lnTo>
                  <a:lnTo>
                    <a:pt x="560" y="19"/>
                  </a:lnTo>
                  <a:lnTo>
                    <a:pt x="567" y="19"/>
                  </a:lnTo>
                  <a:lnTo>
                    <a:pt x="574" y="18"/>
                  </a:lnTo>
                  <a:lnTo>
                    <a:pt x="574" y="16"/>
                  </a:lnTo>
                  <a:lnTo>
                    <a:pt x="574" y="13"/>
                  </a:lnTo>
                  <a:lnTo>
                    <a:pt x="574" y="12"/>
                  </a:lnTo>
                  <a:lnTo>
                    <a:pt x="575" y="12"/>
                  </a:lnTo>
                  <a:lnTo>
                    <a:pt x="576" y="10"/>
                  </a:lnTo>
                  <a:lnTo>
                    <a:pt x="577" y="8"/>
                  </a:lnTo>
                  <a:lnTo>
                    <a:pt x="577" y="7"/>
                  </a:lnTo>
                  <a:lnTo>
                    <a:pt x="58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51" name="Freeform 117">
              <a:extLst>
                <a:ext uri="{FF2B5EF4-FFF2-40B4-BE49-F238E27FC236}">
                  <a16:creationId xmlns:a16="http://schemas.microsoft.com/office/drawing/2014/main" id="{AA99C4B3-5222-F945-1DCC-321F68BA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52" y="2689276"/>
              <a:ext cx="130436" cy="47431"/>
            </a:xfrm>
            <a:custGeom>
              <a:avLst/>
              <a:gdLst>
                <a:gd name="T0" fmla="*/ 28 w 694"/>
                <a:gd name="T1" fmla="*/ 255 h 255"/>
                <a:gd name="T2" fmla="*/ 153 w 694"/>
                <a:gd name="T3" fmla="*/ 251 h 255"/>
                <a:gd name="T4" fmla="*/ 178 w 694"/>
                <a:gd name="T5" fmla="*/ 242 h 255"/>
                <a:gd name="T6" fmla="*/ 197 w 694"/>
                <a:gd name="T7" fmla="*/ 251 h 255"/>
                <a:gd name="T8" fmla="*/ 632 w 694"/>
                <a:gd name="T9" fmla="*/ 220 h 255"/>
                <a:gd name="T10" fmla="*/ 621 w 694"/>
                <a:gd name="T11" fmla="*/ 205 h 255"/>
                <a:gd name="T12" fmla="*/ 601 w 694"/>
                <a:gd name="T13" fmla="*/ 191 h 255"/>
                <a:gd name="T14" fmla="*/ 593 w 694"/>
                <a:gd name="T15" fmla="*/ 145 h 255"/>
                <a:gd name="T16" fmla="*/ 600 w 694"/>
                <a:gd name="T17" fmla="*/ 131 h 255"/>
                <a:gd name="T18" fmla="*/ 623 w 694"/>
                <a:gd name="T19" fmla="*/ 129 h 255"/>
                <a:gd name="T20" fmla="*/ 653 w 694"/>
                <a:gd name="T21" fmla="*/ 142 h 255"/>
                <a:gd name="T22" fmla="*/ 659 w 694"/>
                <a:gd name="T23" fmla="*/ 118 h 255"/>
                <a:gd name="T24" fmla="*/ 653 w 694"/>
                <a:gd name="T25" fmla="*/ 97 h 255"/>
                <a:gd name="T26" fmla="*/ 639 w 694"/>
                <a:gd name="T27" fmla="*/ 80 h 255"/>
                <a:gd name="T28" fmla="*/ 632 w 694"/>
                <a:gd name="T29" fmla="*/ 63 h 255"/>
                <a:gd name="T30" fmla="*/ 636 w 694"/>
                <a:gd name="T31" fmla="*/ 54 h 255"/>
                <a:gd name="T32" fmla="*/ 643 w 694"/>
                <a:gd name="T33" fmla="*/ 41 h 255"/>
                <a:gd name="T34" fmla="*/ 659 w 694"/>
                <a:gd name="T35" fmla="*/ 22 h 255"/>
                <a:gd name="T36" fmla="*/ 673 w 694"/>
                <a:gd name="T37" fmla="*/ 16 h 255"/>
                <a:gd name="T38" fmla="*/ 693 w 694"/>
                <a:gd name="T39" fmla="*/ 10 h 255"/>
                <a:gd name="T40" fmla="*/ 446 w 694"/>
                <a:gd name="T41" fmla="*/ 0 h 255"/>
                <a:gd name="T42" fmla="*/ 450 w 694"/>
                <a:gd name="T43" fmla="*/ 10 h 255"/>
                <a:gd name="T44" fmla="*/ 449 w 694"/>
                <a:gd name="T45" fmla="*/ 40 h 255"/>
                <a:gd name="T46" fmla="*/ 443 w 694"/>
                <a:gd name="T47" fmla="*/ 46 h 255"/>
                <a:gd name="T48" fmla="*/ 421 w 694"/>
                <a:gd name="T49" fmla="*/ 71 h 255"/>
                <a:gd name="T50" fmla="*/ 408 w 694"/>
                <a:gd name="T51" fmla="*/ 74 h 255"/>
                <a:gd name="T52" fmla="*/ 386 w 694"/>
                <a:gd name="T53" fmla="*/ 76 h 255"/>
                <a:gd name="T54" fmla="*/ 366 w 694"/>
                <a:gd name="T55" fmla="*/ 78 h 255"/>
                <a:gd name="T56" fmla="*/ 341 w 694"/>
                <a:gd name="T57" fmla="*/ 74 h 255"/>
                <a:gd name="T58" fmla="*/ 325 w 694"/>
                <a:gd name="T59" fmla="*/ 67 h 255"/>
                <a:gd name="T60" fmla="*/ 306 w 694"/>
                <a:gd name="T61" fmla="*/ 53 h 255"/>
                <a:gd name="T62" fmla="*/ 301 w 694"/>
                <a:gd name="T63" fmla="*/ 35 h 255"/>
                <a:gd name="T64" fmla="*/ 266 w 694"/>
                <a:gd name="T65" fmla="*/ 27 h 255"/>
                <a:gd name="T66" fmla="*/ 238 w 694"/>
                <a:gd name="T67" fmla="*/ 14 h 255"/>
                <a:gd name="T68" fmla="*/ 222 w 694"/>
                <a:gd name="T69" fmla="*/ 2 h 255"/>
                <a:gd name="T70" fmla="*/ 197 w 694"/>
                <a:gd name="T71" fmla="*/ 2 h 255"/>
                <a:gd name="T72" fmla="*/ 54 w 694"/>
                <a:gd name="T73" fmla="*/ 2 h 255"/>
                <a:gd name="T74" fmla="*/ 64 w 694"/>
                <a:gd name="T75" fmla="*/ 27 h 255"/>
                <a:gd name="T76" fmla="*/ 53 w 694"/>
                <a:gd name="T77" fmla="*/ 46 h 255"/>
                <a:gd name="T78" fmla="*/ 85 w 694"/>
                <a:gd name="T79" fmla="*/ 36 h 255"/>
                <a:gd name="T80" fmla="*/ 96 w 694"/>
                <a:gd name="T81" fmla="*/ 30 h 255"/>
                <a:gd name="T82" fmla="*/ 113 w 694"/>
                <a:gd name="T83" fmla="*/ 22 h 255"/>
                <a:gd name="T84" fmla="*/ 138 w 694"/>
                <a:gd name="T85" fmla="*/ 24 h 255"/>
                <a:gd name="T86" fmla="*/ 155 w 694"/>
                <a:gd name="T87" fmla="*/ 39 h 255"/>
                <a:gd name="T88" fmla="*/ 162 w 694"/>
                <a:gd name="T89" fmla="*/ 54 h 255"/>
                <a:gd name="T90" fmla="*/ 156 w 694"/>
                <a:gd name="T91" fmla="*/ 85 h 255"/>
                <a:gd name="T92" fmla="*/ 149 w 694"/>
                <a:gd name="T93" fmla="*/ 129 h 255"/>
                <a:gd name="T94" fmla="*/ 145 w 694"/>
                <a:gd name="T95" fmla="*/ 138 h 255"/>
                <a:gd name="T96" fmla="*/ 140 w 694"/>
                <a:gd name="T97" fmla="*/ 153 h 255"/>
                <a:gd name="T98" fmla="*/ 128 w 694"/>
                <a:gd name="T99" fmla="*/ 161 h 255"/>
                <a:gd name="T100" fmla="*/ 124 w 694"/>
                <a:gd name="T101" fmla="*/ 169 h 255"/>
                <a:gd name="T102" fmla="*/ 113 w 694"/>
                <a:gd name="T103" fmla="*/ 189 h 255"/>
                <a:gd name="T104" fmla="*/ 101 w 694"/>
                <a:gd name="T105" fmla="*/ 196 h 255"/>
                <a:gd name="T106" fmla="*/ 83 w 694"/>
                <a:gd name="T107" fmla="*/ 207 h 255"/>
                <a:gd name="T108" fmla="*/ 60 w 694"/>
                <a:gd name="T109" fmla="*/ 214 h 255"/>
                <a:gd name="T110" fmla="*/ 47 w 694"/>
                <a:gd name="T111" fmla="*/ 220 h 255"/>
                <a:gd name="T112" fmla="*/ 25 w 694"/>
                <a:gd name="T113" fmla="*/ 23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4" h="255">
                  <a:moveTo>
                    <a:pt x="20" y="240"/>
                  </a:moveTo>
                  <a:lnTo>
                    <a:pt x="17" y="243"/>
                  </a:lnTo>
                  <a:lnTo>
                    <a:pt x="9" y="243"/>
                  </a:lnTo>
                  <a:lnTo>
                    <a:pt x="7" y="249"/>
                  </a:lnTo>
                  <a:lnTo>
                    <a:pt x="0" y="253"/>
                  </a:lnTo>
                  <a:lnTo>
                    <a:pt x="0" y="255"/>
                  </a:lnTo>
                  <a:lnTo>
                    <a:pt x="28" y="255"/>
                  </a:lnTo>
                  <a:lnTo>
                    <a:pt x="29" y="254"/>
                  </a:lnTo>
                  <a:lnTo>
                    <a:pt x="44" y="254"/>
                  </a:lnTo>
                  <a:lnTo>
                    <a:pt x="48" y="255"/>
                  </a:lnTo>
                  <a:lnTo>
                    <a:pt x="154" y="255"/>
                  </a:lnTo>
                  <a:lnTo>
                    <a:pt x="154" y="254"/>
                  </a:lnTo>
                  <a:lnTo>
                    <a:pt x="153" y="254"/>
                  </a:lnTo>
                  <a:lnTo>
                    <a:pt x="153" y="251"/>
                  </a:lnTo>
                  <a:lnTo>
                    <a:pt x="159" y="243"/>
                  </a:lnTo>
                  <a:lnTo>
                    <a:pt x="164" y="240"/>
                  </a:lnTo>
                  <a:lnTo>
                    <a:pt x="167" y="240"/>
                  </a:lnTo>
                  <a:lnTo>
                    <a:pt x="171" y="238"/>
                  </a:lnTo>
                  <a:lnTo>
                    <a:pt x="172" y="239"/>
                  </a:lnTo>
                  <a:lnTo>
                    <a:pt x="175" y="240"/>
                  </a:lnTo>
                  <a:lnTo>
                    <a:pt x="178" y="242"/>
                  </a:lnTo>
                  <a:lnTo>
                    <a:pt x="180" y="242"/>
                  </a:lnTo>
                  <a:lnTo>
                    <a:pt x="182" y="246"/>
                  </a:lnTo>
                  <a:lnTo>
                    <a:pt x="184" y="248"/>
                  </a:lnTo>
                  <a:lnTo>
                    <a:pt x="186" y="249"/>
                  </a:lnTo>
                  <a:lnTo>
                    <a:pt x="191" y="249"/>
                  </a:lnTo>
                  <a:lnTo>
                    <a:pt x="192" y="251"/>
                  </a:lnTo>
                  <a:lnTo>
                    <a:pt x="197" y="251"/>
                  </a:lnTo>
                  <a:lnTo>
                    <a:pt x="197" y="254"/>
                  </a:lnTo>
                  <a:lnTo>
                    <a:pt x="200" y="255"/>
                  </a:lnTo>
                  <a:lnTo>
                    <a:pt x="638" y="255"/>
                  </a:lnTo>
                  <a:lnTo>
                    <a:pt x="637" y="254"/>
                  </a:lnTo>
                  <a:lnTo>
                    <a:pt x="637" y="227"/>
                  </a:lnTo>
                  <a:lnTo>
                    <a:pt x="632" y="221"/>
                  </a:lnTo>
                  <a:lnTo>
                    <a:pt x="632" y="220"/>
                  </a:lnTo>
                  <a:lnTo>
                    <a:pt x="629" y="217"/>
                  </a:lnTo>
                  <a:lnTo>
                    <a:pt x="628" y="215"/>
                  </a:lnTo>
                  <a:lnTo>
                    <a:pt x="628" y="213"/>
                  </a:lnTo>
                  <a:lnTo>
                    <a:pt x="627" y="209"/>
                  </a:lnTo>
                  <a:lnTo>
                    <a:pt x="626" y="209"/>
                  </a:lnTo>
                  <a:lnTo>
                    <a:pt x="622" y="206"/>
                  </a:lnTo>
                  <a:lnTo>
                    <a:pt x="621" y="205"/>
                  </a:lnTo>
                  <a:lnTo>
                    <a:pt x="618" y="206"/>
                  </a:lnTo>
                  <a:lnTo>
                    <a:pt x="617" y="205"/>
                  </a:lnTo>
                  <a:lnTo>
                    <a:pt x="617" y="200"/>
                  </a:lnTo>
                  <a:lnTo>
                    <a:pt x="612" y="199"/>
                  </a:lnTo>
                  <a:lnTo>
                    <a:pt x="610" y="196"/>
                  </a:lnTo>
                  <a:lnTo>
                    <a:pt x="606" y="196"/>
                  </a:lnTo>
                  <a:lnTo>
                    <a:pt x="601" y="191"/>
                  </a:lnTo>
                  <a:lnTo>
                    <a:pt x="596" y="183"/>
                  </a:lnTo>
                  <a:lnTo>
                    <a:pt x="596" y="166"/>
                  </a:lnTo>
                  <a:lnTo>
                    <a:pt x="590" y="166"/>
                  </a:lnTo>
                  <a:lnTo>
                    <a:pt x="588" y="164"/>
                  </a:lnTo>
                  <a:lnTo>
                    <a:pt x="588" y="153"/>
                  </a:lnTo>
                  <a:lnTo>
                    <a:pt x="590" y="147"/>
                  </a:lnTo>
                  <a:lnTo>
                    <a:pt x="593" y="145"/>
                  </a:lnTo>
                  <a:lnTo>
                    <a:pt x="593" y="144"/>
                  </a:lnTo>
                  <a:lnTo>
                    <a:pt x="596" y="142"/>
                  </a:lnTo>
                  <a:lnTo>
                    <a:pt x="596" y="136"/>
                  </a:lnTo>
                  <a:lnTo>
                    <a:pt x="599" y="133"/>
                  </a:lnTo>
                  <a:lnTo>
                    <a:pt x="599" y="132"/>
                  </a:lnTo>
                  <a:lnTo>
                    <a:pt x="600" y="132"/>
                  </a:lnTo>
                  <a:lnTo>
                    <a:pt x="600" y="131"/>
                  </a:lnTo>
                  <a:lnTo>
                    <a:pt x="601" y="131"/>
                  </a:lnTo>
                  <a:lnTo>
                    <a:pt x="608" y="131"/>
                  </a:lnTo>
                  <a:lnTo>
                    <a:pt x="612" y="129"/>
                  </a:lnTo>
                  <a:lnTo>
                    <a:pt x="615" y="129"/>
                  </a:lnTo>
                  <a:lnTo>
                    <a:pt x="616" y="126"/>
                  </a:lnTo>
                  <a:lnTo>
                    <a:pt x="618" y="126"/>
                  </a:lnTo>
                  <a:lnTo>
                    <a:pt x="623" y="129"/>
                  </a:lnTo>
                  <a:lnTo>
                    <a:pt x="629" y="131"/>
                  </a:lnTo>
                  <a:lnTo>
                    <a:pt x="637" y="131"/>
                  </a:lnTo>
                  <a:lnTo>
                    <a:pt x="638" y="131"/>
                  </a:lnTo>
                  <a:lnTo>
                    <a:pt x="640" y="133"/>
                  </a:lnTo>
                  <a:lnTo>
                    <a:pt x="645" y="134"/>
                  </a:lnTo>
                  <a:lnTo>
                    <a:pt x="648" y="136"/>
                  </a:lnTo>
                  <a:lnTo>
                    <a:pt x="653" y="142"/>
                  </a:lnTo>
                  <a:lnTo>
                    <a:pt x="662" y="142"/>
                  </a:lnTo>
                  <a:lnTo>
                    <a:pt x="662" y="136"/>
                  </a:lnTo>
                  <a:lnTo>
                    <a:pt x="659" y="133"/>
                  </a:lnTo>
                  <a:lnTo>
                    <a:pt x="659" y="120"/>
                  </a:lnTo>
                  <a:lnTo>
                    <a:pt x="659" y="119"/>
                  </a:lnTo>
                  <a:lnTo>
                    <a:pt x="660" y="119"/>
                  </a:lnTo>
                  <a:lnTo>
                    <a:pt x="659" y="118"/>
                  </a:lnTo>
                  <a:lnTo>
                    <a:pt x="659" y="112"/>
                  </a:lnTo>
                  <a:lnTo>
                    <a:pt x="659" y="111"/>
                  </a:lnTo>
                  <a:lnTo>
                    <a:pt x="660" y="111"/>
                  </a:lnTo>
                  <a:lnTo>
                    <a:pt x="659" y="111"/>
                  </a:lnTo>
                  <a:lnTo>
                    <a:pt x="659" y="104"/>
                  </a:lnTo>
                  <a:lnTo>
                    <a:pt x="656" y="100"/>
                  </a:lnTo>
                  <a:lnTo>
                    <a:pt x="653" y="97"/>
                  </a:lnTo>
                  <a:lnTo>
                    <a:pt x="653" y="93"/>
                  </a:lnTo>
                  <a:lnTo>
                    <a:pt x="650" y="89"/>
                  </a:lnTo>
                  <a:lnTo>
                    <a:pt x="648" y="87"/>
                  </a:lnTo>
                  <a:lnTo>
                    <a:pt x="645" y="85"/>
                  </a:lnTo>
                  <a:lnTo>
                    <a:pt x="643" y="85"/>
                  </a:lnTo>
                  <a:lnTo>
                    <a:pt x="639" y="82"/>
                  </a:lnTo>
                  <a:lnTo>
                    <a:pt x="639" y="80"/>
                  </a:lnTo>
                  <a:lnTo>
                    <a:pt x="637" y="78"/>
                  </a:lnTo>
                  <a:lnTo>
                    <a:pt x="637" y="76"/>
                  </a:lnTo>
                  <a:lnTo>
                    <a:pt x="634" y="74"/>
                  </a:lnTo>
                  <a:lnTo>
                    <a:pt x="632" y="69"/>
                  </a:lnTo>
                  <a:lnTo>
                    <a:pt x="632" y="65"/>
                  </a:lnTo>
                  <a:lnTo>
                    <a:pt x="632" y="64"/>
                  </a:lnTo>
                  <a:lnTo>
                    <a:pt x="632" y="63"/>
                  </a:lnTo>
                  <a:lnTo>
                    <a:pt x="633" y="63"/>
                  </a:lnTo>
                  <a:lnTo>
                    <a:pt x="633" y="61"/>
                  </a:lnTo>
                  <a:lnTo>
                    <a:pt x="633" y="60"/>
                  </a:lnTo>
                  <a:lnTo>
                    <a:pt x="634" y="60"/>
                  </a:lnTo>
                  <a:lnTo>
                    <a:pt x="634" y="58"/>
                  </a:lnTo>
                  <a:lnTo>
                    <a:pt x="636" y="55"/>
                  </a:lnTo>
                  <a:lnTo>
                    <a:pt x="636" y="54"/>
                  </a:lnTo>
                  <a:lnTo>
                    <a:pt x="637" y="54"/>
                  </a:lnTo>
                  <a:lnTo>
                    <a:pt x="639" y="52"/>
                  </a:lnTo>
                  <a:lnTo>
                    <a:pt x="638" y="51"/>
                  </a:lnTo>
                  <a:lnTo>
                    <a:pt x="639" y="49"/>
                  </a:lnTo>
                  <a:lnTo>
                    <a:pt x="640" y="47"/>
                  </a:lnTo>
                  <a:lnTo>
                    <a:pt x="640" y="46"/>
                  </a:lnTo>
                  <a:lnTo>
                    <a:pt x="643" y="41"/>
                  </a:lnTo>
                  <a:lnTo>
                    <a:pt x="643" y="36"/>
                  </a:lnTo>
                  <a:lnTo>
                    <a:pt x="648" y="35"/>
                  </a:lnTo>
                  <a:lnTo>
                    <a:pt x="650" y="33"/>
                  </a:lnTo>
                  <a:lnTo>
                    <a:pt x="650" y="30"/>
                  </a:lnTo>
                  <a:lnTo>
                    <a:pt x="651" y="27"/>
                  </a:lnTo>
                  <a:lnTo>
                    <a:pt x="653" y="24"/>
                  </a:lnTo>
                  <a:lnTo>
                    <a:pt x="659" y="22"/>
                  </a:lnTo>
                  <a:lnTo>
                    <a:pt x="659" y="19"/>
                  </a:lnTo>
                  <a:lnTo>
                    <a:pt x="662" y="16"/>
                  </a:lnTo>
                  <a:lnTo>
                    <a:pt x="670" y="16"/>
                  </a:lnTo>
                  <a:lnTo>
                    <a:pt x="672" y="18"/>
                  </a:lnTo>
                  <a:lnTo>
                    <a:pt x="672" y="17"/>
                  </a:lnTo>
                  <a:lnTo>
                    <a:pt x="672" y="16"/>
                  </a:lnTo>
                  <a:lnTo>
                    <a:pt x="673" y="16"/>
                  </a:lnTo>
                  <a:lnTo>
                    <a:pt x="677" y="16"/>
                  </a:lnTo>
                  <a:lnTo>
                    <a:pt x="681" y="14"/>
                  </a:lnTo>
                  <a:lnTo>
                    <a:pt x="688" y="14"/>
                  </a:lnTo>
                  <a:lnTo>
                    <a:pt x="691" y="13"/>
                  </a:lnTo>
                  <a:lnTo>
                    <a:pt x="692" y="11"/>
                  </a:lnTo>
                  <a:lnTo>
                    <a:pt x="692" y="10"/>
                  </a:lnTo>
                  <a:lnTo>
                    <a:pt x="693" y="10"/>
                  </a:lnTo>
                  <a:lnTo>
                    <a:pt x="693" y="9"/>
                  </a:lnTo>
                  <a:lnTo>
                    <a:pt x="694" y="9"/>
                  </a:lnTo>
                  <a:lnTo>
                    <a:pt x="692" y="3"/>
                  </a:lnTo>
                  <a:lnTo>
                    <a:pt x="692" y="2"/>
                  </a:lnTo>
                  <a:lnTo>
                    <a:pt x="691" y="0"/>
                  </a:lnTo>
                  <a:lnTo>
                    <a:pt x="448" y="0"/>
                  </a:lnTo>
                  <a:lnTo>
                    <a:pt x="446" y="0"/>
                  </a:lnTo>
                  <a:lnTo>
                    <a:pt x="444" y="0"/>
                  </a:lnTo>
                  <a:lnTo>
                    <a:pt x="444" y="3"/>
                  </a:lnTo>
                  <a:lnTo>
                    <a:pt x="444" y="6"/>
                  </a:lnTo>
                  <a:lnTo>
                    <a:pt x="446" y="9"/>
                  </a:lnTo>
                  <a:lnTo>
                    <a:pt x="448" y="9"/>
                  </a:lnTo>
                  <a:lnTo>
                    <a:pt x="449" y="10"/>
                  </a:lnTo>
                  <a:lnTo>
                    <a:pt x="450" y="10"/>
                  </a:lnTo>
                  <a:lnTo>
                    <a:pt x="454" y="11"/>
                  </a:lnTo>
                  <a:lnTo>
                    <a:pt x="454" y="30"/>
                  </a:lnTo>
                  <a:lnTo>
                    <a:pt x="452" y="30"/>
                  </a:lnTo>
                  <a:lnTo>
                    <a:pt x="452" y="31"/>
                  </a:lnTo>
                  <a:lnTo>
                    <a:pt x="452" y="34"/>
                  </a:lnTo>
                  <a:lnTo>
                    <a:pt x="451" y="38"/>
                  </a:lnTo>
                  <a:lnTo>
                    <a:pt x="449" y="40"/>
                  </a:lnTo>
                  <a:lnTo>
                    <a:pt x="448" y="40"/>
                  </a:lnTo>
                  <a:lnTo>
                    <a:pt x="448" y="41"/>
                  </a:lnTo>
                  <a:lnTo>
                    <a:pt x="448" y="43"/>
                  </a:lnTo>
                  <a:lnTo>
                    <a:pt x="446" y="43"/>
                  </a:lnTo>
                  <a:lnTo>
                    <a:pt x="445" y="43"/>
                  </a:lnTo>
                  <a:lnTo>
                    <a:pt x="445" y="45"/>
                  </a:lnTo>
                  <a:lnTo>
                    <a:pt x="443" y="46"/>
                  </a:lnTo>
                  <a:lnTo>
                    <a:pt x="440" y="49"/>
                  </a:lnTo>
                  <a:lnTo>
                    <a:pt x="437" y="57"/>
                  </a:lnTo>
                  <a:lnTo>
                    <a:pt x="433" y="60"/>
                  </a:lnTo>
                  <a:lnTo>
                    <a:pt x="432" y="63"/>
                  </a:lnTo>
                  <a:lnTo>
                    <a:pt x="429" y="67"/>
                  </a:lnTo>
                  <a:lnTo>
                    <a:pt x="424" y="69"/>
                  </a:lnTo>
                  <a:lnTo>
                    <a:pt x="421" y="71"/>
                  </a:lnTo>
                  <a:lnTo>
                    <a:pt x="417" y="69"/>
                  </a:lnTo>
                  <a:lnTo>
                    <a:pt x="415" y="69"/>
                  </a:lnTo>
                  <a:lnTo>
                    <a:pt x="412" y="69"/>
                  </a:lnTo>
                  <a:lnTo>
                    <a:pt x="411" y="71"/>
                  </a:lnTo>
                  <a:lnTo>
                    <a:pt x="409" y="73"/>
                  </a:lnTo>
                  <a:lnTo>
                    <a:pt x="408" y="73"/>
                  </a:lnTo>
                  <a:lnTo>
                    <a:pt x="408" y="74"/>
                  </a:lnTo>
                  <a:lnTo>
                    <a:pt x="400" y="71"/>
                  </a:lnTo>
                  <a:lnTo>
                    <a:pt x="397" y="73"/>
                  </a:lnTo>
                  <a:lnTo>
                    <a:pt x="395" y="73"/>
                  </a:lnTo>
                  <a:lnTo>
                    <a:pt x="393" y="73"/>
                  </a:lnTo>
                  <a:lnTo>
                    <a:pt x="393" y="74"/>
                  </a:lnTo>
                  <a:lnTo>
                    <a:pt x="389" y="74"/>
                  </a:lnTo>
                  <a:lnTo>
                    <a:pt x="386" y="76"/>
                  </a:lnTo>
                  <a:lnTo>
                    <a:pt x="380" y="78"/>
                  </a:lnTo>
                  <a:lnTo>
                    <a:pt x="377" y="78"/>
                  </a:lnTo>
                  <a:lnTo>
                    <a:pt x="374" y="75"/>
                  </a:lnTo>
                  <a:lnTo>
                    <a:pt x="373" y="75"/>
                  </a:lnTo>
                  <a:lnTo>
                    <a:pt x="372" y="78"/>
                  </a:lnTo>
                  <a:lnTo>
                    <a:pt x="367" y="78"/>
                  </a:lnTo>
                  <a:lnTo>
                    <a:pt x="366" y="78"/>
                  </a:lnTo>
                  <a:lnTo>
                    <a:pt x="364" y="80"/>
                  </a:lnTo>
                  <a:lnTo>
                    <a:pt x="363" y="78"/>
                  </a:lnTo>
                  <a:lnTo>
                    <a:pt x="361" y="78"/>
                  </a:lnTo>
                  <a:lnTo>
                    <a:pt x="357" y="77"/>
                  </a:lnTo>
                  <a:lnTo>
                    <a:pt x="356" y="76"/>
                  </a:lnTo>
                  <a:lnTo>
                    <a:pt x="344" y="76"/>
                  </a:lnTo>
                  <a:lnTo>
                    <a:pt x="341" y="74"/>
                  </a:lnTo>
                  <a:lnTo>
                    <a:pt x="339" y="74"/>
                  </a:lnTo>
                  <a:lnTo>
                    <a:pt x="337" y="74"/>
                  </a:lnTo>
                  <a:lnTo>
                    <a:pt x="333" y="73"/>
                  </a:lnTo>
                  <a:lnTo>
                    <a:pt x="333" y="71"/>
                  </a:lnTo>
                  <a:lnTo>
                    <a:pt x="331" y="69"/>
                  </a:lnTo>
                  <a:lnTo>
                    <a:pt x="326" y="69"/>
                  </a:lnTo>
                  <a:lnTo>
                    <a:pt x="325" y="67"/>
                  </a:lnTo>
                  <a:lnTo>
                    <a:pt x="322" y="67"/>
                  </a:lnTo>
                  <a:lnTo>
                    <a:pt x="317" y="65"/>
                  </a:lnTo>
                  <a:lnTo>
                    <a:pt x="316" y="61"/>
                  </a:lnTo>
                  <a:lnTo>
                    <a:pt x="314" y="59"/>
                  </a:lnTo>
                  <a:lnTo>
                    <a:pt x="313" y="58"/>
                  </a:lnTo>
                  <a:lnTo>
                    <a:pt x="309" y="54"/>
                  </a:lnTo>
                  <a:lnTo>
                    <a:pt x="306" y="53"/>
                  </a:lnTo>
                  <a:lnTo>
                    <a:pt x="306" y="52"/>
                  </a:lnTo>
                  <a:lnTo>
                    <a:pt x="304" y="50"/>
                  </a:lnTo>
                  <a:lnTo>
                    <a:pt x="304" y="47"/>
                  </a:lnTo>
                  <a:lnTo>
                    <a:pt x="304" y="46"/>
                  </a:lnTo>
                  <a:lnTo>
                    <a:pt x="302" y="41"/>
                  </a:lnTo>
                  <a:lnTo>
                    <a:pt x="301" y="38"/>
                  </a:lnTo>
                  <a:lnTo>
                    <a:pt x="301" y="35"/>
                  </a:lnTo>
                  <a:lnTo>
                    <a:pt x="284" y="35"/>
                  </a:lnTo>
                  <a:lnTo>
                    <a:pt x="280" y="33"/>
                  </a:lnTo>
                  <a:lnTo>
                    <a:pt x="279" y="33"/>
                  </a:lnTo>
                  <a:lnTo>
                    <a:pt x="275" y="30"/>
                  </a:lnTo>
                  <a:lnTo>
                    <a:pt x="271" y="30"/>
                  </a:lnTo>
                  <a:lnTo>
                    <a:pt x="268" y="30"/>
                  </a:lnTo>
                  <a:lnTo>
                    <a:pt x="266" y="27"/>
                  </a:lnTo>
                  <a:lnTo>
                    <a:pt x="262" y="24"/>
                  </a:lnTo>
                  <a:lnTo>
                    <a:pt x="251" y="24"/>
                  </a:lnTo>
                  <a:lnTo>
                    <a:pt x="248" y="22"/>
                  </a:lnTo>
                  <a:lnTo>
                    <a:pt x="247" y="16"/>
                  </a:lnTo>
                  <a:lnTo>
                    <a:pt x="244" y="14"/>
                  </a:lnTo>
                  <a:lnTo>
                    <a:pt x="244" y="11"/>
                  </a:lnTo>
                  <a:lnTo>
                    <a:pt x="238" y="14"/>
                  </a:lnTo>
                  <a:lnTo>
                    <a:pt x="233" y="14"/>
                  </a:lnTo>
                  <a:lnTo>
                    <a:pt x="225" y="13"/>
                  </a:lnTo>
                  <a:lnTo>
                    <a:pt x="223" y="9"/>
                  </a:lnTo>
                  <a:lnTo>
                    <a:pt x="223" y="6"/>
                  </a:lnTo>
                  <a:lnTo>
                    <a:pt x="225" y="5"/>
                  </a:lnTo>
                  <a:lnTo>
                    <a:pt x="224" y="2"/>
                  </a:lnTo>
                  <a:lnTo>
                    <a:pt x="222" y="2"/>
                  </a:lnTo>
                  <a:lnTo>
                    <a:pt x="216" y="0"/>
                  </a:lnTo>
                  <a:lnTo>
                    <a:pt x="213" y="0"/>
                  </a:lnTo>
                  <a:lnTo>
                    <a:pt x="208" y="2"/>
                  </a:lnTo>
                  <a:lnTo>
                    <a:pt x="203" y="2"/>
                  </a:lnTo>
                  <a:lnTo>
                    <a:pt x="202" y="1"/>
                  </a:lnTo>
                  <a:lnTo>
                    <a:pt x="202" y="2"/>
                  </a:lnTo>
                  <a:lnTo>
                    <a:pt x="197" y="2"/>
                  </a:lnTo>
                  <a:lnTo>
                    <a:pt x="195" y="3"/>
                  </a:lnTo>
                  <a:lnTo>
                    <a:pt x="191" y="2"/>
                  </a:lnTo>
                  <a:lnTo>
                    <a:pt x="184" y="2"/>
                  </a:lnTo>
                  <a:lnTo>
                    <a:pt x="183" y="0"/>
                  </a:lnTo>
                  <a:lnTo>
                    <a:pt x="52" y="0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8" y="5"/>
                  </a:lnTo>
                  <a:lnTo>
                    <a:pt x="61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69" y="14"/>
                  </a:lnTo>
                  <a:lnTo>
                    <a:pt x="69" y="22"/>
                  </a:lnTo>
                  <a:lnTo>
                    <a:pt x="64" y="27"/>
                  </a:lnTo>
                  <a:lnTo>
                    <a:pt x="61" y="30"/>
                  </a:lnTo>
                  <a:lnTo>
                    <a:pt x="58" y="33"/>
                  </a:lnTo>
                  <a:lnTo>
                    <a:pt x="58" y="35"/>
                  </a:lnTo>
                  <a:lnTo>
                    <a:pt x="55" y="35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3" y="46"/>
                  </a:lnTo>
                  <a:lnTo>
                    <a:pt x="71" y="46"/>
                  </a:lnTo>
                  <a:lnTo>
                    <a:pt x="74" y="43"/>
                  </a:lnTo>
                  <a:lnTo>
                    <a:pt x="80" y="43"/>
                  </a:lnTo>
                  <a:lnTo>
                    <a:pt x="82" y="41"/>
                  </a:lnTo>
                  <a:lnTo>
                    <a:pt x="82" y="38"/>
                  </a:lnTo>
                  <a:lnTo>
                    <a:pt x="83" y="37"/>
                  </a:lnTo>
                  <a:lnTo>
                    <a:pt x="85" y="36"/>
                  </a:lnTo>
                  <a:lnTo>
                    <a:pt x="91" y="34"/>
                  </a:lnTo>
                  <a:lnTo>
                    <a:pt x="91" y="33"/>
                  </a:lnTo>
                  <a:lnTo>
                    <a:pt x="92" y="33"/>
                  </a:lnTo>
                  <a:lnTo>
                    <a:pt x="93" y="33"/>
                  </a:lnTo>
                  <a:lnTo>
                    <a:pt x="95" y="31"/>
                  </a:lnTo>
                  <a:lnTo>
                    <a:pt x="95" y="30"/>
                  </a:lnTo>
                  <a:lnTo>
                    <a:pt x="96" y="30"/>
                  </a:lnTo>
                  <a:lnTo>
                    <a:pt x="99" y="30"/>
                  </a:lnTo>
                  <a:lnTo>
                    <a:pt x="104" y="30"/>
                  </a:lnTo>
                  <a:lnTo>
                    <a:pt x="105" y="27"/>
                  </a:lnTo>
                  <a:lnTo>
                    <a:pt x="105" y="26"/>
                  </a:lnTo>
                  <a:lnTo>
                    <a:pt x="106" y="26"/>
                  </a:lnTo>
                  <a:lnTo>
                    <a:pt x="107" y="24"/>
                  </a:lnTo>
                  <a:lnTo>
                    <a:pt x="113" y="22"/>
                  </a:lnTo>
                  <a:lnTo>
                    <a:pt x="115" y="19"/>
                  </a:lnTo>
                  <a:lnTo>
                    <a:pt x="118" y="22"/>
                  </a:lnTo>
                  <a:lnTo>
                    <a:pt x="120" y="22"/>
                  </a:lnTo>
                  <a:lnTo>
                    <a:pt x="126" y="24"/>
                  </a:lnTo>
                  <a:lnTo>
                    <a:pt x="131" y="24"/>
                  </a:lnTo>
                  <a:lnTo>
                    <a:pt x="135" y="25"/>
                  </a:lnTo>
                  <a:lnTo>
                    <a:pt x="138" y="24"/>
                  </a:lnTo>
                  <a:lnTo>
                    <a:pt x="142" y="25"/>
                  </a:lnTo>
                  <a:lnTo>
                    <a:pt x="144" y="25"/>
                  </a:lnTo>
                  <a:lnTo>
                    <a:pt x="148" y="27"/>
                  </a:lnTo>
                  <a:lnTo>
                    <a:pt x="151" y="30"/>
                  </a:lnTo>
                  <a:lnTo>
                    <a:pt x="153" y="35"/>
                  </a:lnTo>
                  <a:lnTo>
                    <a:pt x="153" y="38"/>
                  </a:lnTo>
                  <a:lnTo>
                    <a:pt x="155" y="39"/>
                  </a:lnTo>
                  <a:lnTo>
                    <a:pt x="155" y="40"/>
                  </a:lnTo>
                  <a:lnTo>
                    <a:pt x="156" y="43"/>
                  </a:lnTo>
                  <a:lnTo>
                    <a:pt x="159" y="46"/>
                  </a:lnTo>
                  <a:lnTo>
                    <a:pt x="159" y="49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62" y="54"/>
                  </a:lnTo>
                  <a:lnTo>
                    <a:pt x="162" y="58"/>
                  </a:lnTo>
                  <a:lnTo>
                    <a:pt x="160" y="63"/>
                  </a:lnTo>
                  <a:lnTo>
                    <a:pt x="160" y="71"/>
                  </a:lnTo>
                  <a:lnTo>
                    <a:pt x="161" y="75"/>
                  </a:lnTo>
                  <a:lnTo>
                    <a:pt x="160" y="80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1" y="87"/>
                  </a:lnTo>
                  <a:lnTo>
                    <a:pt x="148" y="89"/>
                  </a:lnTo>
                  <a:lnTo>
                    <a:pt x="148" y="122"/>
                  </a:lnTo>
                  <a:lnTo>
                    <a:pt x="149" y="125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9" y="129"/>
                  </a:lnTo>
                  <a:lnTo>
                    <a:pt x="148" y="131"/>
                  </a:lnTo>
                  <a:lnTo>
                    <a:pt x="148" y="134"/>
                  </a:lnTo>
                  <a:lnTo>
                    <a:pt x="147" y="134"/>
                  </a:lnTo>
                  <a:lnTo>
                    <a:pt x="147" y="135"/>
                  </a:lnTo>
                  <a:lnTo>
                    <a:pt x="147" y="137"/>
                  </a:lnTo>
                  <a:lnTo>
                    <a:pt x="145" y="137"/>
                  </a:lnTo>
                  <a:lnTo>
                    <a:pt x="145" y="138"/>
                  </a:lnTo>
                  <a:lnTo>
                    <a:pt x="145" y="140"/>
                  </a:lnTo>
                  <a:lnTo>
                    <a:pt x="145" y="145"/>
                  </a:lnTo>
                  <a:lnTo>
                    <a:pt x="142" y="147"/>
                  </a:lnTo>
                  <a:lnTo>
                    <a:pt x="141" y="149"/>
                  </a:lnTo>
                  <a:lnTo>
                    <a:pt x="140" y="149"/>
                  </a:lnTo>
                  <a:lnTo>
                    <a:pt x="140" y="150"/>
                  </a:lnTo>
                  <a:lnTo>
                    <a:pt x="140" y="153"/>
                  </a:lnTo>
                  <a:lnTo>
                    <a:pt x="139" y="153"/>
                  </a:lnTo>
                  <a:lnTo>
                    <a:pt x="139" y="154"/>
                  </a:lnTo>
                  <a:lnTo>
                    <a:pt x="138" y="154"/>
                  </a:lnTo>
                  <a:lnTo>
                    <a:pt x="138" y="155"/>
                  </a:lnTo>
                  <a:lnTo>
                    <a:pt x="135" y="158"/>
                  </a:lnTo>
                  <a:lnTo>
                    <a:pt x="129" y="161"/>
                  </a:lnTo>
                  <a:lnTo>
                    <a:pt x="128" y="161"/>
                  </a:lnTo>
                  <a:lnTo>
                    <a:pt x="128" y="163"/>
                  </a:lnTo>
                  <a:lnTo>
                    <a:pt x="126" y="164"/>
                  </a:lnTo>
                  <a:lnTo>
                    <a:pt x="125" y="164"/>
                  </a:lnTo>
                  <a:lnTo>
                    <a:pt x="125" y="165"/>
                  </a:lnTo>
                  <a:lnTo>
                    <a:pt x="124" y="165"/>
                  </a:lnTo>
                  <a:lnTo>
                    <a:pt x="124" y="166"/>
                  </a:lnTo>
                  <a:lnTo>
                    <a:pt x="124" y="169"/>
                  </a:lnTo>
                  <a:lnTo>
                    <a:pt x="120" y="175"/>
                  </a:lnTo>
                  <a:lnTo>
                    <a:pt x="116" y="178"/>
                  </a:lnTo>
                  <a:lnTo>
                    <a:pt x="116" y="183"/>
                  </a:lnTo>
                  <a:lnTo>
                    <a:pt x="114" y="184"/>
                  </a:lnTo>
                  <a:lnTo>
                    <a:pt x="113" y="184"/>
                  </a:lnTo>
                  <a:lnTo>
                    <a:pt x="113" y="185"/>
                  </a:lnTo>
                  <a:lnTo>
                    <a:pt x="113" y="189"/>
                  </a:lnTo>
                  <a:lnTo>
                    <a:pt x="109" y="191"/>
                  </a:lnTo>
                  <a:lnTo>
                    <a:pt x="107" y="193"/>
                  </a:lnTo>
                  <a:lnTo>
                    <a:pt x="105" y="194"/>
                  </a:lnTo>
                  <a:lnTo>
                    <a:pt x="103" y="195"/>
                  </a:lnTo>
                  <a:lnTo>
                    <a:pt x="102" y="195"/>
                  </a:lnTo>
                  <a:lnTo>
                    <a:pt x="102" y="196"/>
                  </a:lnTo>
                  <a:lnTo>
                    <a:pt x="101" y="196"/>
                  </a:lnTo>
                  <a:lnTo>
                    <a:pt x="101" y="197"/>
                  </a:lnTo>
                  <a:lnTo>
                    <a:pt x="99" y="200"/>
                  </a:lnTo>
                  <a:lnTo>
                    <a:pt x="94" y="202"/>
                  </a:lnTo>
                  <a:lnTo>
                    <a:pt x="91" y="202"/>
                  </a:lnTo>
                  <a:lnTo>
                    <a:pt x="88" y="204"/>
                  </a:lnTo>
                  <a:lnTo>
                    <a:pt x="85" y="205"/>
                  </a:lnTo>
                  <a:lnTo>
                    <a:pt x="83" y="207"/>
                  </a:lnTo>
                  <a:lnTo>
                    <a:pt x="80" y="207"/>
                  </a:lnTo>
                  <a:lnTo>
                    <a:pt x="72" y="209"/>
                  </a:lnTo>
                  <a:lnTo>
                    <a:pt x="66" y="211"/>
                  </a:lnTo>
                  <a:lnTo>
                    <a:pt x="64" y="213"/>
                  </a:lnTo>
                  <a:lnTo>
                    <a:pt x="61" y="213"/>
                  </a:lnTo>
                  <a:lnTo>
                    <a:pt x="60" y="213"/>
                  </a:lnTo>
                  <a:lnTo>
                    <a:pt x="60" y="214"/>
                  </a:lnTo>
                  <a:lnTo>
                    <a:pt x="60" y="216"/>
                  </a:lnTo>
                  <a:lnTo>
                    <a:pt x="58" y="220"/>
                  </a:lnTo>
                  <a:lnTo>
                    <a:pt x="55" y="219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49" y="218"/>
                  </a:lnTo>
                  <a:lnTo>
                    <a:pt x="47" y="220"/>
                  </a:lnTo>
                  <a:lnTo>
                    <a:pt x="43" y="220"/>
                  </a:lnTo>
                  <a:lnTo>
                    <a:pt x="42" y="224"/>
                  </a:lnTo>
                  <a:lnTo>
                    <a:pt x="38" y="225"/>
                  </a:lnTo>
                  <a:lnTo>
                    <a:pt x="38" y="229"/>
                  </a:lnTo>
                  <a:lnTo>
                    <a:pt x="31" y="231"/>
                  </a:lnTo>
                  <a:lnTo>
                    <a:pt x="29" y="235"/>
                  </a:lnTo>
                  <a:lnTo>
                    <a:pt x="25" y="235"/>
                  </a:lnTo>
                  <a:lnTo>
                    <a:pt x="25" y="238"/>
                  </a:lnTo>
                  <a:lnTo>
                    <a:pt x="22" y="240"/>
                  </a:lnTo>
                  <a:lnTo>
                    <a:pt x="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52" name="Freeform 118">
              <a:extLst>
                <a:ext uri="{FF2B5EF4-FFF2-40B4-BE49-F238E27FC236}">
                  <a16:creationId xmlns:a16="http://schemas.microsoft.com/office/drawing/2014/main" id="{6BCBB61E-67D8-3050-32EE-7CB638D83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52" y="2736707"/>
              <a:ext cx="5270" cy="2635"/>
            </a:xfrm>
            <a:custGeom>
              <a:avLst/>
              <a:gdLst>
                <a:gd name="T0" fmla="*/ 0 w 28"/>
                <a:gd name="T1" fmla="*/ 0 h 10"/>
                <a:gd name="T2" fmla="*/ 0 w 28"/>
                <a:gd name="T3" fmla="*/ 5 h 10"/>
                <a:gd name="T4" fmla="*/ 1 w 28"/>
                <a:gd name="T5" fmla="*/ 8 h 10"/>
                <a:gd name="T6" fmla="*/ 2 w 28"/>
                <a:gd name="T7" fmla="*/ 8 h 10"/>
                <a:gd name="T8" fmla="*/ 6 w 28"/>
                <a:gd name="T9" fmla="*/ 9 h 10"/>
                <a:gd name="T10" fmla="*/ 8 w 28"/>
                <a:gd name="T11" fmla="*/ 9 h 10"/>
                <a:gd name="T12" fmla="*/ 10 w 28"/>
                <a:gd name="T13" fmla="*/ 9 h 10"/>
                <a:gd name="T14" fmla="*/ 14 w 28"/>
                <a:gd name="T15" fmla="*/ 10 h 10"/>
                <a:gd name="T16" fmla="*/ 17 w 28"/>
                <a:gd name="T17" fmla="*/ 9 h 10"/>
                <a:gd name="T18" fmla="*/ 20 w 28"/>
                <a:gd name="T19" fmla="*/ 7 h 10"/>
                <a:gd name="T20" fmla="*/ 25 w 28"/>
                <a:gd name="T21" fmla="*/ 1 h 10"/>
                <a:gd name="T22" fmla="*/ 28 w 28"/>
                <a:gd name="T23" fmla="*/ 0 h 10"/>
                <a:gd name="T24" fmla="*/ 0 w 2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0">
                  <a:moveTo>
                    <a:pt x="0" y="0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2" y="8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4" y="10"/>
                  </a:lnTo>
                  <a:lnTo>
                    <a:pt x="17" y="9"/>
                  </a:lnTo>
                  <a:lnTo>
                    <a:pt x="20" y="7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53" name="Freeform 119">
              <a:extLst>
                <a:ext uri="{FF2B5EF4-FFF2-40B4-BE49-F238E27FC236}">
                  <a16:creationId xmlns:a16="http://schemas.microsoft.com/office/drawing/2014/main" id="{8603888C-EE86-4B5F-D3C6-C46E1683D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74" y="2736707"/>
              <a:ext cx="19763" cy="6588"/>
            </a:xfrm>
            <a:custGeom>
              <a:avLst/>
              <a:gdLst>
                <a:gd name="T0" fmla="*/ 0 w 106"/>
                <a:gd name="T1" fmla="*/ 0 h 37"/>
                <a:gd name="T2" fmla="*/ 1 w 106"/>
                <a:gd name="T3" fmla="*/ 1 h 37"/>
                <a:gd name="T4" fmla="*/ 5 w 106"/>
                <a:gd name="T5" fmla="*/ 7 h 37"/>
                <a:gd name="T6" fmla="*/ 5 w 106"/>
                <a:gd name="T7" fmla="*/ 8 h 37"/>
                <a:gd name="T8" fmla="*/ 7 w 106"/>
                <a:gd name="T9" fmla="*/ 10 h 37"/>
                <a:gd name="T10" fmla="*/ 10 w 106"/>
                <a:gd name="T11" fmla="*/ 10 h 37"/>
                <a:gd name="T12" fmla="*/ 13 w 106"/>
                <a:gd name="T13" fmla="*/ 12 h 37"/>
                <a:gd name="T14" fmla="*/ 18 w 106"/>
                <a:gd name="T15" fmla="*/ 16 h 37"/>
                <a:gd name="T16" fmla="*/ 21 w 106"/>
                <a:gd name="T17" fmla="*/ 21 h 37"/>
                <a:gd name="T18" fmla="*/ 24 w 106"/>
                <a:gd name="T19" fmla="*/ 21 h 37"/>
                <a:gd name="T20" fmla="*/ 25 w 106"/>
                <a:gd name="T21" fmla="*/ 23 h 37"/>
                <a:gd name="T22" fmla="*/ 29 w 106"/>
                <a:gd name="T23" fmla="*/ 27 h 37"/>
                <a:gd name="T24" fmla="*/ 29 w 106"/>
                <a:gd name="T25" fmla="*/ 31 h 37"/>
                <a:gd name="T26" fmla="*/ 34 w 106"/>
                <a:gd name="T27" fmla="*/ 32 h 37"/>
                <a:gd name="T28" fmla="*/ 37 w 106"/>
                <a:gd name="T29" fmla="*/ 34 h 37"/>
                <a:gd name="T30" fmla="*/ 43 w 106"/>
                <a:gd name="T31" fmla="*/ 34 h 37"/>
                <a:gd name="T32" fmla="*/ 45 w 106"/>
                <a:gd name="T33" fmla="*/ 34 h 37"/>
                <a:gd name="T34" fmla="*/ 48 w 106"/>
                <a:gd name="T35" fmla="*/ 37 h 37"/>
                <a:gd name="T36" fmla="*/ 51 w 106"/>
                <a:gd name="T37" fmla="*/ 34 h 37"/>
                <a:gd name="T38" fmla="*/ 54 w 106"/>
                <a:gd name="T39" fmla="*/ 34 h 37"/>
                <a:gd name="T40" fmla="*/ 56 w 106"/>
                <a:gd name="T41" fmla="*/ 32 h 37"/>
                <a:gd name="T42" fmla="*/ 61 w 106"/>
                <a:gd name="T43" fmla="*/ 29 h 37"/>
                <a:gd name="T44" fmla="*/ 64 w 106"/>
                <a:gd name="T45" fmla="*/ 28 h 37"/>
                <a:gd name="T46" fmla="*/ 64 w 106"/>
                <a:gd name="T47" fmla="*/ 27 h 37"/>
                <a:gd name="T48" fmla="*/ 65 w 106"/>
                <a:gd name="T49" fmla="*/ 27 h 37"/>
                <a:gd name="T50" fmla="*/ 67 w 106"/>
                <a:gd name="T51" fmla="*/ 27 h 37"/>
                <a:gd name="T52" fmla="*/ 68 w 106"/>
                <a:gd name="T53" fmla="*/ 23 h 37"/>
                <a:gd name="T54" fmla="*/ 72 w 106"/>
                <a:gd name="T55" fmla="*/ 23 h 37"/>
                <a:gd name="T56" fmla="*/ 76 w 106"/>
                <a:gd name="T57" fmla="*/ 21 h 37"/>
                <a:gd name="T58" fmla="*/ 81 w 106"/>
                <a:gd name="T59" fmla="*/ 21 h 37"/>
                <a:gd name="T60" fmla="*/ 83 w 106"/>
                <a:gd name="T61" fmla="*/ 20 h 37"/>
                <a:gd name="T62" fmla="*/ 90 w 106"/>
                <a:gd name="T63" fmla="*/ 20 h 37"/>
                <a:gd name="T64" fmla="*/ 90 w 106"/>
                <a:gd name="T65" fmla="*/ 19 h 37"/>
                <a:gd name="T66" fmla="*/ 91 w 106"/>
                <a:gd name="T67" fmla="*/ 19 h 37"/>
                <a:gd name="T68" fmla="*/ 93 w 106"/>
                <a:gd name="T69" fmla="*/ 19 h 37"/>
                <a:gd name="T70" fmla="*/ 97 w 106"/>
                <a:gd name="T71" fmla="*/ 18 h 37"/>
                <a:gd name="T72" fmla="*/ 100 w 106"/>
                <a:gd name="T73" fmla="*/ 18 h 37"/>
                <a:gd name="T74" fmla="*/ 100 w 106"/>
                <a:gd name="T75" fmla="*/ 10 h 37"/>
                <a:gd name="T76" fmla="*/ 101 w 106"/>
                <a:gd name="T77" fmla="*/ 7 h 37"/>
                <a:gd name="T78" fmla="*/ 105 w 106"/>
                <a:gd name="T79" fmla="*/ 1 h 37"/>
                <a:gd name="T80" fmla="*/ 106 w 106"/>
                <a:gd name="T81" fmla="*/ 0 h 37"/>
                <a:gd name="T82" fmla="*/ 0 w 106"/>
                <a:gd name="T8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37">
                  <a:moveTo>
                    <a:pt x="0" y="0"/>
                  </a:moveTo>
                  <a:lnTo>
                    <a:pt x="1" y="1"/>
                  </a:lnTo>
                  <a:lnTo>
                    <a:pt x="5" y="7"/>
                  </a:lnTo>
                  <a:lnTo>
                    <a:pt x="5" y="8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3" y="12"/>
                  </a:lnTo>
                  <a:lnTo>
                    <a:pt x="18" y="16"/>
                  </a:lnTo>
                  <a:lnTo>
                    <a:pt x="21" y="21"/>
                  </a:lnTo>
                  <a:lnTo>
                    <a:pt x="24" y="21"/>
                  </a:lnTo>
                  <a:lnTo>
                    <a:pt x="25" y="23"/>
                  </a:lnTo>
                  <a:lnTo>
                    <a:pt x="29" y="27"/>
                  </a:lnTo>
                  <a:lnTo>
                    <a:pt x="29" y="31"/>
                  </a:lnTo>
                  <a:lnTo>
                    <a:pt x="34" y="32"/>
                  </a:lnTo>
                  <a:lnTo>
                    <a:pt x="37" y="34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48" y="37"/>
                  </a:lnTo>
                  <a:lnTo>
                    <a:pt x="51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61" y="29"/>
                  </a:lnTo>
                  <a:lnTo>
                    <a:pt x="64" y="28"/>
                  </a:lnTo>
                  <a:lnTo>
                    <a:pt x="64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3"/>
                  </a:lnTo>
                  <a:lnTo>
                    <a:pt x="72" y="23"/>
                  </a:lnTo>
                  <a:lnTo>
                    <a:pt x="76" y="21"/>
                  </a:lnTo>
                  <a:lnTo>
                    <a:pt x="81" y="21"/>
                  </a:lnTo>
                  <a:lnTo>
                    <a:pt x="83" y="20"/>
                  </a:lnTo>
                  <a:lnTo>
                    <a:pt x="90" y="20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7" y="18"/>
                  </a:lnTo>
                  <a:lnTo>
                    <a:pt x="100" y="18"/>
                  </a:lnTo>
                  <a:lnTo>
                    <a:pt x="100" y="10"/>
                  </a:lnTo>
                  <a:lnTo>
                    <a:pt x="101" y="7"/>
                  </a:lnTo>
                  <a:lnTo>
                    <a:pt x="105" y="1"/>
                  </a:lnTo>
                  <a:lnTo>
                    <a:pt x="10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54" name="Freeform 120">
              <a:extLst>
                <a:ext uri="{FF2B5EF4-FFF2-40B4-BE49-F238E27FC236}">
                  <a16:creationId xmlns:a16="http://schemas.microsoft.com/office/drawing/2014/main" id="{F7896326-2011-D429-4B4D-9431E72C4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90" y="2736707"/>
              <a:ext cx="119896" cy="48749"/>
            </a:xfrm>
            <a:custGeom>
              <a:avLst/>
              <a:gdLst>
                <a:gd name="T0" fmla="*/ 25 w 643"/>
                <a:gd name="T1" fmla="*/ 15 h 256"/>
                <a:gd name="T2" fmla="*/ 27 w 643"/>
                <a:gd name="T3" fmla="*/ 53 h 256"/>
                <a:gd name="T4" fmla="*/ 19 w 643"/>
                <a:gd name="T5" fmla="*/ 61 h 256"/>
                <a:gd name="T6" fmla="*/ 10 w 643"/>
                <a:gd name="T7" fmla="*/ 71 h 256"/>
                <a:gd name="T8" fmla="*/ 11 w 643"/>
                <a:gd name="T9" fmla="*/ 100 h 256"/>
                <a:gd name="T10" fmla="*/ 16 w 643"/>
                <a:gd name="T11" fmla="*/ 130 h 256"/>
                <a:gd name="T12" fmla="*/ 10 w 643"/>
                <a:gd name="T13" fmla="*/ 147 h 256"/>
                <a:gd name="T14" fmla="*/ 4 w 643"/>
                <a:gd name="T15" fmla="*/ 158 h 256"/>
                <a:gd name="T16" fmla="*/ 7 w 643"/>
                <a:gd name="T17" fmla="*/ 182 h 256"/>
                <a:gd name="T18" fmla="*/ 18 w 643"/>
                <a:gd name="T19" fmla="*/ 198 h 256"/>
                <a:gd name="T20" fmla="*/ 31 w 643"/>
                <a:gd name="T21" fmla="*/ 208 h 256"/>
                <a:gd name="T22" fmla="*/ 35 w 643"/>
                <a:gd name="T23" fmla="*/ 201 h 256"/>
                <a:gd name="T24" fmla="*/ 43 w 643"/>
                <a:gd name="T25" fmla="*/ 163 h 256"/>
                <a:gd name="T26" fmla="*/ 52 w 643"/>
                <a:gd name="T27" fmla="*/ 147 h 256"/>
                <a:gd name="T28" fmla="*/ 71 w 643"/>
                <a:gd name="T29" fmla="*/ 130 h 256"/>
                <a:gd name="T30" fmla="*/ 105 w 643"/>
                <a:gd name="T31" fmla="*/ 138 h 256"/>
                <a:gd name="T32" fmla="*/ 121 w 643"/>
                <a:gd name="T33" fmla="*/ 143 h 256"/>
                <a:gd name="T34" fmla="*/ 131 w 643"/>
                <a:gd name="T35" fmla="*/ 171 h 256"/>
                <a:gd name="T36" fmla="*/ 125 w 643"/>
                <a:gd name="T37" fmla="*/ 187 h 256"/>
                <a:gd name="T38" fmla="*/ 129 w 643"/>
                <a:gd name="T39" fmla="*/ 201 h 256"/>
                <a:gd name="T40" fmla="*/ 142 w 643"/>
                <a:gd name="T41" fmla="*/ 225 h 256"/>
                <a:gd name="T42" fmla="*/ 161 w 643"/>
                <a:gd name="T43" fmla="*/ 214 h 256"/>
                <a:gd name="T44" fmla="*/ 188 w 643"/>
                <a:gd name="T45" fmla="*/ 190 h 256"/>
                <a:gd name="T46" fmla="*/ 215 w 643"/>
                <a:gd name="T47" fmla="*/ 201 h 256"/>
                <a:gd name="T48" fmla="*/ 223 w 643"/>
                <a:gd name="T49" fmla="*/ 224 h 256"/>
                <a:gd name="T50" fmla="*/ 238 w 643"/>
                <a:gd name="T51" fmla="*/ 253 h 256"/>
                <a:gd name="T52" fmla="*/ 253 w 643"/>
                <a:gd name="T53" fmla="*/ 247 h 256"/>
                <a:gd name="T54" fmla="*/ 278 w 643"/>
                <a:gd name="T55" fmla="*/ 256 h 256"/>
                <a:gd name="T56" fmla="*/ 296 w 643"/>
                <a:gd name="T57" fmla="*/ 245 h 256"/>
                <a:gd name="T58" fmla="*/ 306 w 643"/>
                <a:gd name="T59" fmla="*/ 236 h 256"/>
                <a:gd name="T60" fmla="*/ 317 w 643"/>
                <a:gd name="T61" fmla="*/ 223 h 256"/>
                <a:gd name="T62" fmla="*/ 324 w 643"/>
                <a:gd name="T63" fmla="*/ 206 h 256"/>
                <a:gd name="T64" fmla="*/ 343 w 643"/>
                <a:gd name="T65" fmla="*/ 182 h 256"/>
                <a:gd name="T66" fmla="*/ 346 w 643"/>
                <a:gd name="T67" fmla="*/ 171 h 256"/>
                <a:gd name="T68" fmla="*/ 338 w 643"/>
                <a:gd name="T69" fmla="*/ 136 h 256"/>
                <a:gd name="T70" fmla="*/ 354 w 643"/>
                <a:gd name="T71" fmla="*/ 113 h 256"/>
                <a:gd name="T72" fmla="*/ 371 w 643"/>
                <a:gd name="T73" fmla="*/ 105 h 256"/>
                <a:gd name="T74" fmla="*/ 383 w 643"/>
                <a:gd name="T75" fmla="*/ 92 h 256"/>
                <a:gd name="T76" fmla="*/ 406 w 643"/>
                <a:gd name="T77" fmla="*/ 96 h 256"/>
                <a:gd name="T78" fmla="*/ 427 w 643"/>
                <a:gd name="T79" fmla="*/ 124 h 256"/>
                <a:gd name="T80" fmla="*/ 442 w 643"/>
                <a:gd name="T81" fmla="*/ 143 h 256"/>
                <a:gd name="T82" fmla="*/ 445 w 643"/>
                <a:gd name="T83" fmla="*/ 185 h 256"/>
                <a:gd name="T84" fmla="*/ 456 w 643"/>
                <a:gd name="T85" fmla="*/ 222 h 256"/>
                <a:gd name="T86" fmla="*/ 486 w 643"/>
                <a:gd name="T87" fmla="*/ 212 h 256"/>
                <a:gd name="T88" fmla="*/ 471 w 643"/>
                <a:gd name="T89" fmla="*/ 195 h 256"/>
                <a:gd name="T90" fmla="*/ 483 w 643"/>
                <a:gd name="T91" fmla="*/ 174 h 256"/>
                <a:gd name="T92" fmla="*/ 494 w 643"/>
                <a:gd name="T93" fmla="*/ 151 h 256"/>
                <a:gd name="T94" fmla="*/ 515 w 643"/>
                <a:gd name="T95" fmla="*/ 147 h 256"/>
                <a:gd name="T96" fmla="*/ 543 w 643"/>
                <a:gd name="T97" fmla="*/ 154 h 256"/>
                <a:gd name="T98" fmla="*/ 562 w 643"/>
                <a:gd name="T99" fmla="*/ 171 h 256"/>
                <a:gd name="T100" fmla="*/ 577 w 643"/>
                <a:gd name="T101" fmla="*/ 162 h 256"/>
                <a:gd name="T102" fmla="*/ 587 w 643"/>
                <a:gd name="T103" fmla="*/ 147 h 256"/>
                <a:gd name="T104" fmla="*/ 601 w 643"/>
                <a:gd name="T105" fmla="*/ 130 h 256"/>
                <a:gd name="T106" fmla="*/ 613 w 643"/>
                <a:gd name="T107" fmla="*/ 125 h 256"/>
                <a:gd name="T108" fmla="*/ 621 w 643"/>
                <a:gd name="T109" fmla="*/ 107 h 256"/>
                <a:gd name="T110" fmla="*/ 639 w 643"/>
                <a:gd name="T111" fmla="*/ 92 h 256"/>
                <a:gd name="T112" fmla="*/ 630 w 643"/>
                <a:gd name="T113" fmla="*/ 75 h 256"/>
                <a:gd name="T114" fmla="*/ 595 w 643"/>
                <a:gd name="T115" fmla="*/ 81 h 256"/>
                <a:gd name="T116" fmla="*/ 565 w 643"/>
                <a:gd name="T117" fmla="*/ 72 h 256"/>
                <a:gd name="T118" fmla="*/ 522 w 643"/>
                <a:gd name="T119" fmla="*/ 48 h 256"/>
                <a:gd name="T120" fmla="*/ 508 w 643"/>
                <a:gd name="T121" fmla="*/ 42 h 256"/>
                <a:gd name="T122" fmla="*/ 487 w 643"/>
                <a:gd name="T123" fmla="*/ 27 h 256"/>
                <a:gd name="T124" fmla="*/ 470 w 643"/>
                <a:gd name="T125" fmla="*/ 1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256">
                  <a:moveTo>
                    <a:pt x="27" y="0"/>
                  </a:moveTo>
                  <a:lnTo>
                    <a:pt x="27" y="1"/>
                  </a:lnTo>
                  <a:lnTo>
                    <a:pt x="27" y="7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7" y="31"/>
                  </a:lnTo>
                  <a:lnTo>
                    <a:pt x="30" y="31"/>
                  </a:lnTo>
                  <a:lnTo>
                    <a:pt x="33" y="34"/>
                  </a:lnTo>
                  <a:lnTo>
                    <a:pt x="30" y="37"/>
                  </a:lnTo>
                  <a:lnTo>
                    <a:pt x="29" y="42"/>
                  </a:lnTo>
                  <a:lnTo>
                    <a:pt x="27" y="43"/>
                  </a:lnTo>
                  <a:lnTo>
                    <a:pt x="27" y="53"/>
                  </a:lnTo>
                  <a:lnTo>
                    <a:pt x="25" y="55"/>
                  </a:lnTo>
                  <a:lnTo>
                    <a:pt x="23" y="55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1" y="58"/>
                  </a:lnTo>
                  <a:lnTo>
                    <a:pt x="19" y="58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17" y="63"/>
                  </a:lnTo>
                  <a:lnTo>
                    <a:pt x="16" y="63"/>
                  </a:lnTo>
                  <a:lnTo>
                    <a:pt x="16" y="64"/>
                  </a:lnTo>
                  <a:lnTo>
                    <a:pt x="13" y="64"/>
                  </a:lnTo>
                  <a:lnTo>
                    <a:pt x="13" y="67"/>
                  </a:lnTo>
                  <a:lnTo>
                    <a:pt x="11" y="70"/>
                  </a:lnTo>
                  <a:lnTo>
                    <a:pt x="10" y="70"/>
                  </a:lnTo>
                  <a:lnTo>
                    <a:pt x="10" y="71"/>
                  </a:lnTo>
                  <a:lnTo>
                    <a:pt x="10" y="74"/>
                  </a:lnTo>
                  <a:lnTo>
                    <a:pt x="7" y="75"/>
                  </a:lnTo>
                  <a:lnTo>
                    <a:pt x="7" y="78"/>
                  </a:lnTo>
                  <a:lnTo>
                    <a:pt x="5" y="81"/>
                  </a:lnTo>
                  <a:lnTo>
                    <a:pt x="7" y="86"/>
                  </a:lnTo>
                  <a:lnTo>
                    <a:pt x="9" y="92"/>
                  </a:lnTo>
                  <a:lnTo>
                    <a:pt x="9" y="96"/>
                  </a:lnTo>
                  <a:lnTo>
                    <a:pt x="11" y="100"/>
                  </a:lnTo>
                  <a:lnTo>
                    <a:pt x="13" y="107"/>
                  </a:lnTo>
                  <a:lnTo>
                    <a:pt x="10" y="111"/>
                  </a:lnTo>
                  <a:lnTo>
                    <a:pt x="13" y="116"/>
                  </a:lnTo>
                  <a:lnTo>
                    <a:pt x="13" y="118"/>
                  </a:lnTo>
                  <a:lnTo>
                    <a:pt x="16" y="119"/>
                  </a:lnTo>
                  <a:lnTo>
                    <a:pt x="18" y="125"/>
                  </a:lnTo>
                  <a:lnTo>
                    <a:pt x="18" y="129"/>
                  </a:lnTo>
                  <a:lnTo>
                    <a:pt x="16" y="130"/>
                  </a:lnTo>
                  <a:lnTo>
                    <a:pt x="16" y="136"/>
                  </a:lnTo>
                  <a:lnTo>
                    <a:pt x="15" y="138"/>
                  </a:lnTo>
                  <a:lnTo>
                    <a:pt x="13" y="140"/>
                  </a:lnTo>
                  <a:lnTo>
                    <a:pt x="13" y="143"/>
                  </a:lnTo>
                  <a:lnTo>
                    <a:pt x="12" y="146"/>
                  </a:lnTo>
                  <a:lnTo>
                    <a:pt x="11" y="146"/>
                  </a:lnTo>
                  <a:lnTo>
                    <a:pt x="11" y="147"/>
                  </a:lnTo>
                  <a:lnTo>
                    <a:pt x="10" y="147"/>
                  </a:lnTo>
                  <a:lnTo>
                    <a:pt x="10" y="148"/>
                  </a:lnTo>
                  <a:lnTo>
                    <a:pt x="9" y="148"/>
                  </a:lnTo>
                  <a:lnTo>
                    <a:pt x="9" y="149"/>
                  </a:lnTo>
                  <a:lnTo>
                    <a:pt x="9" y="151"/>
                  </a:lnTo>
                  <a:lnTo>
                    <a:pt x="5" y="154"/>
                  </a:lnTo>
                  <a:lnTo>
                    <a:pt x="4" y="154"/>
                  </a:lnTo>
                  <a:lnTo>
                    <a:pt x="4" y="155"/>
                  </a:lnTo>
                  <a:lnTo>
                    <a:pt x="4" y="158"/>
                  </a:lnTo>
                  <a:lnTo>
                    <a:pt x="2" y="160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2" y="174"/>
                  </a:lnTo>
                  <a:lnTo>
                    <a:pt x="1" y="176"/>
                  </a:lnTo>
                  <a:lnTo>
                    <a:pt x="2" y="179"/>
                  </a:lnTo>
                  <a:lnTo>
                    <a:pt x="5" y="179"/>
                  </a:lnTo>
                  <a:lnTo>
                    <a:pt x="7" y="182"/>
                  </a:lnTo>
                  <a:lnTo>
                    <a:pt x="9" y="184"/>
                  </a:lnTo>
                  <a:lnTo>
                    <a:pt x="10" y="186"/>
                  </a:lnTo>
                  <a:lnTo>
                    <a:pt x="13" y="187"/>
                  </a:lnTo>
                  <a:lnTo>
                    <a:pt x="15" y="189"/>
                  </a:lnTo>
                  <a:lnTo>
                    <a:pt x="15" y="190"/>
                  </a:lnTo>
                  <a:lnTo>
                    <a:pt x="16" y="193"/>
                  </a:lnTo>
                  <a:lnTo>
                    <a:pt x="16" y="195"/>
                  </a:lnTo>
                  <a:lnTo>
                    <a:pt x="18" y="198"/>
                  </a:lnTo>
                  <a:lnTo>
                    <a:pt x="18" y="206"/>
                  </a:lnTo>
                  <a:lnTo>
                    <a:pt x="18" y="208"/>
                  </a:lnTo>
                  <a:lnTo>
                    <a:pt x="22" y="209"/>
                  </a:lnTo>
                  <a:lnTo>
                    <a:pt x="27" y="209"/>
                  </a:lnTo>
                  <a:lnTo>
                    <a:pt x="28" y="210"/>
                  </a:lnTo>
                  <a:lnTo>
                    <a:pt x="30" y="209"/>
                  </a:lnTo>
                  <a:lnTo>
                    <a:pt x="30" y="208"/>
                  </a:lnTo>
                  <a:lnTo>
                    <a:pt x="31" y="208"/>
                  </a:lnTo>
                  <a:lnTo>
                    <a:pt x="31" y="207"/>
                  </a:lnTo>
                  <a:lnTo>
                    <a:pt x="33" y="207"/>
                  </a:lnTo>
                  <a:lnTo>
                    <a:pt x="31" y="205"/>
                  </a:lnTo>
                  <a:lnTo>
                    <a:pt x="33" y="203"/>
                  </a:lnTo>
                  <a:lnTo>
                    <a:pt x="33" y="202"/>
                  </a:lnTo>
                  <a:lnTo>
                    <a:pt x="34" y="202"/>
                  </a:lnTo>
                  <a:lnTo>
                    <a:pt x="34" y="201"/>
                  </a:lnTo>
                  <a:lnTo>
                    <a:pt x="35" y="201"/>
                  </a:lnTo>
                  <a:lnTo>
                    <a:pt x="35" y="179"/>
                  </a:lnTo>
                  <a:lnTo>
                    <a:pt x="37" y="176"/>
                  </a:lnTo>
                  <a:lnTo>
                    <a:pt x="38" y="174"/>
                  </a:lnTo>
                  <a:lnTo>
                    <a:pt x="41" y="173"/>
                  </a:lnTo>
                  <a:lnTo>
                    <a:pt x="40" y="170"/>
                  </a:lnTo>
                  <a:lnTo>
                    <a:pt x="41" y="169"/>
                  </a:lnTo>
                  <a:lnTo>
                    <a:pt x="41" y="164"/>
                  </a:lnTo>
                  <a:lnTo>
                    <a:pt x="43" y="163"/>
                  </a:lnTo>
                  <a:lnTo>
                    <a:pt x="45" y="157"/>
                  </a:lnTo>
                  <a:lnTo>
                    <a:pt x="46" y="154"/>
                  </a:lnTo>
                  <a:lnTo>
                    <a:pt x="49" y="154"/>
                  </a:lnTo>
                  <a:lnTo>
                    <a:pt x="49" y="152"/>
                  </a:lnTo>
                  <a:lnTo>
                    <a:pt x="51" y="152"/>
                  </a:lnTo>
                  <a:lnTo>
                    <a:pt x="51" y="151"/>
                  </a:lnTo>
                  <a:lnTo>
                    <a:pt x="52" y="149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7" y="143"/>
                  </a:lnTo>
                  <a:lnTo>
                    <a:pt x="57" y="141"/>
                  </a:lnTo>
                  <a:lnTo>
                    <a:pt x="60" y="140"/>
                  </a:lnTo>
                  <a:lnTo>
                    <a:pt x="62" y="138"/>
                  </a:lnTo>
                  <a:lnTo>
                    <a:pt x="62" y="132"/>
                  </a:lnTo>
                  <a:lnTo>
                    <a:pt x="65" y="130"/>
                  </a:lnTo>
                  <a:lnTo>
                    <a:pt x="71" y="130"/>
                  </a:lnTo>
                  <a:lnTo>
                    <a:pt x="74" y="129"/>
                  </a:lnTo>
                  <a:lnTo>
                    <a:pt x="78" y="129"/>
                  </a:lnTo>
                  <a:lnTo>
                    <a:pt x="84" y="130"/>
                  </a:lnTo>
                  <a:lnTo>
                    <a:pt x="89" y="132"/>
                  </a:lnTo>
                  <a:lnTo>
                    <a:pt x="96" y="132"/>
                  </a:lnTo>
                  <a:lnTo>
                    <a:pt x="98" y="136"/>
                  </a:lnTo>
                  <a:lnTo>
                    <a:pt x="104" y="138"/>
                  </a:lnTo>
                  <a:lnTo>
                    <a:pt x="105" y="138"/>
                  </a:lnTo>
                  <a:lnTo>
                    <a:pt x="107" y="140"/>
                  </a:lnTo>
                  <a:lnTo>
                    <a:pt x="107" y="142"/>
                  </a:lnTo>
                  <a:lnTo>
                    <a:pt x="109" y="143"/>
                  </a:lnTo>
                  <a:lnTo>
                    <a:pt x="114" y="147"/>
                  </a:lnTo>
                  <a:lnTo>
                    <a:pt x="117" y="147"/>
                  </a:lnTo>
                  <a:lnTo>
                    <a:pt x="118" y="144"/>
                  </a:lnTo>
                  <a:lnTo>
                    <a:pt x="120" y="147"/>
                  </a:lnTo>
                  <a:lnTo>
                    <a:pt x="121" y="143"/>
                  </a:lnTo>
                  <a:lnTo>
                    <a:pt x="123" y="143"/>
                  </a:lnTo>
                  <a:lnTo>
                    <a:pt x="128" y="147"/>
                  </a:lnTo>
                  <a:lnTo>
                    <a:pt x="130" y="148"/>
                  </a:lnTo>
                  <a:lnTo>
                    <a:pt x="131" y="151"/>
                  </a:lnTo>
                  <a:lnTo>
                    <a:pt x="129" y="154"/>
                  </a:lnTo>
                  <a:lnTo>
                    <a:pt x="129" y="159"/>
                  </a:lnTo>
                  <a:lnTo>
                    <a:pt x="131" y="162"/>
                  </a:lnTo>
                  <a:lnTo>
                    <a:pt x="131" y="171"/>
                  </a:lnTo>
                  <a:lnTo>
                    <a:pt x="130" y="171"/>
                  </a:lnTo>
                  <a:lnTo>
                    <a:pt x="130" y="172"/>
                  </a:lnTo>
                  <a:lnTo>
                    <a:pt x="129" y="172"/>
                  </a:lnTo>
                  <a:lnTo>
                    <a:pt x="129" y="173"/>
                  </a:lnTo>
                  <a:lnTo>
                    <a:pt x="130" y="175"/>
                  </a:lnTo>
                  <a:lnTo>
                    <a:pt x="129" y="179"/>
                  </a:lnTo>
                  <a:lnTo>
                    <a:pt x="128" y="184"/>
                  </a:lnTo>
                  <a:lnTo>
                    <a:pt x="125" y="187"/>
                  </a:lnTo>
                  <a:lnTo>
                    <a:pt x="127" y="188"/>
                  </a:lnTo>
                  <a:lnTo>
                    <a:pt x="127" y="189"/>
                  </a:lnTo>
                  <a:lnTo>
                    <a:pt x="128" y="193"/>
                  </a:lnTo>
                  <a:lnTo>
                    <a:pt x="129" y="196"/>
                  </a:lnTo>
                  <a:lnTo>
                    <a:pt x="129" y="198"/>
                  </a:lnTo>
                  <a:lnTo>
                    <a:pt x="130" y="200"/>
                  </a:lnTo>
                  <a:lnTo>
                    <a:pt x="129" y="200"/>
                  </a:lnTo>
                  <a:lnTo>
                    <a:pt x="129" y="201"/>
                  </a:lnTo>
                  <a:lnTo>
                    <a:pt x="129" y="203"/>
                  </a:lnTo>
                  <a:lnTo>
                    <a:pt x="131" y="207"/>
                  </a:lnTo>
                  <a:lnTo>
                    <a:pt x="131" y="209"/>
                  </a:lnTo>
                  <a:lnTo>
                    <a:pt x="133" y="212"/>
                  </a:lnTo>
                  <a:lnTo>
                    <a:pt x="133" y="215"/>
                  </a:lnTo>
                  <a:lnTo>
                    <a:pt x="136" y="218"/>
                  </a:lnTo>
                  <a:lnTo>
                    <a:pt x="136" y="225"/>
                  </a:lnTo>
                  <a:lnTo>
                    <a:pt x="142" y="225"/>
                  </a:lnTo>
                  <a:lnTo>
                    <a:pt x="142" y="224"/>
                  </a:lnTo>
                  <a:lnTo>
                    <a:pt x="143" y="224"/>
                  </a:lnTo>
                  <a:lnTo>
                    <a:pt x="143" y="223"/>
                  </a:lnTo>
                  <a:lnTo>
                    <a:pt x="144" y="223"/>
                  </a:lnTo>
                  <a:lnTo>
                    <a:pt x="144" y="218"/>
                  </a:lnTo>
                  <a:lnTo>
                    <a:pt x="155" y="218"/>
                  </a:lnTo>
                  <a:lnTo>
                    <a:pt x="161" y="217"/>
                  </a:lnTo>
                  <a:lnTo>
                    <a:pt x="161" y="214"/>
                  </a:lnTo>
                  <a:lnTo>
                    <a:pt x="164" y="214"/>
                  </a:lnTo>
                  <a:lnTo>
                    <a:pt x="166" y="212"/>
                  </a:lnTo>
                  <a:lnTo>
                    <a:pt x="171" y="212"/>
                  </a:lnTo>
                  <a:lnTo>
                    <a:pt x="175" y="209"/>
                  </a:lnTo>
                  <a:lnTo>
                    <a:pt x="175" y="203"/>
                  </a:lnTo>
                  <a:lnTo>
                    <a:pt x="177" y="201"/>
                  </a:lnTo>
                  <a:lnTo>
                    <a:pt x="185" y="193"/>
                  </a:lnTo>
                  <a:lnTo>
                    <a:pt x="188" y="190"/>
                  </a:lnTo>
                  <a:lnTo>
                    <a:pt x="193" y="190"/>
                  </a:lnTo>
                  <a:lnTo>
                    <a:pt x="194" y="191"/>
                  </a:lnTo>
                  <a:lnTo>
                    <a:pt x="199" y="193"/>
                  </a:lnTo>
                  <a:lnTo>
                    <a:pt x="205" y="193"/>
                  </a:lnTo>
                  <a:lnTo>
                    <a:pt x="208" y="193"/>
                  </a:lnTo>
                  <a:lnTo>
                    <a:pt x="210" y="195"/>
                  </a:lnTo>
                  <a:lnTo>
                    <a:pt x="213" y="198"/>
                  </a:lnTo>
                  <a:lnTo>
                    <a:pt x="215" y="201"/>
                  </a:lnTo>
                  <a:lnTo>
                    <a:pt x="216" y="207"/>
                  </a:lnTo>
                  <a:lnTo>
                    <a:pt x="218" y="212"/>
                  </a:lnTo>
                  <a:lnTo>
                    <a:pt x="216" y="214"/>
                  </a:lnTo>
                  <a:lnTo>
                    <a:pt x="216" y="215"/>
                  </a:lnTo>
                  <a:lnTo>
                    <a:pt x="218" y="218"/>
                  </a:lnTo>
                  <a:lnTo>
                    <a:pt x="220" y="220"/>
                  </a:lnTo>
                  <a:lnTo>
                    <a:pt x="222" y="223"/>
                  </a:lnTo>
                  <a:lnTo>
                    <a:pt x="223" y="224"/>
                  </a:lnTo>
                  <a:lnTo>
                    <a:pt x="226" y="225"/>
                  </a:lnTo>
                  <a:lnTo>
                    <a:pt x="226" y="229"/>
                  </a:lnTo>
                  <a:lnTo>
                    <a:pt x="226" y="232"/>
                  </a:lnTo>
                  <a:lnTo>
                    <a:pt x="229" y="234"/>
                  </a:lnTo>
                  <a:lnTo>
                    <a:pt x="229" y="242"/>
                  </a:lnTo>
                  <a:lnTo>
                    <a:pt x="235" y="247"/>
                  </a:lnTo>
                  <a:lnTo>
                    <a:pt x="235" y="253"/>
                  </a:lnTo>
                  <a:lnTo>
                    <a:pt x="238" y="253"/>
                  </a:lnTo>
                  <a:lnTo>
                    <a:pt x="238" y="255"/>
                  </a:lnTo>
                  <a:lnTo>
                    <a:pt x="240" y="256"/>
                  </a:lnTo>
                  <a:lnTo>
                    <a:pt x="246" y="256"/>
                  </a:lnTo>
                  <a:lnTo>
                    <a:pt x="246" y="255"/>
                  </a:lnTo>
                  <a:lnTo>
                    <a:pt x="247" y="255"/>
                  </a:lnTo>
                  <a:lnTo>
                    <a:pt x="248" y="253"/>
                  </a:lnTo>
                  <a:lnTo>
                    <a:pt x="248" y="247"/>
                  </a:lnTo>
                  <a:lnTo>
                    <a:pt x="253" y="247"/>
                  </a:lnTo>
                  <a:lnTo>
                    <a:pt x="255" y="247"/>
                  </a:lnTo>
                  <a:lnTo>
                    <a:pt x="259" y="249"/>
                  </a:lnTo>
                  <a:lnTo>
                    <a:pt x="260" y="250"/>
                  </a:lnTo>
                  <a:lnTo>
                    <a:pt x="261" y="252"/>
                  </a:lnTo>
                  <a:lnTo>
                    <a:pt x="263" y="252"/>
                  </a:lnTo>
                  <a:lnTo>
                    <a:pt x="267" y="253"/>
                  </a:lnTo>
                  <a:lnTo>
                    <a:pt x="275" y="253"/>
                  </a:lnTo>
                  <a:lnTo>
                    <a:pt x="278" y="256"/>
                  </a:lnTo>
                  <a:lnTo>
                    <a:pt x="281" y="253"/>
                  </a:lnTo>
                  <a:lnTo>
                    <a:pt x="282" y="253"/>
                  </a:lnTo>
                  <a:lnTo>
                    <a:pt x="285" y="250"/>
                  </a:lnTo>
                  <a:lnTo>
                    <a:pt x="289" y="253"/>
                  </a:lnTo>
                  <a:lnTo>
                    <a:pt x="293" y="253"/>
                  </a:lnTo>
                  <a:lnTo>
                    <a:pt x="295" y="249"/>
                  </a:lnTo>
                  <a:lnTo>
                    <a:pt x="295" y="247"/>
                  </a:lnTo>
                  <a:lnTo>
                    <a:pt x="296" y="245"/>
                  </a:lnTo>
                  <a:lnTo>
                    <a:pt x="300" y="245"/>
                  </a:lnTo>
                  <a:lnTo>
                    <a:pt x="300" y="244"/>
                  </a:lnTo>
                  <a:lnTo>
                    <a:pt x="301" y="244"/>
                  </a:lnTo>
                  <a:lnTo>
                    <a:pt x="302" y="242"/>
                  </a:lnTo>
                  <a:lnTo>
                    <a:pt x="305" y="241"/>
                  </a:lnTo>
                  <a:lnTo>
                    <a:pt x="305" y="240"/>
                  </a:lnTo>
                  <a:lnTo>
                    <a:pt x="306" y="240"/>
                  </a:lnTo>
                  <a:lnTo>
                    <a:pt x="306" y="236"/>
                  </a:lnTo>
                  <a:lnTo>
                    <a:pt x="311" y="234"/>
                  </a:lnTo>
                  <a:lnTo>
                    <a:pt x="313" y="232"/>
                  </a:lnTo>
                  <a:lnTo>
                    <a:pt x="313" y="230"/>
                  </a:lnTo>
                  <a:lnTo>
                    <a:pt x="313" y="229"/>
                  </a:lnTo>
                  <a:lnTo>
                    <a:pt x="314" y="229"/>
                  </a:lnTo>
                  <a:lnTo>
                    <a:pt x="317" y="225"/>
                  </a:lnTo>
                  <a:lnTo>
                    <a:pt x="315" y="224"/>
                  </a:lnTo>
                  <a:lnTo>
                    <a:pt x="317" y="223"/>
                  </a:lnTo>
                  <a:lnTo>
                    <a:pt x="317" y="218"/>
                  </a:lnTo>
                  <a:lnTo>
                    <a:pt x="318" y="215"/>
                  </a:lnTo>
                  <a:lnTo>
                    <a:pt x="318" y="214"/>
                  </a:lnTo>
                  <a:lnTo>
                    <a:pt x="319" y="214"/>
                  </a:lnTo>
                  <a:lnTo>
                    <a:pt x="319" y="209"/>
                  </a:lnTo>
                  <a:lnTo>
                    <a:pt x="322" y="207"/>
                  </a:lnTo>
                  <a:lnTo>
                    <a:pt x="324" y="207"/>
                  </a:lnTo>
                  <a:lnTo>
                    <a:pt x="324" y="206"/>
                  </a:lnTo>
                  <a:lnTo>
                    <a:pt x="325" y="201"/>
                  </a:lnTo>
                  <a:lnTo>
                    <a:pt x="330" y="201"/>
                  </a:lnTo>
                  <a:lnTo>
                    <a:pt x="332" y="200"/>
                  </a:lnTo>
                  <a:lnTo>
                    <a:pt x="333" y="198"/>
                  </a:lnTo>
                  <a:lnTo>
                    <a:pt x="335" y="195"/>
                  </a:lnTo>
                  <a:lnTo>
                    <a:pt x="335" y="190"/>
                  </a:lnTo>
                  <a:lnTo>
                    <a:pt x="341" y="185"/>
                  </a:lnTo>
                  <a:lnTo>
                    <a:pt x="343" y="182"/>
                  </a:lnTo>
                  <a:lnTo>
                    <a:pt x="344" y="179"/>
                  </a:lnTo>
                  <a:lnTo>
                    <a:pt x="346" y="179"/>
                  </a:lnTo>
                  <a:lnTo>
                    <a:pt x="344" y="178"/>
                  </a:lnTo>
                  <a:lnTo>
                    <a:pt x="344" y="176"/>
                  </a:lnTo>
                  <a:lnTo>
                    <a:pt x="344" y="174"/>
                  </a:lnTo>
                  <a:lnTo>
                    <a:pt x="344" y="173"/>
                  </a:lnTo>
                  <a:lnTo>
                    <a:pt x="345" y="173"/>
                  </a:lnTo>
                  <a:lnTo>
                    <a:pt x="346" y="171"/>
                  </a:lnTo>
                  <a:lnTo>
                    <a:pt x="346" y="163"/>
                  </a:lnTo>
                  <a:lnTo>
                    <a:pt x="344" y="161"/>
                  </a:lnTo>
                  <a:lnTo>
                    <a:pt x="344" y="160"/>
                  </a:lnTo>
                  <a:lnTo>
                    <a:pt x="344" y="152"/>
                  </a:lnTo>
                  <a:lnTo>
                    <a:pt x="341" y="150"/>
                  </a:lnTo>
                  <a:lnTo>
                    <a:pt x="341" y="147"/>
                  </a:lnTo>
                  <a:lnTo>
                    <a:pt x="341" y="140"/>
                  </a:lnTo>
                  <a:lnTo>
                    <a:pt x="338" y="136"/>
                  </a:lnTo>
                  <a:lnTo>
                    <a:pt x="338" y="132"/>
                  </a:lnTo>
                  <a:lnTo>
                    <a:pt x="336" y="129"/>
                  </a:lnTo>
                  <a:lnTo>
                    <a:pt x="336" y="125"/>
                  </a:lnTo>
                  <a:lnTo>
                    <a:pt x="338" y="125"/>
                  </a:lnTo>
                  <a:lnTo>
                    <a:pt x="342" y="120"/>
                  </a:lnTo>
                  <a:lnTo>
                    <a:pt x="346" y="119"/>
                  </a:lnTo>
                  <a:lnTo>
                    <a:pt x="352" y="114"/>
                  </a:lnTo>
                  <a:lnTo>
                    <a:pt x="354" y="113"/>
                  </a:lnTo>
                  <a:lnTo>
                    <a:pt x="357" y="111"/>
                  </a:lnTo>
                  <a:lnTo>
                    <a:pt x="358" y="108"/>
                  </a:lnTo>
                  <a:lnTo>
                    <a:pt x="362" y="108"/>
                  </a:lnTo>
                  <a:lnTo>
                    <a:pt x="366" y="107"/>
                  </a:lnTo>
                  <a:lnTo>
                    <a:pt x="366" y="106"/>
                  </a:lnTo>
                  <a:lnTo>
                    <a:pt x="367" y="106"/>
                  </a:lnTo>
                  <a:lnTo>
                    <a:pt x="369" y="105"/>
                  </a:lnTo>
                  <a:lnTo>
                    <a:pt x="371" y="105"/>
                  </a:lnTo>
                  <a:lnTo>
                    <a:pt x="371" y="103"/>
                  </a:lnTo>
                  <a:lnTo>
                    <a:pt x="373" y="103"/>
                  </a:lnTo>
                  <a:lnTo>
                    <a:pt x="376" y="102"/>
                  </a:lnTo>
                  <a:lnTo>
                    <a:pt x="377" y="100"/>
                  </a:lnTo>
                  <a:lnTo>
                    <a:pt x="380" y="98"/>
                  </a:lnTo>
                  <a:lnTo>
                    <a:pt x="380" y="94"/>
                  </a:lnTo>
                  <a:lnTo>
                    <a:pt x="382" y="94"/>
                  </a:lnTo>
                  <a:lnTo>
                    <a:pt x="383" y="92"/>
                  </a:lnTo>
                  <a:lnTo>
                    <a:pt x="388" y="92"/>
                  </a:lnTo>
                  <a:lnTo>
                    <a:pt x="390" y="89"/>
                  </a:lnTo>
                  <a:lnTo>
                    <a:pt x="393" y="87"/>
                  </a:lnTo>
                  <a:lnTo>
                    <a:pt x="395" y="92"/>
                  </a:lnTo>
                  <a:lnTo>
                    <a:pt x="401" y="92"/>
                  </a:lnTo>
                  <a:lnTo>
                    <a:pt x="402" y="94"/>
                  </a:lnTo>
                  <a:lnTo>
                    <a:pt x="405" y="94"/>
                  </a:lnTo>
                  <a:lnTo>
                    <a:pt x="406" y="96"/>
                  </a:lnTo>
                  <a:lnTo>
                    <a:pt x="412" y="96"/>
                  </a:lnTo>
                  <a:lnTo>
                    <a:pt x="415" y="98"/>
                  </a:lnTo>
                  <a:lnTo>
                    <a:pt x="423" y="103"/>
                  </a:lnTo>
                  <a:lnTo>
                    <a:pt x="423" y="104"/>
                  </a:lnTo>
                  <a:lnTo>
                    <a:pt x="424" y="106"/>
                  </a:lnTo>
                  <a:lnTo>
                    <a:pt x="426" y="108"/>
                  </a:lnTo>
                  <a:lnTo>
                    <a:pt x="426" y="122"/>
                  </a:lnTo>
                  <a:lnTo>
                    <a:pt x="427" y="124"/>
                  </a:lnTo>
                  <a:lnTo>
                    <a:pt x="429" y="127"/>
                  </a:lnTo>
                  <a:lnTo>
                    <a:pt x="431" y="129"/>
                  </a:lnTo>
                  <a:lnTo>
                    <a:pt x="433" y="130"/>
                  </a:lnTo>
                  <a:lnTo>
                    <a:pt x="433" y="132"/>
                  </a:lnTo>
                  <a:lnTo>
                    <a:pt x="435" y="138"/>
                  </a:lnTo>
                  <a:lnTo>
                    <a:pt x="436" y="138"/>
                  </a:lnTo>
                  <a:lnTo>
                    <a:pt x="437" y="140"/>
                  </a:lnTo>
                  <a:lnTo>
                    <a:pt x="442" y="143"/>
                  </a:lnTo>
                  <a:lnTo>
                    <a:pt x="442" y="147"/>
                  </a:lnTo>
                  <a:lnTo>
                    <a:pt x="444" y="149"/>
                  </a:lnTo>
                  <a:lnTo>
                    <a:pt x="445" y="152"/>
                  </a:lnTo>
                  <a:lnTo>
                    <a:pt x="445" y="154"/>
                  </a:lnTo>
                  <a:lnTo>
                    <a:pt x="444" y="157"/>
                  </a:lnTo>
                  <a:lnTo>
                    <a:pt x="444" y="158"/>
                  </a:lnTo>
                  <a:lnTo>
                    <a:pt x="444" y="179"/>
                  </a:lnTo>
                  <a:lnTo>
                    <a:pt x="445" y="185"/>
                  </a:lnTo>
                  <a:lnTo>
                    <a:pt x="445" y="195"/>
                  </a:lnTo>
                  <a:lnTo>
                    <a:pt x="450" y="196"/>
                  </a:lnTo>
                  <a:lnTo>
                    <a:pt x="450" y="214"/>
                  </a:lnTo>
                  <a:lnTo>
                    <a:pt x="453" y="217"/>
                  </a:lnTo>
                  <a:lnTo>
                    <a:pt x="453" y="218"/>
                  </a:lnTo>
                  <a:lnTo>
                    <a:pt x="453" y="219"/>
                  </a:lnTo>
                  <a:lnTo>
                    <a:pt x="455" y="220"/>
                  </a:lnTo>
                  <a:lnTo>
                    <a:pt x="456" y="222"/>
                  </a:lnTo>
                  <a:lnTo>
                    <a:pt x="459" y="223"/>
                  </a:lnTo>
                  <a:lnTo>
                    <a:pt x="464" y="220"/>
                  </a:lnTo>
                  <a:lnTo>
                    <a:pt x="467" y="220"/>
                  </a:lnTo>
                  <a:lnTo>
                    <a:pt x="472" y="218"/>
                  </a:lnTo>
                  <a:lnTo>
                    <a:pt x="478" y="217"/>
                  </a:lnTo>
                  <a:lnTo>
                    <a:pt x="483" y="217"/>
                  </a:lnTo>
                  <a:lnTo>
                    <a:pt x="485" y="214"/>
                  </a:lnTo>
                  <a:lnTo>
                    <a:pt x="486" y="212"/>
                  </a:lnTo>
                  <a:lnTo>
                    <a:pt x="483" y="209"/>
                  </a:lnTo>
                  <a:lnTo>
                    <a:pt x="483" y="206"/>
                  </a:lnTo>
                  <a:lnTo>
                    <a:pt x="478" y="203"/>
                  </a:lnTo>
                  <a:lnTo>
                    <a:pt x="477" y="203"/>
                  </a:lnTo>
                  <a:lnTo>
                    <a:pt x="477" y="198"/>
                  </a:lnTo>
                  <a:lnTo>
                    <a:pt x="472" y="197"/>
                  </a:lnTo>
                  <a:lnTo>
                    <a:pt x="470" y="197"/>
                  </a:lnTo>
                  <a:lnTo>
                    <a:pt x="471" y="195"/>
                  </a:lnTo>
                  <a:lnTo>
                    <a:pt x="475" y="195"/>
                  </a:lnTo>
                  <a:lnTo>
                    <a:pt x="475" y="190"/>
                  </a:lnTo>
                  <a:lnTo>
                    <a:pt x="475" y="185"/>
                  </a:lnTo>
                  <a:lnTo>
                    <a:pt x="477" y="184"/>
                  </a:lnTo>
                  <a:lnTo>
                    <a:pt x="480" y="179"/>
                  </a:lnTo>
                  <a:lnTo>
                    <a:pt x="480" y="176"/>
                  </a:lnTo>
                  <a:lnTo>
                    <a:pt x="480" y="174"/>
                  </a:lnTo>
                  <a:lnTo>
                    <a:pt x="483" y="174"/>
                  </a:lnTo>
                  <a:lnTo>
                    <a:pt x="483" y="173"/>
                  </a:lnTo>
                  <a:lnTo>
                    <a:pt x="480" y="169"/>
                  </a:lnTo>
                  <a:lnTo>
                    <a:pt x="483" y="165"/>
                  </a:lnTo>
                  <a:lnTo>
                    <a:pt x="483" y="162"/>
                  </a:lnTo>
                  <a:lnTo>
                    <a:pt x="486" y="162"/>
                  </a:lnTo>
                  <a:lnTo>
                    <a:pt x="486" y="158"/>
                  </a:lnTo>
                  <a:lnTo>
                    <a:pt x="488" y="152"/>
                  </a:lnTo>
                  <a:lnTo>
                    <a:pt x="494" y="151"/>
                  </a:lnTo>
                  <a:lnTo>
                    <a:pt x="497" y="151"/>
                  </a:lnTo>
                  <a:lnTo>
                    <a:pt x="499" y="149"/>
                  </a:lnTo>
                  <a:lnTo>
                    <a:pt x="500" y="149"/>
                  </a:lnTo>
                  <a:lnTo>
                    <a:pt x="504" y="147"/>
                  </a:lnTo>
                  <a:lnTo>
                    <a:pt x="510" y="147"/>
                  </a:lnTo>
                  <a:lnTo>
                    <a:pt x="510" y="144"/>
                  </a:lnTo>
                  <a:lnTo>
                    <a:pt x="513" y="147"/>
                  </a:lnTo>
                  <a:lnTo>
                    <a:pt x="515" y="147"/>
                  </a:lnTo>
                  <a:lnTo>
                    <a:pt x="515" y="148"/>
                  </a:lnTo>
                  <a:lnTo>
                    <a:pt x="519" y="149"/>
                  </a:lnTo>
                  <a:lnTo>
                    <a:pt x="524" y="149"/>
                  </a:lnTo>
                  <a:lnTo>
                    <a:pt x="524" y="151"/>
                  </a:lnTo>
                  <a:lnTo>
                    <a:pt x="532" y="154"/>
                  </a:lnTo>
                  <a:lnTo>
                    <a:pt x="534" y="157"/>
                  </a:lnTo>
                  <a:lnTo>
                    <a:pt x="537" y="154"/>
                  </a:lnTo>
                  <a:lnTo>
                    <a:pt x="543" y="154"/>
                  </a:lnTo>
                  <a:lnTo>
                    <a:pt x="544" y="160"/>
                  </a:lnTo>
                  <a:lnTo>
                    <a:pt x="551" y="160"/>
                  </a:lnTo>
                  <a:lnTo>
                    <a:pt x="551" y="161"/>
                  </a:lnTo>
                  <a:lnTo>
                    <a:pt x="554" y="162"/>
                  </a:lnTo>
                  <a:lnTo>
                    <a:pt x="555" y="163"/>
                  </a:lnTo>
                  <a:lnTo>
                    <a:pt x="555" y="169"/>
                  </a:lnTo>
                  <a:lnTo>
                    <a:pt x="557" y="169"/>
                  </a:lnTo>
                  <a:lnTo>
                    <a:pt x="562" y="171"/>
                  </a:lnTo>
                  <a:lnTo>
                    <a:pt x="570" y="171"/>
                  </a:lnTo>
                  <a:lnTo>
                    <a:pt x="570" y="172"/>
                  </a:lnTo>
                  <a:lnTo>
                    <a:pt x="573" y="173"/>
                  </a:lnTo>
                  <a:lnTo>
                    <a:pt x="575" y="172"/>
                  </a:lnTo>
                  <a:lnTo>
                    <a:pt x="575" y="170"/>
                  </a:lnTo>
                  <a:lnTo>
                    <a:pt x="575" y="169"/>
                  </a:lnTo>
                  <a:lnTo>
                    <a:pt x="577" y="169"/>
                  </a:lnTo>
                  <a:lnTo>
                    <a:pt x="577" y="162"/>
                  </a:lnTo>
                  <a:lnTo>
                    <a:pt x="579" y="160"/>
                  </a:lnTo>
                  <a:lnTo>
                    <a:pt x="579" y="152"/>
                  </a:lnTo>
                  <a:lnTo>
                    <a:pt x="581" y="149"/>
                  </a:lnTo>
                  <a:lnTo>
                    <a:pt x="582" y="147"/>
                  </a:lnTo>
                  <a:lnTo>
                    <a:pt x="584" y="147"/>
                  </a:lnTo>
                  <a:lnTo>
                    <a:pt x="585" y="147"/>
                  </a:lnTo>
                  <a:lnTo>
                    <a:pt x="587" y="149"/>
                  </a:lnTo>
                  <a:lnTo>
                    <a:pt x="587" y="147"/>
                  </a:lnTo>
                  <a:lnTo>
                    <a:pt x="590" y="147"/>
                  </a:lnTo>
                  <a:lnTo>
                    <a:pt x="592" y="147"/>
                  </a:lnTo>
                  <a:lnTo>
                    <a:pt x="595" y="143"/>
                  </a:lnTo>
                  <a:lnTo>
                    <a:pt x="595" y="140"/>
                  </a:lnTo>
                  <a:lnTo>
                    <a:pt x="597" y="140"/>
                  </a:lnTo>
                  <a:lnTo>
                    <a:pt x="597" y="136"/>
                  </a:lnTo>
                  <a:lnTo>
                    <a:pt x="601" y="132"/>
                  </a:lnTo>
                  <a:lnTo>
                    <a:pt x="601" y="130"/>
                  </a:lnTo>
                  <a:lnTo>
                    <a:pt x="603" y="130"/>
                  </a:lnTo>
                  <a:lnTo>
                    <a:pt x="606" y="129"/>
                  </a:lnTo>
                  <a:lnTo>
                    <a:pt x="609" y="129"/>
                  </a:lnTo>
                  <a:lnTo>
                    <a:pt x="609" y="127"/>
                  </a:lnTo>
                  <a:lnTo>
                    <a:pt x="612" y="127"/>
                  </a:lnTo>
                  <a:lnTo>
                    <a:pt x="612" y="126"/>
                  </a:lnTo>
                  <a:lnTo>
                    <a:pt x="613" y="126"/>
                  </a:lnTo>
                  <a:lnTo>
                    <a:pt x="613" y="125"/>
                  </a:lnTo>
                  <a:lnTo>
                    <a:pt x="614" y="125"/>
                  </a:lnTo>
                  <a:lnTo>
                    <a:pt x="614" y="126"/>
                  </a:lnTo>
                  <a:lnTo>
                    <a:pt x="617" y="127"/>
                  </a:lnTo>
                  <a:lnTo>
                    <a:pt x="622" y="122"/>
                  </a:lnTo>
                  <a:lnTo>
                    <a:pt x="620" y="116"/>
                  </a:lnTo>
                  <a:lnTo>
                    <a:pt x="620" y="108"/>
                  </a:lnTo>
                  <a:lnTo>
                    <a:pt x="620" y="107"/>
                  </a:lnTo>
                  <a:lnTo>
                    <a:pt x="621" y="107"/>
                  </a:lnTo>
                  <a:lnTo>
                    <a:pt x="624" y="107"/>
                  </a:lnTo>
                  <a:lnTo>
                    <a:pt x="625" y="105"/>
                  </a:lnTo>
                  <a:lnTo>
                    <a:pt x="630" y="103"/>
                  </a:lnTo>
                  <a:lnTo>
                    <a:pt x="633" y="100"/>
                  </a:lnTo>
                  <a:lnTo>
                    <a:pt x="633" y="96"/>
                  </a:lnTo>
                  <a:lnTo>
                    <a:pt x="636" y="94"/>
                  </a:lnTo>
                  <a:lnTo>
                    <a:pt x="636" y="92"/>
                  </a:lnTo>
                  <a:lnTo>
                    <a:pt x="639" y="92"/>
                  </a:lnTo>
                  <a:lnTo>
                    <a:pt x="642" y="87"/>
                  </a:lnTo>
                  <a:lnTo>
                    <a:pt x="643" y="84"/>
                  </a:lnTo>
                  <a:lnTo>
                    <a:pt x="642" y="83"/>
                  </a:lnTo>
                  <a:lnTo>
                    <a:pt x="642" y="81"/>
                  </a:lnTo>
                  <a:lnTo>
                    <a:pt x="642" y="80"/>
                  </a:lnTo>
                  <a:lnTo>
                    <a:pt x="641" y="76"/>
                  </a:lnTo>
                  <a:lnTo>
                    <a:pt x="631" y="76"/>
                  </a:lnTo>
                  <a:lnTo>
                    <a:pt x="630" y="75"/>
                  </a:lnTo>
                  <a:lnTo>
                    <a:pt x="625" y="75"/>
                  </a:lnTo>
                  <a:lnTo>
                    <a:pt x="620" y="76"/>
                  </a:lnTo>
                  <a:lnTo>
                    <a:pt x="614" y="75"/>
                  </a:lnTo>
                  <a:lnTo>
                    <a:pt x="609" y="76"/>
                  </a:lnTo>
                  <a:lnTo>
                    <a:pt x="603" y="76"/>
                  </a:lnTo>
                  <a:lnTo>
                    <a:pt x="598" y="78"/>
                  </a:lnTo>
                  <a:lnTo>
                    <a:pt x="595" y="78"/>
                  </a:lnTo>
                  <a:lnTo>
                    <a:pt x="595" y="81"/>
                  </a:lnTo>
                  <a:lnTo>
                    <a:pt x="592" y="84"/>
                  </a:lnTo>
                  <a:lnTo>
                    <a:pt x="590" y="86"/>
                  </a:lnTo>
                  <a:lnTo>
                    <a:pt x="579" y="86"/>
                  </a:lnTo>
                  <a:lnTo>
                    <a:pt x="577" y="83"/>
                  </a:lnTo>
                  <a:lnTo>
                    <a:pt x="573" y="81"/>
                  </a:lnTo>
                  <a:lnTo>
                    <a:pt x="568" y="76"/>
                  </a:lnTo>
                  <a:lnTo>
                    <a:pt x="565" y="74"/>
                  </a:lnTo>
                  <a:lnTo>
                    <a:pt x="565" y="72"/>
                  </a:lnTo>
                  <a:lnTo>
                    <a:pt x="561" y="67"/>
                  </a:lnTo>
                  <a:lnTo>
                    <a:pt x="559" y="65"/>
                  </a:lnTo>
                  <a:lnTo>
                    <a:pt x="555" y="61"/>
                  </a:lnTo>
                  <a:lnTo>
                    <a:pt x="554" y="54"/>
                  </a:lnTo>
                  <a:lnTo>
                    <a:pt x="548" y="51"/>
                  </a:lnTo>
                  <a:lnTo>
                    <a:pt x="535" y="51"/>
                  </a:lnTo>
                  <a:lnTo>
                    <a:pt x="532" y="48"/>
                  </a:lnTo>
                  <a:lnTo>
                    <a:pt x="522" y="48"/>
                  </a:lnTo>
                  <a:lnTo>
                    <a:pt x="520" y="49"/>
                  </a:lnTo>
                  <a:lnTo>
                    <a:pt x="519" y="49"/>
                  </a:lnTo>
                  <a:lnTo>
                    <a:pt x="519" y="51"/>
                  </a:lnTo>
                  <a:lnTo>
                    <a:pt x="515" y="51"/>
                  </a:lnTo>
                  <a:lnTo>
                    <a:pt x="513" y="47"/>
                  </a:lnTo>
                  <a:lnTo>
                    <a:pt x="513" y="45"/>
                  </a:lnTo>
                  <a:lnTo>
                    <a:pt x="510" y="45"/>
                  </a:lnTo>
                  <a:lnTo>
                    <a:pt x="508" y="42"/>
                  </a:lnTo>
                  <a:lnTo>
                    <a:pt x="507" y="40"/>
                  </a:lnTo>
                  <a:lnTo>
                    <a:pt x="504" y="40"/>
                  </a:lnTo>
                  <a:lnTo>
                    <a:pt x="502" y="37"/>
                  </a:lnTo>
                  <a:lnTo>
                    <a:pt x="499" y="36"/>
                  </a:lnTo>
                  <a:lnTo>
                    <a:pt x="497" y="34"/>
                  </a:lnTo>
                  <a:lnTo>
                    <a:pt x="494" y="31"/>
                  </a:lnTo>
                  <a:lnTo>
                    <a:pt x="489" y="29"/>
                  </a:lnTo>
                  <a:lnTo>
                    <a:pt x="487" y="27"/>
                  </a:lnTo>
                  <a:lnTo>
                    <a:pt x="486" y="27"/>
                  </a:lnTo>
                  <a:lnTo>
                    <a:pt x="483" y="23"/>
                  </a:lnTo>
                  <a:lnTo>
                    <a:pt x="478" y="23"/>
                  </a:lnTo>
                  <a:lnTo>
                    <a:pt x="478" y="21"/>
                  </a:lnTo>
                  <a:lnTo>
                    <a:pt x="475" y="20"/>
                  </a:lnTo>
                  <a:lnTo>
                    <a:pt x="474" y="18"/>
                  </a:lnTo>
                  <a:lnTo>
                    <a:pt x="472" y="18"/>
                  </a:lnTo>
                  <a:lnTo>
                    <a:pt x="470" y="18"/>
                  </a:lnTo>
                  <a:lnTo>
                    <a:pt x="470" y="16"/>
                  </a:lnTo>
                  <a:lnTo>
                    <a:pt x="464" y="7"/>
                  </a:lnTo>
                  <a:lnTo>
                    <a:pt x="465" y="3"/>
                  </a:lnTo>
                  <a:lnTo>
                    <a:pt x="465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55" name="Freeform 121">
              <a:extLst>
                <a:ext uri="{FF2B5EF4-FFF2-40B4-BE49-F238E27FC236}">
                  <a16:creationId xmlns:a16="http://schemas.microsoft.com/office/drawing/2014/main" id="{C0D3CAFF-A3EA-3851-D9E1-2D21044BD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05" y="2483741"/>
              <a:ext cx="3953" cy="2635"/>
            </a:xfrm>
            <a:custGeom>
              <a:avLst/>
              <a:gdLst>
                <a:gd name="T0" fmla="*/ 1 w 22"/>
                <a:gd name="T1" fmla="*/ 0 h 13"/>
                <a:gd name="T2" fmla="*/ 1 w 22"/>
                <a:gd name="T3" fmla="*/ 2 h 13"/>
                <a:gd name="T4" fmla="*/ 0 w 22"/>
                <a:gd name="T5" fmla="*/ 8 h 13"/>
                <a:gd name="T6" fmla="*/ 3 w 22"/>
                <a:gd name="T7" fmla="*/ 8 h 13"/>
                <a:gd name="T8" fmla="*/ 3 w 22"/>
                <a:gd name="T9" fmla="*/ 9 h 13"/>
                <a:gd name="T10" fmla="*/ 5 w 22"/>
                <a:gd name="T11" fmla="*/ 10 h 13"/>
                <a:gd name="T12" fmla="*/ 9 w 22"/>
                <a:gd name="T13" fmla="*/ 10 h 13"/>
                <a:gd name="T14" fmla="*/ 11 w 22"/>
                <a:gd name="T15" fmla="*/ 11 h 13"/>
                <a:gd name="T16" fmla="*/ 11 w 22"/>
                <a:gd name="T17" fmla="*/ 13 h 13"/>
                <a:gd name="T18" fmla="*/ 16 w 22"/>
                <a:gd name="T19" fmla="*/ 13 h 13"/>
                <a:gd name="T20" fmla="*/ 19 w 22"/>
                <a:gd name="T21" fmla="*/ 12 h 13"/>
                <a:gd name="T22" fmla="*/ 19 w 22"/>
                <a:gd name="T23" fmla="*/ 11 h 13"/>
                <a:gd name="T24" fmla="*/ 20 w 22"/>
                <a:gd name="T25" fmla="*/ 11 h 13"/>
                <a:gd name="T26" fmla="*/ 22 w 22"/>
                <a:gd name="T27" fmla="*/ 11 h 13"/>
                <a:gd name="T28" fmla="*/ 22 w 22"/>
                <a:gd name="T29" fmla="*/ 8 h 13"/>
                <a:gd name="T30" fmla="*/ 19 w 22"/>
                <a:gd name="T31" fmla="*/ 6 h 13"/>
                <a:gd name="T32" fmla="*/ 16 w 22"/>
                <a:gd name="T33" fmla="*/ 8 h 13"/>
                <a:gd name="T34" fmla="*/ 12 w 22"/>
                <a:gd name="T35" fmla="*/ 6 h 13"/>
                <a:gd name="T36" fmla="*/ 11 w 22"/>
                <a:gd name="T37" fmla="*/ 5 h 13"/>
                <a:gd name="T38" fmla="*/ 11 w 22"/>
                <a:gd name="T39" fmla="*/ 2 h 13"/>
                <a:gd name="T40" fmla="*/ 8 w 22"/>
                <a:gd name="T41" fmla="*/ 0 h 13"/>
                <a:gd name="T42" fmla="*/ 5 w 22"/>
                <a:gd name="T43" fmla="*/ 0 h 13"/>
                <a:gd name="T44" fmla="*/ 1 w 22"/>
                <a:gd name="T4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13">
                  <a:moveTo>
                    <a:pt x="1" y="0"/>
                  </a:moveTo>
                  <a:lnTo>
                    <a:pt x="1" y="2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6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19" y="6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56" name="Freeform 122">
              <a:extLst>
                <a:ext uri="{FF2B5EF4-FFF2-40B4-BE49-F238E27FC236}">
                  <a16:creationId xmlns:a16="http://schemas.microsoft.com/office/drawing/2014/main" id="{491C4272-2574-58DC-5A48-C1AB21EA6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20" y="2473200"/>
              <a:ext cx="2635" cy="2635"/>
            </a:xfrm>
            <a:custGeom>
              <a:avLst/>
              <a:gdLst>
                <a:gd name="T0" fmla="*/ 5 w 14"/>
                <a:gd name="T1" fmla="*/ 1 h 12"/>
                <a:gd name="T2" fmla="*/ 3 w 14"/>
                <a:gd name="T3" fmla="*/ 1 h 12"/>
                <a:gd name="T4" fmla="*/ 2 w 14"/>
                <a:gd name="T5" fmla="*/ 4 h 12"/>
                <a:gd name="T6" fmla="*/ 2 w 14"/>
                <a:gd name="T7" fmla="*/ 7 h 12"/>
                <a:gd name="T8" fmla="*/ 1 w 14"/>
                <a:gd name="T9" fmla="*/ 7 h 12"/>
                <a:gd name="T10" fmla="*/ 1 w 14"/>
                <a:gd name="T11" fmla="*/ 8 h 12"/>
                <a:gd name="T12" fmla="*/ 0 w 14"/>
                <a:gd name="T13" fmla="*/ 8 h 12"/>
                <a:gd name="T14" fmla="*/ 0 w 14"/>
                <a:gd name="T15" fmla="*/ 9 h 12"/>
                <a:gd name="T16" fmla="*/ 0 w 14"/>
                <a:gd name="T17" fmla="*/ 12 h 12"/>
                <a:gd name="T18" fmla="*/ 8 w 14"/>
                <a:gd name="T19" fmla="*/ 12 h 12"/>
                <a:gd name="T20" fmla="*/ 11 w 14"/>
                <a:gd name="T21" fmla="*/ 11 h 12"/>
                <a:gd name="T22" fmla="*/ 13 w 14"/>
                <a:gd name="T23" fmla="*/ 11 h 12"/>
                <a:gd name="T24" fmla="*/ 13 w 14"/>
                <a:gd name="T25" fmla="*/ 9 h 12"/>
                <a:gd name="T26" fmla="*/ 14 w 14"/>
                <a:gd name="T27" fmla="*/ 7 h 12"/>
                <a:gd name="T28" fmla="*/ 14 w 14"/>
                <a:gd name="T29" fmla="*/ 1 h 12"/>
                <a:gd name="T30" fmla="*/ 13 w 14"/>
                <a:gd name="T31" fmla="*/ 0 h 12"/>
                <a:gd name="T32" fmla="*/ 5 w 14"/>
                <a:gd name="T33" fmla="*/ 0 h 12"/>
                <a:gd name="T34" fmla="*/ 5 w 14"/>
                <a:gd name="T3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2">
                  <a:moveTo>
                    <a:pt x="5" y="1"/>
                  </a:moveTo>
                  <a:lnTo>
                    <a:pt x="3" y="1"/>
                  </a:lnTo>
                  <a:lnTo>
                    <a:pt x="2" y="4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5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57" name="Freeform 123">
              <a:extLst>
                <a:ext uri="{FF2B5EF4-FFF2-40B4-BE49-F238E27FC236}">
                  <a16:creationId xmlns:a16="http://schemas.microsoft.com/office/drawing/2014/main" id="{CA273656-CBCF-6544-892A-212611467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22" y="2498234"/>
              <a:ext cx="3953" cy="5270"/>
            </a:xfrm>
            <a:custGeom>
              <a:avLst/>
              <a:gdLst>
                <a:gd name="T0" fmla="*/ 15 w 23"/>
                <a:gd name="T1" fmla="*/ 0 h 30"/>
                <a:gd name="T2" fmla="*/ 12 w 23"/>
                <a:gd name="T3" fmla="*/ 0 h 30"/>
                <a:gd name="T4" fmla="*/ 12 w 23"/>
                <a:gd name="T5" fmla="*/ 8 h 30"/>
                <a:gd name="T6" fmla="*/ 8 w 23"/>
                <a:gd name="T7" fmla="*/ 8 h 30"/>
                <a:gd name="T8" fmla="*/ 8 w 23"/>
                <a:gd name="T9" fmla="*/ 11 h 30"/>
                <a:gd name="T10" fmla="*/ 4 w 23"/>
                <a:gd name="T11" fmla="*/ 11 h 30"/>
                <a:gd name="T12" fmla="*/ 3 w 23"/>
                <a:gd name="T13" fmla="*/ 13 h 30"/>
                <a:gd name="T14" fmla="*/ 0 w 23"/>
                <a:gd name="T15" fmla="*/ 15 h 30"/>
                <a:gd name="T16" fmla="*/ 0 w 23"/>
                <a:gd name="T17" fmla="*/ 16 h 30"/>
                <a:gd name="T18" fmla="*/ 3 w 23"/>
                <a:gd name="T19" fmla="*/ 19 h 30"/>
                <a:gd name="T20" fmla="*/ 3 w 23"/>
                <a:gd name="T21" fmla="*/ 24 h 30"/>
                <a:gd name="T22" fmla="*/ 3 w 23"/>
                <a:gd name="T23" fmla="*/ 28 h 30"/>
                <a:gd name="T24" fmla="*/ 6 w 23"/>
                <a:gd name="T25" fmla="*/ 30 h 30"/>
                <a:gd name="T26" fmla="*/ 8 w 23"/>
                <a:gd name="T27" fmla="*/ 30 h 30"/>
                <a:gd name="T28" fmla="*/ 11 w 23"/>
                <a:gd name="T29" fmla="*/ 29 h 30"/>
                <a:gd name="T30" fmla="*/ 11 w 23"/>
                <a:gd name="T31" fmla="*/ 28 h 30"/>
                <a:gd name="T32" fmla="*/ 12 w 23"/>
                <a:gd name="T33" fmla="*/ 28 h 30"/>
                <a:gd name="T34" fmla="*/ 14 w 23"/>
                <a:gd name="T35" fmla="*/ 24 h 30"/>
                <a:gd name="T36" fmla="*/ 15 w 23"/>
                <a:gd name="T37" fmla="*/ 19 h 30"/>
                <a:gd name="T38" fmla="*/ 19 w 23"/>
                <a:gd name="T39" fmla="*/ 19 h 30"/>
                <a:gd name="T40" fmla="*/ 22 w 23"/>
                <a:gd name="T41" fmla="*/ 17 h 30"/>
                <a:gd name="T42" fmla="*/ 23 w 23"/>
                <a:gd name="T43" fmla="*/ 15 h 30"/>
                <a:gd name="T44" fmla="*/ 23 w 23"/>
                <a:gd name="T45" fmla="*/ 11 h 30"/>
                <a:gd name="T46" fmla="*/ 20 w 23"/>
                <a:gd name="T47" fmla="*/ 8 h 30"/>
                <a:gd name="T48" fmla="*/ 17 w 23"/>
                <a:gd name="T49" fmla="*/ 8 h 30"/>
                <a:gd name="T50" fmla="*/ 16 w 23"/>
                <a:gd name="T51" fmla="*/ 3 h 30"/>
                <a:gd name="T52" fmla="*/ 15 w 23"/>
                <a:gd name="T5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30">
                  <a:moveTo>
                    <a:pt x="1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3" y="24"/>
                  </a:lnTo>
                  <a:lnTo>
                    <a:pt x="3" y="28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6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58" name="Freeform 124">
              <a:extLst>
                <a:ext uri="{FF2B5EF4-FFF2-40B4-BE49-F238E27FC236}">
                  <a16:creationId xmlns:a16="http://schemas.microsoft.com/office/drawing/2014/main" id="{EA200E46-2ACC-37E8-8A14-E2A77539D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75" y="2485058"/>
              <a:ext cx="56654" cy="75099"/>
            </a:xfrm>
            <a:custGeom>
              <a:avLst/>
              <a:gdLst>
                <a:gd name="T0" fmla="*/ 184 w 302"/>
                <a:gd name="T1" fmla="*/ 17 h 395"/>
                <a:gd name="T2" fmla="*/ 167 w 302"/>
                <a:gd name="T3" fmla="*/ 43 h 395"/>
                <a:gd name="T4" fmla="*/ 144 w 302"/>
                <a:gd name="T5" fmla="*/ 71 h 395"/>
                <a:gd name="T6" fmla="*/ 127 w 302"/>
                <a:gd name="T7" fmla="*/ 95 h 395"/>
                <a:gd name="T8" fmla="*/ 109 w 302"/>
                <a:gd name="T9" fmla="*/ 107 h 395"/>
                <a:gd name="T10" fmla="*/ 98 w 302"/>
                <a:gd name="T11" fmla="*/ 118 h 395"/>
                <a:gd name="T12" fmla="*/ 94 w 302"/>
                <a:gd name="T13" fmla="*/ 121 h 395"/>
                <a:gd name="T14" fmla="*/ 87 w 302"/>
                <a:gd name="T15" fmla="*/ 128 h 395"/>
                <a:gd name="T16" fmla="*/ 73 w 302"/>
                <a:gd name="T17" fmla="*/ 133 h 395"/>
                <a:gd name="T18" fmla="*/ 71 w 302"/>
                <a:gd name="T19" fmla="*/ 119 h 395"/>
                <a:gd name="T20" fmla="*/ 73 w 302"/>
                <a:gd name="T21" fmla="*/ 114 h 395"/>
                <a:gd name="T22" fmla="*/ 60 w 302"/>
                <a:gd name="T23" fmla="*/ 112 h 395"/>
                <a:gd name="T24" fmla="*/ 49 w 302"/>
                <a:gd name="T25" fmla="*/ 144 h 395"/>
                <a:gd name="T26" fmla="*/ 32 w 302"/>
                <a:gd name="T27" fmla="*/ 147 h 395"/>
                <a:gd name="T28" fmla="*/ 3 w 302"/>
                <a:gd name="T29" fmla="*/ 147 h 395"/>
                <a:gd name="T30" fmla="*/ 6 w 302"/>
                <a:gd name="T31" fmla="*/ 167 h 395"/>
                <a:gd name="T32" fmla="*/ 40 w 302"/>
                <a:gd name="T33" fmla="*/ 180 h 395"/>
                <a:gd name="T34" fmla="*/ 42 w 302"/>
                <a:gd name="T35" fmla="*/ 186 h 395"/>
                <a:gd name="T36" fmla="*/ 51 w 302"/>
                <a:gd name="T37" fmla="*/ 202 h 395"/>
                <a:gd name="T38" fmla="*/ 60 w 302"/>
                <a:gd name="T39" fmla="*/ 198 h 395"/>
                <a:gd name="T40" fmla="*/ 77 w 302"/>
                <a:gd name="T41" fmla="*/ 205 h 395"/>
                <a:gd name="T42" fmla="*/ 91 w 302"/>
                <a:gd name="T43" fmla="*/ 216 h 395"/>
                <a:gd name="T44" fmla="*/ 113 w 302"/>
                <a:gd name="T45" fmla="*/ 230 h 395"/>
                <a:gd name="T46" fmla="*/ 125 w 302"/>
                <a:gd name="T47" fmla="*/ 251 h 395"/>
                <a:gd name="T48" fmla="*/ 127 w 302"/>
                <a:gd name="T49" fmla="*/ 273 h 395"/>
                <a:gd name="T50" fmla="*/ 149 w 302"/>
                <a:gd name="T51" fmla="*/ 289 h 395"/>
                <a:gd name="T52" fmla="*/ 156 w 302"/>
                <a:gd name="T53" fmla="*/ 311 h 395"/>
                <a:gd name="T54" fmla="*/ 160 w 302"/>
                <a:gd name="T55" fmla="*/ 349 h 395"/>
                <a:gd name="T56" fmla="*/ 189 w 302"/>
                <a:gd name="T57" fmla="*/ 363 h 395"/>
                <a:gd name="T58" fmla="*/ 198 w 302"/>
                <a:gd name="T59" fmla="*/ 375 h 395"/>
                <a:gd name="T60" fmla="*/ 209 w 302"/>
                <a:gd name="T61" fmla="*/ 395 h 395"/>
                <a:gd name="T62" fmla="*/ 221 w 302"/>
                <a:gd name="T63" fmla="*/ 380 h 395"/>
                <a:gd name="T64" fmla="*/ 209 w 302"/>
                <a:gd name="T65" fmla="*/ 358 h 395"/>
                <a:gd name="T66" fmla="*/ 207 w 302"/>
                <a:gd name="T67" fmla="*/ 338 h 395"/>
                <a:gd name="T68" fmla="*/ 207 w 302"/>
                <a:gd name="T69" fmla="*/ 318 h 395"/>
                <a:gd name="T70" fmla="*/ 207 w 302"/>
                <a:gd name="T71" fmla="*/ 316 h 395"/>
                <a:gd name="T72" fmla="*/ 214 w 302"/>
                <a:gd name="T73" fmla="*/ 290 h 395"/>
                <a:gd name="T74" fmla="*/ 221 w 302"/>
                <a:gd name="T75" fmla="*/ 277 h 395"/>
                <a:gd name="T76" fmla="*/ 231 w 302"/>
                <a:gd name="T77" fmla="*/ 273 h 395"/>
                <a:gd name="T78" fmla="*/ 273 w 302"/>
                <a:gd name="T79" fmla="*/ 259 h 395"/>
                <a:gd name="T80" fmla="*/ 283 w 302"/>
                <a:gd name="T81" fmla="*/ 237 h 395"/>
                <a:gd name="T82" fmla="*/ 278 w 302"/>
                <a:gd name="T83" fmla="*/ 221 h 395"/>
                <a:gd name="T84" fmla="*/ 267 w 302"/>
                <a:gd name="T85" fmla="*/ 199 h 395"/>
                <a:gd name="T86" fmla="*/ 280 w 302"/>
                <a:gd name="T87" fmla="*/ 174 h 395"/>
                <a:gd name="T88" fmla="*/ 295 w 302"/>
                <a:gd name="T89" fmla="*/ 174 h 395"/>
                <a:gd name="T90" fmla="*/ 300 w 302"/>
                <a:gd name="T91" fmla="*/ 172 h 395"/>
                <a:gd name="T92" fmla="*/ 300 w 302"/>
                <a:gd name="T93" fmla="*/ 158 h 395"/>
                <a:gd name="T94" fmla="*/ 290 w 302"/>
                <a:gd name="T95" fmla="*/ 144 h 395"/>
                <a:gd name="T96" fmla="*/ 286 w 302"/>
                <a:gd name="T97" fmla="*/ 122 h 395"/>
                <a:gd name="T98" fmla="*/ 272 w 302"/>
                <a:gd name="T99" fmla="*/ 116 h 395"/>
                <a:gd name="T100" fmla="*/ 264 w 302"/>
                <a:gd name="T101" fmla="*/ 101 h 395"/>
                <a:gd name="T102" fmla="*/ 264 w 302"/>
                <a:gd name="T103" fmla="*/ 71 h 395"/>
                <a:gd name="T104" fmla="*/ 256 w 302"/>
                <a:gd name="T105" fmla="*/ 60 h 395"/>
                <a:gd name="T106" fmla="*/ 237 w 302"/>
                <a:gd name="T107" fmla="*/ 41 h 395"/>
                <a:gd name="T108" fmla="*/ 226 w 302"/>
                <a:gd name="T109" fmla="*/ 25 h 395"/>
                <a:gd name="T110" fmla="*/ 218 w 302"/>
                <a:gd name="T111" fmla="*/ 10 h 395"/>
                <a:gd name="T112" fmla="*/ 202 w 302"/>
                <a:gd name="T113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2" h="395">
                  <a:moveTo>
                    <a:pt x="193" y="3"/>
                  </a:moveTo>
                  <a:lnTo>
                    <a:pt x="187" y="13"/>
                  </a:lnTo>
                  <a:lnTo>
                    <a:pt x="185" y="16"/>
                  </a:lnTo>
                  <a:lnTo>
                    <a:pt x="184" y="16"/>
                  </a:lnTo>
                  <a:lnTo>
                    <a:pt x="184" y="17"/>
                  </a:lnTo>
                  <a:lnTo>
                    <a:pt x="184" y="19"/>
                  </a:lnTo>
                  <a:lnTo>
                    <a:pt x="182" y="21"/>
                  </a:lnTo>
                  <a:lnTo>
                    <a:pt x="177" y="38"/>
                  </a:lnTo>
                  <a:lnTo>
                    <a:pt x="171" y="39"/>
                  </a:lnTo>
                  <a:lnTo>
                    <a:pt x="167" y="43"/>
                  </a:lnTo>
                  <a:lnTo>
                    <a:pt x="166" y="54"/>
                  </a:lnTo>
                  <a:lnTo>
                    <a:pt x="158" y="60"/>
                  </a:lnTo>
                  <a:lnTo>
                    <a:pt x="155" y="62"/>
                  </a:lnTo>
                  <a:lnTo>
                    <a:pt x="149" y="67"/>
                  </a:lnTo>
                  <a:lnTo>
                    <a:pt x="144" y="71"/>
                  </a:lnTo>
                  <a:lnTo>
                    <a:pt x="139" y="72"/>
                  </a:lnTo>
                  <a:lnTo>
                    <a:pt x="138" y="78"/>
                  </a:lnTo>
                  <a:lnTo>
                    <a:pt x="135" y="80"/>
                  </a:lnTo>
                  <a:lnTo>
                    <a:pt x="133" y="89"/>
                  </a:lnTo>
                  <a:lnTo>
                    <a:pt x="127" y="95"/>
                  </a:lnTo>
                  <a:lnTo>
                    <a:pt x="123" y="98"/>
                  </a:lnTo>
                  <a:lnTo>
                    <a:pt x="111" y="103"/>
                  </a:lnTo>
                  <a:lnTo>
                    <a:pt x="110" y="106"/>
                  </a:lnTo>
                  <a:lnTo>
                    <a:pt x="109" y="106"/>
                  </a:lnTo>
                  <a:lnTo>
                    <a:pt x="109" y="107"/>
                  </a:lnTo>
                  <a:lnTo>
                    <a:pt x="109" y="109"/>
                  </a:lnTo>
                  <a:lnTo>
                    <a:pt x="103" y="111"/>
                  </a:lnTo>
                  <a:lnTo>
                    <a:pt x="101" y="112"/>
                  </a:lnTo>
                  <a:lnTo>
                    <a:pt x="100" y="118"/>
                  </a:lnTo>
                  <a:lnTo>
                    <a:pt x="98" y="118"/>
                  </a:lnTo>
                  <a:lnTo>
                    <a:pt x="97" y="118"/>
                  </a:lnTo>
                  <a:lnTo>
                    <a:pt x="97" y="119"/>
                  </a:lnTo>
                  <a:lnTo>
                    <a:pt x="95" y="120"/>
                  </a:lnTo>
                  <a:lnTo>
                    <a:pt x="94" y="120"/>
                  </a:lnTo>
                  <a:lnTo>
                    <a:pt x="94" y="121"/>
                  </a:lnTo>
                  <a:lnTo>
                    <a:pt x="92" y="123"/>
                  </a:lnTo>
                  <a:lnTo>
                    <a:pt x="89" y="125"/>
                  </a:lnTo>
                  <a:lnTo>
                    <a:pt x="88" y="127"/>
                  </a:lnTo>
                  <a:lnTo>
                    <a:pt x="87" y="127"/>
                  </a:lnTo>
                  <a:lnTo>
                    <a:pt x="87" y="128"/>
                  </a:lnTo>
                  <a:lnTo>
                    <a:pt x="87" y="131"/>
                  </a:lnTo>
                  <a:lnTo>
                    <a:pt x="82" y="133"/>
                  </a:lnTo>
                  <a:lnTo>
                    <a:pt x="79" y="133"/>
                  </a:lnTo>
                  <a:lnTo>
                    <a:pt x="74" y="134"/>
                  </a:lnTo>
                  <a:lnTo>
                    <a:pt x="73" y="133"/>
                  </a:lnTo>
                  <a:lnTo>
                    <a:pt x="70" y="128"/>
                  </a:lnTo>
                  <a:lnTo>
                    <a:pt x="68" y="125"/>
                  </a:lnTo>
                  <a:lnTo>
                    <a:pt x="68" y="121"/>
                  </a:lnTo>
                  <a:lnTo>
                    <a:pt x="71" y="120"/>
                  </a:lnTo>
                  <a:lnTo>
                    <a:pt x="71" y="119"/>
                  </a:lnTo>
                  <a:lnTo>
                    <a:pt x="71" y="118"/>
                  </a:lnTo>
                  <a:lnTo>
                    <a:pt x="72" y="118"/>
                  </a:lnTo>
                  <a:lnTo>
                    <a:pt x="72" y="115"/>
                  </a:lnTo>
                  <a:lnTo>
                    <a:pt x="72" y="114"/>
                  </a:lnTo>
                  <a:lnTo>
                    <a:pt x="73" y="114"/>
                  </a:lnTo>
                  <a:lnTo>
                    <a:pt x="71" y="113"/>
                  </a:lnTo>
                  <a:lnTo>
                    <a:pt x="71" y="112"/>
                  </a:lnTo>
                  <a:lnTo>
                    <a:pt x="68" y="111"/>
                  </a:lnTo>
                  <a:lnTo>
                    <a:pt x="65" y="111"/>
                  </a:lnTo>
                  <a:lnTo>
                    <a:pt x="60" y="112"/>
                  </a:lnTo>
                  <a:lnTo>
                    <a:pt x="60" y="125"/>
                  </a:lnTo>
                  <a:lnTo>
                    <a:pt x="56" y="131"/>
                  </a:lnTo>
                  <a:lnTo>
                    <a:pt x="54" y="136"/>
                  </a:lnTo>
                  <a:lnTo>
                    <a:pt x="49" y="142"/>
                  </a:lnTo>
                  <a:lnTo>
                    <a:pt x="49" y="144"/>
                  </a:lnTo>
                  <a:lnTo>
                    <a:pt x="47" y="148"/>
                  </a:lnTo>
                  <a:lnTo>
                    <a:pt x="43" y="152"/>
                  </a:lnTo>
                  <a:lnTo>
                    <a:pt x="38" y="150"/>
                  </a:lnTo>
                  <a:lnTo>
                    <a:pt x="36" y="147"/>
                  </a:lnTo>
                  <a:lnTo>
                    <a:pt x="32" y="147"/>
                  </a:lnTo>
                  <a:lnTo>
                    <a:pt x="28" y="145"/>
                  </a:lnTo>
                  <a:lnTo>
                    <a:pt x="25" y="145"/>
                  </a:lnTo>
                  <a:lnTo>
                    <a:pt x="25" y="142"/>
                  </a:lnTo>
                  <a:lnTo>
                    <a:pt x="13" y="142"/>
                  </a:lnTo>
                  <a:lnTo>
                    <a:pt x="3" y="147"/>
                  </a:lnTo>
                  <a:lnTo>
                    <a:pt x="2" y="155"/>
                  </a:lnTo>
                  <a:lnTo>
                    <a:pt x="0" y="161"/>
                  </a:lnTo>
                  <a:lnTo>
                    <a:pt x="0" y="164"/>
                  </a:lnTo>
                  <a:lnTo>
                    <a:pt x="3" y="166"/>
                  </a:lnTo>
                  <a:lnTo>
                    <a:pt x="6" y="167"/>
                  </a:lnTo>
                  <a:lnTo>
                    <a:pt x="14" y="169"/>
                  </a:lnTo>
                  <a:lnTo>
                    <a:pt x="17" y="170"/>
                  </a:lnTo>
                  <a:lnTo>
                    <a:pt x="25" y="174"/>
                  </a:lnTo>
                  <a:lnTo>
                    <a:pt x="35" y="174"/>
                  </a:lnTo>
                  <a:lnTo>
                    <a:pt x="40" y="180"/>
                  </a:lnTo>
                  <a:lnTo>
                    <a:pt x="42" y="181"/>
                  </a:lnTo>
                  <a:lnTo>
                    <a:pt x="42" y="182"/>
                  </a:lnTo>
                  <a:lnTo>
                    <a:pt x="43" y="185"/>
                  </a:lnTo>
                  <a:lnTo>
                    <a:pt x="42" y="185"/>
                  </a:lnTo>
                  <a:lnTo>
                    <a:pt x="42" y="186"/>
                  </a:lnTo>
                  <a:lnTo>
                    <a:pt x="40" y="189"/>
                  </a:lnTo>
                  <a:lnTo>
                    <a:pt x="43" y="196"/>
                  </a:lnTo>
                  <a:lnTo>
                    <a:pt x="45" y="196"/>
                  </a:lnTo>
                  <a:lnTo>
                    <a:pt x="49" y="198"/>
                  </a:lnTo>
                  <a:lnTo>
                    <a:pt x="51" y="202"/>
                  </a:lnTo>
                  <a:lnTo>
                    <a:pt x="53" y="201"/>
                  </a:lnTo>
                  <a:lnTo>
                    <a:pt x="53" y="199"/>
                  </a:lnTo>
                  <a:lnTo>
                    <a:pt x="54" y="199"/>
                  </a:lnTo>
                  <a:lnTo>
                    <a:pt x="56" y="199"/>
                  </a:lnTo>
                  <a:lnTo>
                    <a:pt x="60" y="198"/>
                  </a:lnTo>
                  <a:lnTo>
                    <a:pt x="65" y="202"/>
                  </a:lnTo>
                  <a:lnTo>
                    <a:pt x="68" y="202"/>
                  </a:lnTo>
                  <a:lnTo>
                    <a:pt x="72" y="202"/>
                  </a:lnTo>
                  <a:lnTo>
                    <a:pt x="76" y="205"/>
                  </a:lnTo>
                  <a:lnTo>
                    <a:pt x="77" y="205"/>
                  </a:lnTo>
                  <a:lnTo>
                    <a:pt x="79" y="207"/>
                  </a:lnTo>
                  <a:lnTo>
                    <a:pt x="83" y="207"/>
                  </a:lnTo>
                  <a:lnTo>
                    <a:pt x="87" y="209"/>
                  </a:lnTo>
                  <a:lnTo>
                    <a:pt x="89" y="213"/>
                  </a:lnTo>
                  <a:lnTo>
                    <a:pt x="91" y="216"/>
                  </a:lnTo>
                  <a:lnTo>
                    <a:pt x="95" y="218"/>
                  </a:lnTo>
                  <a:lnTo>
                    <a:pt x="103" y="223"/>
                  </a:lnTo>
                  <a:lnTo>
                    <a:pt x="107" y="227"/>
                  </a:lnTo>
                  <a:lnTo>
                    <a:pt x="112" y="229"/>
                  </a:lnTo>
                  <a:lnTo>
                    <a:pt x="113" y="230"/>
                  </a:lnTo>
                  <a:lnTo>
                    <a:pt x="116" y="234"/>
                  </a:lnTo>
                  <a:lnTo>
                    <a:pt x="116" y="239"/>
                  </a:lnTo>
                  <a:lnTo>
                    <a:pt x="120" y="242"/>
                  </a:lnTo>
                  <a:lnTo>
                    <a:pt x="123" y="245"/>
                  </a:lnTo>
                  <a:lnTo>
                    <a:pt x="125" y="251"/>
                  </a:lnTo>
                  <a:lnTo>
                    <a:pt x="125" y="256"/>
                  </a:lnTo>
                  <a:lnTo>
                    <a:pt x="125" y="261"/>
                  </a:lnTo>
                  <a:lnTo>
                    <a:pt x="127" y="264"/>
                  </a:lnTo>
                  <a:lnTo>
                    <a:pt x="125" y="268"/>
                  </a:lnTo>
                  <a:lnTo>
                    <a:pt x="127" y="273"/>
                  </a:lnTo>
                  <a:lnTo>
                    <a:pt x="134" y="276"/>
                  </a:lnTo>
                  <a:lnTo>
                    <a:pt x="139" y="277"/>
                  </a:lnTo>
                  <a:lnTo>
                    <a:pt x="144" y="281"/>
                  </a:lnTo>
                  <a:lnTo>
                    <a:pt x="147" y="284"/>
                  </a:lnTo>
                  <a:lnTo>
                    <a:pt x="149" y="289"/>
                  </a:lnTo>
                  <a:lnTo>
                    <a:pt x="150" y="291"/>
                  </a:lnTo>
                  <a:lnTo>
                    <a:pt x="155" y="297"/>
                  </a:lnTo>
                  <a:lnTo>
                    <a:pt x="156" y="303"/>
                  </a:lnTo>
                  <a:lnTo>
                    <a:pt x="155" y="308"/>
                  </a:lnTo>
                  <a:lnTo>
                    <a:pt x="156" y="311"/>
                  </a:lnTo>
                  <a:lnTo>
                    <a:pt x="156" y="316"/>
                  </a:lnTo>
                  <a:lnTo>
                    <a:pt x="158" y="318"/>
                  </a:lnTo>
                  <a:lnTo>
                    <a:pt x="159" y="320"/>
                  </a:lnTo>
                  <a:lnTo>
                    <a:pt x="160" y="325"/>
                  </a:lnTo>
                  <a:lnTo>
                    <a:pt x="160" y="349"/>
                  </a:lnTo>
                  <a:lnTo>
                    <a:pt x="166" y="355"/>
                  </a:lnTo>
                  <a:lnTo>
                    <a:pt x="167" y="362"/>
                  </a:lnTo>
                  <a:lnTo>
                    <a:pt x="174" y="362"/>
                  </a:lnTo>
                  <a:lnTo>
                    <a:pt x="180" y="363"/>
                  </a:lnTo>
                  <a:lnTo>
                    <a:pt x="189" y="363"/>
                  </a:lnTo>
                  <a:lnTo>
                    <a:pt x="191" y="369"/>
                  </a:lnTo>
                  <a:lnTo>
                    <a:pt x="196" y="371"/>
                  </a:lnTo>
                  <a:lnTo>
                    <a:pt x="197" y="371"/>
                  </a:lnTo>
                  <a:lnTo>
                    <a:pt x="198" y="374"/>
                  </a:lnTo>
                  <a:lnTo>
                    <a:pt x="198" y="375"/>
                  </a:lnTo>
                  <a:lnTo>
                    <a:pt x="202" y="376"/>
                  </a:lnTo>
                  <a:lnTo>
                    <a:pt x="202" y="381"/>
                  </a:lnTo>
                  <a:lnTo>
                    <a:pt x="204" y="384"/>
                  </a:lnTo>
                  <a:lnTo>
                    <a:pt x="209" y="387"/>
                  </a:lnTo>
                  <a:lnTo>
                    <a:pt x="209" y="395"/>
                  </a:lnTo>
                  <a:lnTo>
                    <a:pt x="215" y="395"/>
                  </a:lnTo>
                  <a:lnTo>
                    <a:pt x="220" y="393"/>
                  </a:lnTo>
                  <a:lnTo>
                    <a:pt x="224" y="391"/>
                  </a:lnTo>
                  <a:lnTo>
                    <a:pt x="222" y="383"/>
                  </a:lnTo>
                  <a:lnTo>
                    <a:pt x="221" y="380"/>
                  </a:lnTo>
                  <a:lnTo>
                    <a:pt x="218" y="374"/>
                  </a:lnTo>
                  <a:lnTo>
                    <a:pt x="215" y="371"/>
                  </a:lnTo>
                  <a:lnTo>
                    <a:pt x="213" y="364"/>
                  </a:lnTo>
                  <a:lnTo>
                    <a:pt x="213" y="362"/>
                  </a:lnTo>
                  <a:lnTo>
                    <a:pt x="209" y="358"/>
                  </a:lnTo>
                  <a:lnTo>
                    <a:pt x="209" y="352"/>
                  </a:lnTo>
                  <a:lnTo>
                    <a:pt x="204" y="349"/>
                  </a:lnTo>
                  <a:lnTo>
                    <a:pt x="204" y="342"/>
                  </a:lnTo>
                  <a:lnTo>
                    <a:pt x="207" y="340"/>
                  </a:lnTo>
                  <a:lnTo>
                    <a:pt x="207" y="338"/>
                  </a:lnTo>
                  <a:lnTo>
                    <a:pt x="208" y="336"/>
                  </a:lnTo>
                  <a:lnTo>
                    <a:pt x="208" y="333"/>
                  </a:lnTo>
                  <a:lnTo>
                    <a:pt x="209" y="330"/>
                  </a:lnTo>
                  <a:lnTo>
                    <a:pt x="209" y="320"/>
                  </a:lnTo>
                  <a:lnTo>
                    <a:pt x="207" y="318"/>
                  </a:lnTo>
                  <a:lnTo>
                    <a:pt x="207" y="317"/>
                  </a:lnTo>
                  <a:lnTo>
                    <a:pt x="208" y="317"/>
                  </a:lnTo>
                  <a:lnTo>
                    <a:pt x="208" y="316"/>
                  </a:lnTo>
                  <a:lnTo>
                    <a:pt x="209" y="316"/>
                  </a:lnTo>
                  <a:lnTo>
                    <a:pt x="207" y="316"/>
                  </a:lnTo>
                  <a:lnTo>
                    <a:pt x="209" y="308"/>
                  </a:lnTo>
                  <a:lnTo>
                    <a:pt x="210" y="298"/>
                  </a:lnTo>
                  <a:lnTo>
                    <a:pt x="210" y="294"/>
                  </a:lnTo>
                  <a:lnTo>
                    <a:pt x="213" y="294"/>
                  </a:lnTo>
                  <a:lnTo>
                    <a:pt x="214" y="290"/>
                  </a:lnTo>
                  <a:lnTo>
                    <a:pt x="218" y="287"/>
                  </a:lnTo>
                  <a:lnTo>
                    <a:pt x="219" y="285"/>
                  </a:lnTo>
                  <a:lnTo>
                    <a:pt x="219" y="284"/>
                  </a:lnTo>
                  <a:lnTo>
                    <a:pt x="220" y="284"/>
                  </a:lnTo>
                  <a:lnTo>
                    <a:pt x="221" y="277"/>
                  </a:lnTo>
                  <a:lnTo>
                    <a:pt x="224" y="276"/>
                  </a:lnTo>
                  <a:lnTo>
                    <a:pt x="228" y="274"/>
                  </a:lnTo>
                  <a:lnTo>
                    <a:pt x="228" y="273"/>
                  </a:lnTo>
                  <a:lnTo>
                    <a:pt x="229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37" y="275"/>
                  </a:lnTo>
                  <a:lnTo>
                    <a:pt x="243" y="273"/>
                  </a:lnTo>
                  <a:lnTo>
                    <a:pt x="256" y="273"/>
                  </a:lnTo>
                  <a:lnTo>
                    <a:pt x="273" y="259"/>
                  </a:lnTo>
                  <a:lnTo>
                    <a:pt x="278" y="253"/>
                  </a:lnTo>
                  <a:lnTo>
                    <a:pt x="280" y="250"/>
                  </a:lnTo>
                  <a:lnTo>
                    <a:pt x="284" y="245"/>
                  </a:lnTo>
                  <a:lnTo>
                    <a:pt x="284" y="240"/>
                  </a:lnTo>
                  <a:lnTo>
                    <a:pt x="283" y="237"/>
                  </a:lnTo>
                  <a:lnTo>
                    <a:pt x="283" y="235"/>
                  </a:lnTo>
                  <a:lnTo>
                    <a:pt x="280" y="234"/>
                  </a:lnTo>
                  <a:lnTo>
                    <a:pt x="284" y="232"/>
                  </a:lnTo>
                  <a:lnTo>
                    <a:pt x="281" y="226"/>
                  </a:lnTo>
                  <a:lnTo>
                    <a:pt x="278" y="221"/>
                  </a:lnTo>
                  <a:lnTo>
                    <a:pt x="275" y="218"/>
                  </a:lnTo>
                  <a:lnTo>
                    <a:pt x="275" y="213"/>
                  </a:lnTo>
                  <a:lnTo>
                    <a:pt x="269" y="209"/>
                  </a:lnTo>
                  <a:lnTo>
                    <a:pt x="267" y="207"/>
                  </a:lnTo>
                  <a:lnTo>
                    <a:pt x="267" y="199"/>
                  </a:lnTo>
                  <a:lnTo>
                    <a:pt x="269" y="191"/>
                  </a:lnTo>
                  <a:lnTo>
                    <a:pt x="271" y="189"/>
                  </a:lnTo>
                  <a:lnTo>
                    <a:pt x="273" y="187"/>
                  </a:lnTo>
                  <a:lnTo>
                    <a:pt x="276" y="185"/>
                  </a:lnTo>
                  <a:lnTo>
                    <a:pt x="280" y="174"/>
                  </a:lnTo>
                  <a:lnTo>
                    <a:pt x="283" y="171"/>
                  </a:lnTo>
                  <a:lnTo>
                    <a:pt x="286" y="169"/>
                  </a:lnTo>
                  <a:lnTo>
                    <a:pt x="291" y="169"/>
                  </a:lnTo>
                  <a:lnTo>
                    <a:pt x="291" y="171"/>
                  </a:lnTo>
                  <a:lnTo>
                    <a:pt x="295" y="174"/>
                  </a:lnTo>
                  <a:lnTo>
                    <a:pt x="298" y="178"/>
                  </a:lnTo>
                  <a:lnTo>
                    <a:pt x="298" y="176"/>
                  </a:lnTo>
                  <a:lnTo>
                    <a:pt x="299" y="176"/>
                  </a:lnTo>
                  <a:lnTo>
                    <a:pt x="300" y="174"/>
                  </a:lnTo>
                  <a:lnTo>
                    <a:pt x="300" y="172"/>
                  </a:lnTo>
                  <a:lnTo>
                    <a:pt x="300" y="171"/>
                  </a:lnTo>
                  <a:lnTo>
                    <a:pt x="301" y="171"/>
                  </a:lnTo>
                  <a:lnTo>
                    <a:pt x="302" y="167"/>
                  </a:lnTo>
                  <a:lnTo>
                    <a:pt x="300" y="166"/>
                  </a:lnTo>
                  <a:lnTo>
                    <a:pt x="300" y="158"/>
                  </a:lnTo>
                  <a:lnTo>
                    <a:pt x="297" y="158"/>
                  </a:lnTo>
                  <a:lnTo>
                    <a:pt x="295" y="155"/>
                  </a:lnTo>
                  <a:lnTo>
                    <a:pt x="291" y="152"/>
                  </a:lnTo>
                  <a:lnTo>
                    <a:pt x="290" y="147"/>
                  </a:lnTo>
                  <a:lnTo>
                    <a:pt x="290" y="144"/>
                  </a:lnTo>
                  <a:lnTo>
                    <a:pt x="289" y="140"/>
                  </a:lnTo>
                  <a:lnTo>
                    <a:pt x="289" y="139"/>
                  </a:lnTo>
                  <a:lnTo>
                    <a:pt x="288" y="131"/>
                  </a:lnTo>
                  <a:lnTo>
                    <a:pt x="287" y="125"/>
                  </a:lnTo>
                  <a:lnTo>
                    <a:pt x="286" y="122"/>
                  </a:lnTo>
                  <a:lnTo>
                    <a:pt x="283" y="120"/>
                  </a:lnTo>
                  <a:lnTo>
                    <a:pt x="278" y="120"/>
                  </a:lnTo>
                  <a:lnTo>
                    <a:pt x="275" y="118"/>
                  </a:lnTo>
                  <a:lnTo>
                    <a:pt x="273" y="116"/>
                  </a:lnTo>
                  <a:lnTo>
                    <a:pt x="272" y="116"/>
                  </a:lnTo>
                  <a:lnTo>
                    <a:pt x="269" y="115"/>
                  </a:lnTo>
                  <a:lnTo>
                    <a:pt x="265" y="112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4" y="101"/>
                  </a:lnTo>
                  <a:lnTo>
                    <a:pt x="265" y="100"/>
                  </a:lnTo>
                  <a:lnTo>
                    <a:pt x="265" y="89"/>
                  </a:lnTo>
                  <a:lnTo>
                    <a:pt x="267" y="85"/>
                  </a:lnTo>
                  <a:lnTo>
                    <a:pt x="265" y="79"/>
                  </a:lnTo>
                  <a:lnTo>
                    <a:pt x="264" y="71"/>
                  </a:lnTo>
                  <a:lnTo>
                    <a:pt x="262" y="67"/>
                  </a:lnTo>
                  <a:lnTo>
                    <a:pt x="262" y="65"/>
                  </a:lnTo>
                  <a:lnTo>
                    <a:pt x="258" y="64"/>
                  </a:lnTo>
                  <a:lnTo>
                    <a:pt x="258" y="63"/>
                  </a:lnTo>
                  <a:lnTo>
                    <a:pt x="256" y="60"/>
                  </a:lnTo>
                  <a:lnTo>
                    <a:pt x="251" y="54"/>
                  </a:lnTo>
                  <a:lnTo>
                    <a:pt x="248" y="54"/>
                  </a:lnTo>
                  <a:lnTo>
                    <a:pt x="245" y="51"/>
                  </a:lnTo>
                  <a:lnTo>
                    <a:pt x="245" y="47"/>
                  </a:lnTo>
                  <a:lnTo>
                    <a:pt x="237" y="41"/>
                  </a:lnTo>
                  <a:lnTo>
                    <a:pt x="233" y="36"/>
                  </a:lnTo>
                  <a:lnTo>
                    <a:pt x="231" y="32"/>
                  </a:lnTo>
                  <a:lnTo>
                    <a:pt x="229" y="31"/>
                  </a:lnTo>
                  <a:lnTo>
                    <a:pt x="229" y="30"/>
                  </a:lnTo>
                  <a:lnTo>
                    <a:pt x="226" y="25"/>
                  </a:lnTo>
                  <a:lnTo>
                    <a:pt x="222" y="24"/>
                  </a:lnTo>
                  <a:lnTo>
                    <a:pt x="220" y="21"/>
                  </a:lnTo>
                  <a:lnTo>
                    <a:pt x="220" y="14"/>
                  </a:lnTo>
                  <a:lnTo>
                    <a:pt x="219" y="12"/>
                  </a:lnTo>
                  <a:lnTo>
                    <a:pt x="218" y="10"/>
                  </a:lnTo>
                  <a:lnTo>
                    <a:pt x="215" y="8"/>
                  </a:lnTo>
                  <a:lnTo>
                    <a:pt x="214" y="3"/>
                  </a:lnTo>
                  <a:lnTo>
                    <a:pt x="210" y="2"/>
                  </a:lnTo>
                  <a:lnTo>
                    <a:pt x="207" y="0"/>
                  </a:lnTo>
                  <a:lnTo>
                    <a:pt x="202" y="0"/>
                  </a:lnTo>
                  <a:lnTo>
                    <a:pt x="200" y="2"/>
                  </a:lnTo>
                  <a:lnTo>
                    <a:pt x="196" y="2"/>
                  </a:lnTo>
                  <a:lnTo>
                    <a:pt x="19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59" name="Freeform 125">
              <a:extLst>
                <a:ext uri="{FF2B5EF4-FFF2-40B4-BE49-F238E27FC236}">
                  <a16:creationId xmlns:a16="http://schemas.microsoft.com/office/drawing/2014/main" id="{98C7098F-859D-3C62-9053-FCFF7F353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07" y="2541712"/>
              <a:ext cx="13175" cy="17128"/>
            </a:xfrm>
            <a:custGeom>
              <a:avLst/>
              <a:gdLst>
                <a:gd name="T0" fmla="*/ 37 w 70"/>
                <a:gd name="T1" fmla="*/ 4 h 89"/>
                <a:gd name="T2" fmla="*/ 32 w 70"/>
                <a:gd name="T3" fmla="*/ 1 h 89"/>
                <a:gd name="T4" fmla="*/ 28 w 70"/>
                <a:gd name="T5" fmla="*/ 0 h 89"/>
                <a:gd name="T6" fmla="*/ 27 w 70"/>
                <a:gd name="T7" fmla="*/ 3 h 89"/>
                <a:gd name="T8" fmla="*/ 24 w 70"/>
                <a:gd name="T9" fmla="*/ 4 h 89"/>
                <a:gd name="T10" fmla="*/ 21 w 70"/>
                <a:gd name="T11" fmla="*/ 7 h 89"/>
                <a:gd name="T12" fmla="*/ 17 w 70"/>
                <a:gd name="T13" fmla="*/ 7 h 89"/>
                <a:gd name="T14" fmla="*/ 13 w 70"/>
                <a:gd name="T15" fmla="*/ 11 h 89"/>
                <a:gd name="T16" fmla="*/ 5 w 70"/>
                <a:gd name="T17" fmla="*/ 20 h 89"/>
                <a:gd name="T18" fmla="*/ 4 w 70"/>
                <a:gd name="T19" fmla="*/ 31 h 89"/>
                <a:gd name="T20" fmla="*/ 9 w 70"/>
                <a:gd name="T21" fmla="*/ 34 h 89"/>
                <a:gd name="T22" fmla="*/ 8 w 70"/>
                <a:gd name="T23" fmla="*/ 40 h 89"/>
                <a:gd name="T24" fmla="*/ 11 w 70"/>
                <a:gd name="T25" fmla="*/ 42 h 89"/>
                <a:gd name="T26" fmla="*/ 10 w 70"/>
                <a:gd name="T27" fmla="*/ 49 h 89"/>
                <a:gd name="T28" fmla="*/ 8 w 70"/>
                <a:gd name="T29" fmla="*/ 51 h 89"/>
                <a:gd name="T30" fmla="*/ 4 w 70"/>
                <a:gd name="T31" fmla="*/ 54 h 89"/>
                <a:gd name="T32" fmla="*/ 0 w 70"/>
                <a:gd name="T33" fmla="*/ 65 h 89"/>
                <a:gd name="T34" fmla="*/ 2 w 70"/>
                <a:gd name="T35" fmla="*/ 67 h 89"/>
                <a:gd name="T36" fmla="*/ 13 w 70"/>
                <a:gd name="T37" fmla="*/ 75 h 89"/>
                <a:gd name="T38" fmla="*/ 13 w 70"/>
                <a:gd name="T39" fmla="*/ 86 h 89"/>
                <a:gd name="T40" fmla="*/ 29 w 70"/>
                <a:gd name="T41" fmla="*/ 89 h 89"/>
                <a:gd name="T42" fmla="*/ 37 w 70"/>
                <a:gd name="T43" fmla="*/ 84 h 89"/>
                <a:gd name="T44" fmla="*/ 44 w 70"/>
                <a:gd name="T45" fmla="*/ 87 h 89"/>
                <a:gd name="T46" fmla="*/ 44 w 70"/>
                <a:gd name="T47" fmla="*/ 78 h 89"/>
                <a:gd name="T48" fmla="*/ 53 w 70"/>
                <a:gd name="T49" fmla="*/ 76 h 89"/>
                <a:gd name="T50" fmla="*/ 59 w 70"/>
                <a:gd name="T51" fmla="*/ 73 h 89"/>
                <a:gd name="T52" fmla="*/ 64 w 70"/>
                <a:gd name="T53" fmla="*/ 67 h 89"/>
                <a:gd name="T54" fmla="*/ 70 w 70"/>
                <a:gd name="T55" fmla="*/ 57 h 89"/>
                <a:gd name="T56" fmla="*/ 68 w 70"/>
                <a:gd name="T57" fmla="*/ 43 h 89"/>
                <a:gd name="T58" fmla="*/ 65 w 70"/>
                <a:gd name="T59" fmla="*/ 40 h 89"/>
                <a:gd name="T60" fmla="*/ 53 w 70"/>
                <a:gd name="T61" fmla="*/ 31 h 89"/>
                <a:gd name="T62" fmla="*/ 50 w 70"/>
                <a:gd name="T63" fmla="*/ 26 h 89"/>
                <a:gd name="T64" fmla="*/ 46 w 70"/>
                <a:gd name="T65" fmla="*/ 18 h 89"/>
                <a:gd name="T66" fmla="*/ 43 w 70"/>
                <a:gd name="T67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89">
                  <a:moveTo>
                    <a:pt x="40" y="7"/>
                  </a:moveTo>
                  <a:lnTo>
                    <a:pt x="37" y="4"/>
                  </a:lnTo>
                  <a:lnTo>
                    <a:pt x="37" y="2"/>
                  </a:lnTo>
                  <a:lnTo>
                    <a:pt x="32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3" y="11"/>
                  </a:lnTo>
                  <a:lnTo>
                    <a:pt x="10" y="18"/>
                  </a:lnTo>
                  <a:lnTo>
                    <a:pt x="5" y="20"/>
                  </a:lnTo>
                  <a:lnTo>
                    <a:pt x="2" y="27"/>
                  </a:lnTo>
                  <a:lnTo>
                    <a:pt x="4" y="31"/>
                  </a:lnTo>
                  <a:lnTo>
                    <a:pt x="8" y="32"/>
                  </a:lnTo>
                  <a:lnTo>
                    <a:pt x="9" y="34"/>
                  </a:lnTo>
                  <a:lnTo>
                    <a:pt x="10" y="36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1" y="42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4" y="54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2" y="67"/>
                  </a:lnTo>
                  <a:lnTo>
                    <a:pt x="8" y="71"/>
                  </a:lnTo>
                  <a:lnTo>
                    <a:pt x="13" y="75"/>
                  </a:lnTo>
                  <a:lnTo>
                    <a:pt x="15" y="78"/>
                  </a:lnTo>
                  <a:lnTo>
                    <a:pt x="13" y="86"/>
                  </a:lnTo>
                  <a:lnTo>
                    <a:pt x="21" y="89"/>
                  </a:lnTo>
                  <a:lnTo>
                    <a:pt x="29" y="89"/>
                  </a:lnTo>
                  <a:lnTo>
                    <a:pt x="33" y="86"/>
                  </a:lnTo>
                  <a:lnTo>
                    <a:pt x="37" y="84"/>
                  </a:lnTo>
                  <a:lnTo>
                    <a:pt x="40" y="86"/>
                  </a:lnTo>
                  <a:lnTo>
                    <a:pt x="44" y="87"/>
                  </a:lnTo>
                  <a:lnTo>
                    <a:pt x="44" y="84"/>
                  </a:lnTo>
                  <a:lnTo>
                    <a:pt x="44" y="78"/>
                  </a:lnTo>
                  <a:lnTo>
                    <a:pt x="46" y="76"/>
                  </a:lnTo>
                  <a:lnTo>
                    <a:pt x="53" y="76"/>
                  </a:lnTo>
                  <a:lnTo>
                    <a:pt x="56" y="73"/>
                  </a:lnTo>
                  <a:lnTo>
                    <a:pt x="59" y="73"/>
                  </a:lnTo>
                  <a:lnTo>
                    <a:pt x="60" y="69"/>
                  </a:lnTo>
                  <a:lnTo>
                    <a:pt x="64" y="67"/>
                  </a:lnTo>
                  <a:lnTo>
                    <a:pt x="68" y="64"/>
                  </a:lnTo>
                  <a:lnTo>
                    <a:pt x="70" y="57"/>
                  </a:lnTo>
                  <a:lnTo>
                    <a:pt x="68" y="51"/>
                  </a:lnTo>
                  <a:lnTo>
                    <a:pt x="68" y="43"/>
                  </a:lnTo>
                  <a:lnTo>
                    <a:pt x="67" y="40"/>
                  </a:lnTo>
                  <a:lnTo>
                    <a:pt x="65" y="40"/>
                  </a:lnTo>
                  <a:lnTo>
                    <a:pt x="62" y="40"/>
                  </a:lnTo>
                  <a:lnTo>
                    <a:pt x="53" y="31"/>
                  </a:lnTo>
                  <a:lnTo>
                    <a:pt x="51" y="28"/>
                  </a:lnTo>
                  <a:lnTo>
                    <a:pt x="50" y="26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60" name="Freeform 126">
              <a:extLst>
                <a:ext uri="{FF2B5EF4-FFF2-40B4-BE49-F238E27FC236}">
                  <a16:creationId xmlns:a16="http://schemas.microsoft.com/office/drawing/2014/main" id="{DC3C454F-BF0E-2142-DB9A-8A771934E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42" y="2579921"/>
              <a:ext cx="6588" cy="6588"/>
            </a:xfrm>
            <a:custGeom>
              <a:avLst/>
              <a:gdLst>
                <a:gd name="T0" fmla="*/ 37 w 37"/>
                <a:gd name="T1" fmla="*/ 22 h 30"/>
                <a:gd name="T2" fmla="*/ 37 w 37"/>
                <a:gd name="T3" fmla="*/ 21 h 30"/>
                <a:gd name="T4" fmla="*/ 34 w 37"/>
                <a:gd name="T5" fmla="*/ 20 h 30"/>
                <a:gd name="T6" fmla="*/ 34 w 37"/>
                <a:gd name="T7" fmla="*/ 19 h 30"/>
                <a:gd name="T8" fmla="*/ 29 w 37"/>
                <a:gd name="T9" fmla="*/ 19 h 30"/>
                <a:gd name="T10" fmla="*/ 27 w 37"/>
                <a:gd name="T11" fmla="*/ 17 h 30"/>
                <a:gd name="T12" fmla="*/ 26 w 37"/>
                <a:gd name="T13" fmla="*/ 17 h 30"/>
                <a:gd name="T14" fmla="*/ 25 w 37"/>
                <a:gd name="T15" fmla="*/ 13 h 30"/>
                <a:gd name="T16" fmla="*/ 23 w 37"/>
                <a:gd name="T17" fmla="*/ 13 h 30"/>
                <a:gd name="T18" fmla="*/ 21 w 37"/>
                <a:gd name="T19" fmla="*/ 13 h 30"/>
                <a:gd name="T20" fmla="*/ 19 w 37"/>
                <a:gd name="T21" fmla="*/ 10 h 30"/>
                <a:gd name="T22" fmla="*/ 18 w 37"/>
                <a:gd name="T23" fmla="*/ 10 h 30"/>
                <a:gd name="T24" fmla="*/ 17 w 37"/>
                <a:gd name="T25" fmla="*/ 8 h 30"/>
                <a:gd name="T26" fmla="*/ 15 w 37"/>
                <a:gd name="T27" fmla="*/ 8 h 30"/>
                <a:gd name="T28" fmla="*/ 15 w 37"/>
                <a:gd name="T29" fmla="*/ 6 h 30"/>
                <a:gd name="T30" fmla="*/ 14 w 37"/>
                <a:gd name="T31" fmla="*/ 2 h 30"/>
                <a:gd name="T32" fmla="*/ 14 w 37"/>
                <a:gd name="T33" fmla="*/ 1 h 30"/>
                <a:gd name="T34" fmla="*/ 12 w 37"/>
                <a:gd name="T35" fmla="*/ 0 h 30"/>
                <a:gd name="T36" fmla="*/ 8 w 37"/>
                <a:gd name="T37" fmla="*/ 0 h 30"/>
                <a:gd name="T38" fmla="*/ 7 w 37"/>
                <a:gd name="T39" fmla="*/ 6 h 30"/>
                <a:gd name="T40" fmla="*/ 5 w 37"/>
                <a:gd name="T41" fmla="*/ 10 h 30"/>
                <a:gd name="T42" fmla="*/ 1 w 37"/>
                <a:gd name="T43" fmla="*/ 10 h 30"/>
                <a:gd name="T44" fmla="*/ 1 w 37"/>
                <a:gd name="T45" fmla="*/ 13 h 30"/>
                <a:gd name="T46" fmla="*/ 0 w 37"/>
                <a:gd name="T47" fmla="*/ 16 h 30"/>
                <a:gd name="T48" fmla="*/ 1 w 37"/>
                <a:gd name="T49" fmla="*/ 16 h 30"/>
                <a:gd name="T50" fmla="*/ 5 w 37"/>
                <a:gd name="T51" fmla="*/ 17 h 30"/>
                <a:gd name="T52" fmla="*/ 5 w 37"/>
                <a:gd name="T53" fmla="*/ 20 h 30"/>
                <a:gd name="T54" fmla="*/ 7 w 37"/>
                <a:gd name="T55" fmla="*/ 21 h 30"/>
                <a:gd name="T56" fmla="*/ 8 w 37"/>
                <a:gd name="T57" fmla="*/ 21 h 30"/>
                <a:gd name="T58" fmla="*/ 10 w 37"/>
                <a:gd name="T59" fmla="*/ 22 h 30"/>
                <a:gd name="T60" fmla="*/ 15 w 37"/>
                <a:gd name="T61" fmla="*/ 22 h 30"/>
                <a:gd name="T62" fmla="*/ 18 w 37"/>
                <a:gd name="T63" fmla="*/ 24 h 30"/>
                <a:gd name="T64" fmla="*/ 19 w 37"/>
                <a:gd name="T65" fmla="*/ 28 h 30"/>
                <a:gd name="T66" fmla="*/ 23 w 37"/>
                <a:gd name="T67" fmla="*/ 28 h 30"/>
                <a:gd name="T68" fmla="*/ 23 w 37"/>
                <a:gd name="T69" fmla="*/ 29 h 30"/>
                <a:gd name="T70" fmla="*/ 26 w 37"/>
                <a:gd name="T71" fmla="*/ 30 h 30"/>
                <a:gd name="T72" fmla="*/ 30 w 37"/>
                <a:gd name="T73" fmla="*/ 30 h 30"/>
                <a:gd name="T74" fmla="*/ 32 w 37"/>
                <a:gd name="T75" fmla="*/ 28 h 30"/>
                <a:gd name="T76" fmla="*/ 34 w 37"/>
                <a:gd name="T77" fmla="*/ 28 h 30"/>
                <a:gd name="T78" fmla="*/ 34 w 37"/>
                <a:gd name="T79" fmla="*/ 24 h 30"/>
                <a:gd name="T80" fmla="*/ 36 w 37"/>
                <a:gd name="T81" fmla="*/ 23 h 30"/>
                <a:gd name="T82" fmla="*/ 36 w 37"/>
                <a:gd name="T83" fmla="*/ 22 h 30"/>
                <a:gd name="T84" fmla="*/ 37 w 37"/>
                <a:gd name="T85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30">
                  <a:moveTo>
                    <a:pt x="37" y="22"/>
                  </a:moveTo>
                  <a:lnTo>
                    <a:pt x="37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29" y="19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7" y="6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5" y="22"/>
                  </a:lnTo>
                  <a:lnTo>
                    <a:pt x="18" y="24"/>
                  </a:lnTo>
                  <a:lnTo>
                    <a:pt x="19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61" name="Freeform 127">
              <a:extLst>
                <a:ext uri="{FF2B5EF4-FFF2-40B4-BE49-F238E27FC236}">
                  <a16:creationId xmlns:a16="http://schemas.microsoft.com/office/drawing/2014/main" id="{6135ADC0-1D96-BB78-A621-59700A28E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57" y="2568063"/>
              <a:ext cx="2635" cy="3953"/>
            </a:xfrm>
            <a:custGeom>
              <a:avLst/>
              <a:gdLst>
                <a:gd name="T0" fmla="*/ 3 w 18"/>
                <a:gd name="T1" fmla="*/ 3 h 20"/>
                <a:gd name="T2" fmla="*/ 2 w 18"/>
                <a:gd name="T3" fmla="*/ 3 h 20"/>
                <a:gd name="T4" fmla="*/ 2 w 18"/>
                <a:gd name="T5" fmla="*/ 5 h 20"/>
                <a:gd name="T6" fmla="*/ 0 w 18"/>
                <a:gd name="T7" fmla="*/ 8 h 20"/>
                <a:gd name="T8" fmla="*/ 2 w 18"/>
                <a:gd name="T9" fmla="*/ 9 h 20"/>
                <a:gd name="T10" fmla="*/ 3 w 18"/>
                <a:gd name="T11" fmla="*/ 9 h 20"/>
                <a:gd name="T12" fmla="*/ 3 w 18"/>
                <a:gd name="T13" fmla="*/ 11 h 20"/>
                <a:gd name="T14" fmla="*/ 3 w 18"/>
                <a:gd name="T15" fmla="*/ 13 h 20"/>
                <a:gd name="T16" fmla="*/ 5 w 18"/>
                <a:gd name="T17" fmla="*/ 14 h 20"/>
                <a:gd name="T18" fmla="*/ 7 w 18"/>
                <a:gd name="T19" fmla="*/ 18 h 20"/>
                <a:gd name="T20" fmla="*/ 13 w 18"/>
                <a:gd name="T21" fmla="*/ 18 h 20"/>
                <a:gd name="T22" fmla="*/ 14 w 18"/>
                <a:gd name="T23" fmla="*/ 20 h 20"/>
                <a:gd name="T24" fmla="*/ 14 w 18"/>
                <a:gd name="T25" fmla="*/ 18 h 20"/>
                <a:gd name="T26" fmla="*/ 16 w 18"/>
                <a:gd name="T27" fmla="*/ 18 h 20"/>
                <a:gd name="T28" fmla="*/ 18 w 18"/>
                <a:gd name="T29" fmla="*/ 16 h 20"/>
                <a:gd name="T30" fmla="*/ 17 w 18"/>
                <a:gd name="T31" fmla="*/ 14 h 20"/>
                <a:gd name="T32" fmla="*/ 16 w 18"/>
                <a:gd name="T33" fmla="*/ 14 h 20"/>
                <a:gd name="T34" fmla="*/ 16 w 18"/>
                <a:gd name="T35" fmla="*/ 11 h 20"/>
                <a:gd name="T36" fmla="*/ 13 w 18"/>
                <a:gd name="T37" fmla="*/ 11 h 20"/>
                <a:gd name="T38" fmla="*/ 13 w 18"/>
                <a:gd name="T39" fmla="*/ 9 h 20"/>
                <a:gd name="T40" fmla="*/ 7 w 18"/>
                <a:gd name="T41" fmla="*/ 9 h 20"/>
                <a:gd name="T42" fmla="*/ 5 w 18"/>
                <a:gd name="T43" fmla="*/ 5 h 20"/>
                <a:gd name="T44" fmla="*/ 7 w 18"/>
                <a:gd name="T45" fmla="*/ 5 h 20"/>
                <a:gd name="T46" fmla="*/ 7 w 18"/>
                <a:gd name="T47" fmla="*/ 3 h 20"/>
                <a:gd name="T48" fmla="*/ 5 w 18"/>
                <a:gd name="T49" fmla="*/ 3 h 20"/>
                <a:gd name="T50" fmla="*/ 5 w 18"/>
                <a:gd name="T51" fmla="*/ 0 h 20"/>
                <a:gd name="T52" fmla="*/ 3 w 18"/>
                <a:gd name="T53" fmla="*/ 0 h 20"/>
                <a:gd name="T54" fmla="*/ 3 w 18"/>
                <a:gd name="T5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7" y="18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7" y="9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62" name="Freeform 128">
              <a:extLst>
                <a:ext uri="{FF2B5EF4-FFF2-40B4-BE49-F238E27FC236}">
                  <a16:creationId xmlns:a16="http://schemas.microsoft.com/office/drawing/2014/main" id="{75387D3A-D476-1EAD-01E8-97608497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78" y="2379655"/>
              <a:ext cx="9223" cy="5270"/>
            </a:xfrm>
            <a:custGeom>
              <a:avLst/>
              <a:gdLst>
                <a:gd name="T0" fmla="*/ 22 w 51"/>
                <a:gd name="T1" fmla="*/ 2 h 33"/>
                <a:gd name="T2" fmla="*/ 20 w 51"/>
                <a:gd name="T3" fmla="*/ 0 h 33"/>
                <a:gd name="T4" fmla="*/ 16 w 51"/>
                <a:gd name="T5" fmla="*/ 0 h 33"/>
                <a:gd name="T6" fmla="*/ 14 w 51"/>
                <a:gd name="T7" fmla="*/ 2 h 33"/>
                <a:gd name="T8" fmla="*/ 13 w 51"/>
                <a:gd name="T9" fmla="*/ 5 h 33"/>
                <a:gd name="T10" fmla="*/ 11 w 51"/>
                <a:gd name="T11" fmla="*/ 5 h 33"/>
                <a:gd name="T12" fmla="*/ 11 w 51"/>
                <a:gd name="T13" fmla="*/ 8 h 33"/>
                <a:gd name="T14" fmla="*/ 5 w 51"/>
                <a:gd name="T15" fmla="*/ 10 h 33"/>
                <a:gd name="T16" fmla="*/ 3 w 51"/>
                <a:gd name="T17" fmla="*/ 11 h 33"/>
                <a:gd name="T18" fmla="*/ 2 w 51"/>
                <a:gd name="T19" fmla="*/ 16 h 33"/>
                <a:gd name="T20" fmla="*/ 0 w 51"/>
                <a:gd name="T21" fmla="*/ 17 h 33"/>
                <a:gd name="T22" fmla="*/ 0 w 51"/>
                <a:gd name="T23" fmla="*/ 21 h 33"/>
                <a:gd name="T24" fmla="*/ 0 w 51"/>
                <a:gd name="T25" fmla="*/ 23 h 33"/>
                <a:gd name="T26" fmla="*/ 2 w 51"/>
                <a:gd name="T27" fmla="*/ 24 h 33"/>
                <a:gd name="T28" fmla="*/ 3 w 51"/>
                <a:gd name="T29" fmla="*/ 29 h 33"/>
                <a:gd name="T30" fmla="*/ 19 w 51"/>
                <a:gd name="T31" fmla="*/ 29 h 33"/>
                <a:gd name="T32" fmla="*/ 22 w 51"/>
                <a:gd name="T33" fmla="*/ 27 h 33"/>
                <a:gd name="T34" fmla="*/ 22 w 51"/>
                <a:gd name="T35" fmla="*/ 24 h 33"/>
                <a:gd name="T36" fmla="*/ 25 w 51"/>
                <a:gd name="T37" fmla="*/ 24 h 33"/>
                <a:gd name="T38" fmla="*/ 27 w 51"/>
                <a:gd name="T39" fmla="*/ 27 h 33"/>
                <a:gd name="T40" fmla="*/ 30 w 51"/>
                <a:gd name="T41" fmla="*/ 29 h 33"/>
                <a:gd name="T42" fmla="*/ 38 w 51"/>
                <a:gd name="T43" fmla="*/ 29 h 33"/>
                <a:gd name="T44" fmla="*/ 40 w 51"/>
                <a:gd name="T45" fmla="*/ 33 h 33"/>
                <a:gd name="T46" fmla="*/ 49 w 51"/>
                <a:gd name="T47" fmla="*/ 33 h 33"/>
                <a:gd name="T48" fmla="*/ 51 w 51"/>
                <a:gd name="T49" fmla="*/ 32 h 33"/>
                <a:gd name="T50" fmla="*/ 51 w 51"/>
                <a:gd name="T51" fmla="*/ 19 h 33"/>
                <a:gd name="T52" fmla="*/ 49 w 51"/>
                <a:gd name="T53" fmla="*/ 17 h 33"/>
                <a:gd name="T54" fmla="*/ 49 w 51"/>
                <a:gd name="T55" fmla="*/ 16 h 33"/>
                <a:gd name="T56" fmla="*/ 48 w 51"/>
                <a:gd name="T57" fmla="*/ 13 h 33"/>
                <a:gd name="T58" fmla="*/ 47 w 51"/>
                <a:gd name="T59" fmla="*/ 13 h 33"/>
                <a:gd name="T60" fmla="*/ 46 w 51"/>
                <a:gd name="T61" fmla="*/ 12 h 33"/>
                <a:gd name="T62" fmla="*/ 46 w 51"/>
                <a:gd name="T63" fmla="*/ 13 h 33"/>
                <a:gd name="T64" fmla="*/ 40 w 51"/>
                <a:gd name="T65" fmla="*/ 13 h 33"/>
                <a:gd name="T66" fmla="*/ 38 w 51"/>
                <a:gd name="T67" fmla="*/ 12 h 33"/>
                <a:gd name="T68" fmla="*/ 36 w 51"/>
                <a:gd name="T69" fmla="*/ 13 h 33"/>
                <a:gd name="T70" fmla="*/ 33 w 51"/>
                <a:gd name="T71" fmla="*/ 13 h 33"/>
                <a:gd name="T72" fmla="*/ 30 w 51"/>
                <a:gd name="T73" fmla="*/ 11 h 33"/>
                <a:gd name="T74" fmla="*/ 27 w 51"/>
                <a:gd name="T75" fmla="*/ 10 h 33"/>
                <a:gd name="T76" fmla="*/ 25 w 51"/>
                <a:gd name="T77" fmla="*/ 8 h 33"/>
                <a:gd name="T78" fmla="*/ 22 w 51"/>
                <a:gd name="T7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33">
                  <a:moveTo>
                    <a:pt x="22" y="2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3" y="29"/>
                  </a:lnTo>
                  <a:lnTo>
                    <a:pt x="19" y="29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7"/>
                  </a:lnTo>
                  <a:lnTo>
                    <a:pt x="30" y="29"/>
                  </a:lnTo>
                  <a:lnTo>
                    <a:pt x="38" y="29"/>
                  </a:lnTo>
                  <a:lnTo>
                    <a:pt x="40" y="33"/>
                  </a:lnTo>
                  <a:lnTo>
                    <a:pt x="49" y="33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8" y="12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63" name="Freeform 129">
              <a:extLst>
                <a:ext uri="{FF2B5EF4-FFF2-40B4-BE49-F238E27FC236}">
                  <a16:creationId xmlns:a16="http://schemas.microsoft.com/office/drawing/2014/main" id="{0F3774D5-64B9-5477-62C3-B3AEC7CA4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58" y="2399418"/>
              <a:ext cx="3953" cy="1318"/>
            </a:xfrm>
            <a:custGeom>
              <a:avLst/>
              <a:gdLst>
                <a:gd name="T0" fmla="*/ 13 w 22"/>
                <a:gd name="T1" fmla="*/ 0 h 11"/>
                <a:gd name="T2" fmla="*/ 2 w 22"/>
                <a:gd name="T3" fmla="*/ 0 h 11"/>
                <a:gd name="T4" fmla="*/ 2 w 22"/>
                <a:gd name="T5" fmla="*/ 2 h 11"/>
                <a:gd name="T6" fmla="*/ 0 w 22"/>
                <a:gd name="T7" fmla="*/ 2 h 11"/>
                <a:gd name="T8" fmla="*/ 0 w 22"/>
                <a:gd name="T9" fmla="*/ 11 h 11"/>
                <a:gd name="T10" fmla="*/ 19 w 22"/>
                <a:gd name="T11" fmla="*/ 11 h 11"/>
                <a:gd name="T12" fmla="*/ 22 w 22"/>
                <a:gd name="T13" fmla="*/ 9 h 11"/>
                <a:gd name="T14" fmla="*/ 22 w 22"/>
                <a:gd name="T15" fmla="*/ 2 h 11"/>
                <a:gd name="T16" fmla="*/ 13 w 22"/>
                <a:gd name="T17" fmla="*/ 2 h 11"/>
                <a:gd name="T18" fmla="*/ 13 w 22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1">
                  <a:moveTo>
                    <a:pt x="1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1"/>
                  </a:lnTo>
                  <a:lnTo>
                    <a:pt x="19" y="11"/>
                  </a:lnTo>
                  <a:lnTo>
                    <a:pt x="22" y="9"/>
                  </a:lnTo>
                  <a:lnTo>
                    <a:pt x="22" y="2"/>
                  </a:lnTo>
                  <a:lnTo>
                    <a:pt x="13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64" name="Freeform 130">
              <a:extLst>
                <a:ext uri="{FF2B5EF4-FFF2-40B4-BE49-F238E27FC236}">
                  <a16:creationId xmlns:a16="http://schemas.microsoft.com/office/drawing/2014/main" id="{52F2C5B6-208E-D057-B19E-661CD6156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3" y="2380973"/>
              <a:ext cx="6588" cy="5270"/>
            </a:xfrm>
            <a:custGeom>
              <a:avLst/>
              <a:gdLst>
                <a:gd name="T0" fmla="*/ 7 w 38"/>
                <a:gd name="T1" fmla="*/ 9 h 27"/>
                <a:gd name="T2" fmla="*/ 3 w 38"/>
                <a:gd name="T3" fmla="*/ 9 h 27"/>
                <a:gd name="T4" fmla="*/ 3 w 38"/>
                <a:gd name="T5" fmla="*/ 11 h 27"/>
                <a:gd name="T6" fmla="*/ 2 w 38"/>
                <a:gd name="T7" fmla="*/ 11 h 27"/>
                <a:gd name="T8" fmla="*/ 0 w 38"/>
                <a:gd name="T9" fmla="*/ 12 h 27"/>
                <a:gd name="T10" fmla="*/ 0 w 38"/>
                <a:gd name="T11" fmla="*/ 16 h 27"/>
                <a:gd name="T12" fmla="*/ 0 w 38"/>
                <a:gd name="T13" fmla="*/ 19 h 27"/>
                <a:gd name="T14" fmla="*/ 3 w 38"/>
                <a:gd name="T15" fmla="*/ 19 h 27"/>
                <a:gd name="T16" fmla="*/ 3 w 38"/>
                <a:gd name="T17" fmla="*/ 22 h 27"/>
                <a:gd name="T18" fmla="*/ 3 w 38"/>
                <a:gd name="T19" fmla="*/ 23 h 27"/>
                <a:gd name="T20" fmla="*/ 5 w 38"/>
                <a:gd name="T21" fmla="*/ 22 h 27"/>
                <a:gd name="T22" fmla="*/ 7 w 38"/>
                <a:gd name="T23" fmla="*/ 22 h 27"/>
                <a:gd name="T24" fmla="*/ 10 w 38"/>
                <a:gd name="T25" fmla="*/ 23 h 27"/>
                <a:gd name="T26" fmla="*/ 12 w 38"/>
                <a:gd name="T27" fmla="*/ 24 h 27"/>
                <a:gd name="T28" fmla="*/ 13 w 38"/>
                <a:gd name="T29" fmla="*/ 27 h 27"/>
                <a:gd name="T30" fmla="*/ 16 w 38"/>
                <a:gd name="T31" fmla="*/ 27 h 27"/>
                <a:gd name="T32" fmla="*/ 18 w 38"/>
                <a:gd name="T33" fmla="*/ 22 h 27"/>
                <a:gd name="T34" fmla="*/ 20 w 38"/>
                <a:gd name="T35" fmla="*/ 23 h 27"/>
                <a:gd name="T36" fmla="*/ 20 w 38"/>
                <a:gd name="T37" fmla="*/ 22 h 27"/>
                <a:gd name="T38" fmla="*/ 21 w 38"/>
                <a:gd name="T39" fmla="*/ 22 h 27"/>
                <a:gd name="T40" fmla="*/ 21 w 38"/>
                <a:gd name="T41" fmla="*/ 21 h 27"/>
                <a:gd name="T42" fmla="*/ 22 w 38"/>
                <a:gd name="T43" fmla="*/ 21 h 27"/>
                <a:gd name="T44" fmla="*/ 25 w 38"/>
                <a:gd name="T45" fmla="*/ 20 h 27"/>
                <a:gd name="T46" fmla="*/ 32 w 38"/>
                <a:gd name="T47" fmla="*/ 20 h 27"/>
                <a:gd name="T48" fmla="*/ 35 w 38"/>
                <a:gd name="T49" fmla="*/ 19 h 27"/>
                <a:gd name="T50" fmla="*/ 32 w 38"/>
                <a:gd name="T51" fmla="*/ 15 h 27"/>
                <a:gd name="T52" fmla="*/ 32 w 38"/>
                <a:gd name="T53" fmla="*/ 11 h 27"/>
                <a:gd name="T54" fmla="*/ 35 w 38"/>
                <a:gd name="T55" fmla="*/ 11 h 27"/>
                <a:gd name="T56" fmla="*/ 36 w 38"/>
                <a:gd name="T57" fmla="*/ 9 h 27"/>
                <a:gd name="T58" fmla="*/ 38 w 38"/>
                <a:gd name="T59" fmla="*/ 9 h 27"/>
                <a:gd name="T60" fmla="*/ 38 w 38"/>
                <a:gd name="T61" fmla="*/ 6 h 27"/>
                <a:gd name="T62" fmla="*/ 36 w 38"/>
                <a:gd name="T63" fmla="*/ 6 h 27"/>
                <a:gd name="T64" fmla="*/ 35 w 38"/>
                <a:gd name="T65" fmla="*/ 0 h 27"/>
                <a:gd name="T66" fmla="*/ 32 w 38"/>
                <a:gd name="T67" fmla="*/ 3 h 27"/>
                <a:gd name="T68" fmla="*/ 31 w 38"/>
                <a:gd name="T69" fmla="*/ 3 h 27"/>
                <a:gd name="T70" fmla="*/ 31 w 38"/>
                <a:gd name="T71" fmla="*/ 4 h 27"/>
                <a:gd name="T72" fmla="*/ 29 w 38"/>
                <a:gd name="T73" fmla="*/ 6 h 27"/>
                <a:gd name="T74" fmla="*/ 14 w 38"/>
                <a:gd name="T75" fmla="*/ 6 h 27"/>
                <a:gd name="T76" fmla="*/ 13 w 38"/>
                <a:gd name="T77" fmla="*/ 8 h 27"/>
                <a:gd name="T78" fmla="*/ 7 w 38"/>
                <a:gd name="T7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27">
                  <a:moveTo>
                    <a:pt x="7" y="9"/>
                  </a:moveTo>
                  <a:lnTo>
                    <a:pt x="3" y="9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3"/>
                  </a:lnTo>
                  <a:lnTo>
                    <a:pt x="12" y="24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8" y="22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5" y="20"/>
                  </a:lnTo>
                  <a:lnTo>
                    <a:pt x="32" y="20"/>
                  </a:lnTo>
                  <a:lnTo>
                    <a:pt x="35" y="19"/>
                  </a:lnTo>
                  <a:lnTo>
                    <a:pt x="32" y="15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5" y="0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65" name="Freeform 131">
              <a:extLst>
                <a:ext uri="{FF2B5EF4-FFF2-40B4-BE49-F238E27FC236}">
                  <a16:creationId xmlns:a16="http://schemas.microsoft.com/office/drawing/2014/main" id="{D847DA88-3775-5135-8557-4824CCFE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87" y="2333542"/>
              <a:ext cx="30303" cy="28986"/>
            </a:xfrm>
            <a:custGeom>
              <a:avLst/>
              <a:gdLst>
                <a:gd name="T0" fmla="*/ 45 w 162"/>
                <a:gd name="T1" fmla="*/ 7 h 152"/>
                <a:gd name="T2" fmla="*/ 43 w 162"/>
                <a:gd name="T3" fmla="*/ 14 h 152"/>
                <a:gd name="T4" fmla="*/ 40 w 162"/>
                <a:gd name="T5" fmla="*/ 24 h 152"/>
                <a:gd name="T6" fmla="*/ 32 w 162"/>
                <a:gd name="T7" fmla="*/ 32 h 152"/>
                <a:gd name="T8" fmla="*/ 28 w 162"/>
                <a:gd name="T9" fmla="*/ 39 h 152"/>
                <a:gd name="T10" fmla="*/ 25 w 162"/>
                <a:gd name="T11" fmla="*/ 42 h 152"/>
                <a:gd name="T12" fmla="*/ 17 w 162"/>
                <a:gd name="T13" fmla="*/ 44 h 152"/>
                <a:gd name="T14" fmla="*/ 10 w 162"/>
                <a:gd name="T15" fmla="*/ 47 h 152"/>
                <a:gd name="T16" fmla="*/ 2 w 162"/>
                <a:gd name="T17" fmla="*/ 54 h 152"/>
                <a:gd name="T18" fmla="*/ 4 w 162"/>
                <a:gd name="T19" fmla="*/ 63 h 152"/>
                <a:gd name="T20" fmla="*/ 2 w 162"/>
                <a:gd name="T21" fmla="*/ 77 h 152"/>
                <a:gd name="T22" fmla="*/ 34 w 162"/>
                <a:gd name="T23" fmla="*/ 76 h 152"/>
                <a:gd name="T24" fmla="*/ 48 w 162"/>
                <a:gd name="T25" fmla="*/ 79 h 152"/>
                <a:gd name="T26" fmla="*/ 56 w 162"/>
                <a:gd name="T27" fmla="*/ 85 h 152"/>
                <a:gd name="T28" fmla="*/ 64 w 162"/>
                <a:gd name="T29" fmla="*/ 88 h 152"/>
                <a:gd name="T30" fmla="*/ 69 w 162"/>
                <a:gd name="T31" fmla="*/ 96 h 152"/>
                <a:gd name="T32" fmla="*/ 75 w 162"/>
                <a:gd name="T33" fmla="*/ 112 h 152"/>
                <a:gd name="T34" fmla="*/ 73 w 162"/>
                <a:gd name="T35" fmla="*/ 115 h 152"/>
                <a:gd name="T36" fmla="*/ 66 w 162"/>
                <a:gd name="T37" fmla="*/ 125 h 152"/>
                <a:gd name="T38" fmla="*/ 64 w 162"/>
                <a:gd name="T39" fmla="*/ 128 h 152"/>
                <a:gd name="T40" fmla="*/ 53 w 162"/>
                <a:gd name="T41" fmla="*/ 134 h 152"/>
                <a:gd name="T42" fmla="*/ 61 w 162"/>
                <a:gd name="T43" fmla="*/ 151 h 152"/>
                <a:gd name="T44" fmla="*/ 65 w 162"/>
                <a:gd name="T45" fmla="*/ 145 h 152"/>
                <a:gd name="T46" fmla="*/ 69 w 162"/>
                <a:gd name="T47" fmla="*/ 132 h 152"/>
                <a:gd name="T48" fmla="*/ 98 w 162"/>
                <a:gd name="T49" fmla="*/ 139 h 152"/>
                <a:gd name="T50" fmla="*/ 107 w 162"/>
                <a:gd name="T51" fmla="*/ 128 h 152"/>
                <a:gd name="T52" fmla="*/ 111 w 162"/>
                <a:gd name="T53" fmla="*/ 115 h 152"/>
                <a:gd name="T54" fmla="*/ 116 w 162"/>
                <a:gd name="T55" fmla="*/ 110 h 152"/>
                <a:gd name="T56" fmla="*/ 120 w 162"/>
                <a:gd name="T57" fmla="*/ 100 h 152"/>
                <a:gd name="T58" fmla="*/ 129 w 162"/>
                <a:gd name="T59" fmla="*/ 99 h 152"/>
                <a:gd name="T60" fmla="*/ 132 w 162"/>
                <a:gd name="T61" fmla="*/ 96 h 152"/>
                <a:gd name="T62" fmla="*/ 140 w 162"/>
                <a:gd name="T63" fmla="*/ 96 h 152"/>
                <a:gd name="T64" fmla="*/ 151 w 162"/>
                <a:gd name="T65" fmla="*/ 88 h 152"/>
                <a:gd name="T66" fmla="*/ 159 w 162"/>
                <a:gd name="T67" fmla="*/ 81 h 152"/>
                <a:gd name="T68" fmla="*/ 160 w 162"/>
                <a:gd name="T69" fmla="*/ 74 h 152"/>
                <a:gd name="T70" fmla="*/ 152 w 162"/>
                <a:gd name="T71" fmla="*/ 68 h 152"/>
                <a:gd name="T72" fmla="*/ 138 w 162"/>
                <a:gd name="T73" fmla="*/ 66 h 152"/>
                <a:gd name="T74" fmla="*/ 129 w 162"/>
                <a:gd name="T75" fmla="*/ 55 h 152"/>
                <a:gd name="T76" fmla="*/ 122 w 162"/>
                <a:gd name="T77" fmla="*/ 47 h 152"/>
                <a:gd name="T78" fmla="*/ 113 w 162"/>
                <a:gd name="T79" fmla="*/ 41 h 152"/>
                <a:gd name="T80" fmla="*/ 105 w 162"/>
                <a:gd name="T81" fmla="*/ 38 h 152"/>
                <a:gd name="T82" fmla="*/ 102 w 162"/>
                <a:gd name="T83" fmla="*/ 32 h 152"/>
                <a:gd name="T84" fmla="*/ 98 w 162"/>
                <a:gd name="T85" fmla="*/ 23 h 152"/>
                <a:gd name="T86" fmla="*/ 88 w 162"/>
                <a:gd name="T87" fmla="*/ 17 h 152"/>
                <a:gd name="T88" fmla="*/ 84 w 162"/>
                <a:gd name="T89" fmla="*/ 13 h 152"/>
                <a:gd name="T90" fmla="*/ 76 w 162"/>
                <a:gd name="T91" fmla="*/ 10 h 152"/>
                <a:gd name="T92" fmla="*/ 67 w 162"/>
                <a:gd name="T93" fmla="*/ 7 h 152"/>
                <a:gd name="T94" fmla="*/ 62 w 162"/>
                <a:gd name="T95" fmla="*/ 3 h 152"/>
                <a:gd name="T96" fmla="*/ 54 w 162"/>
                <a:gd name="T97" fmla="*/ 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2" h="152">
                  <a:moveTo>
                    <a:pt x="48" y="6"/>
                  </a:moveTo>
                  <a:lnTo>
                    <a:pt x="46" y="6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3" y="12"/>
                  </a:lnTo>
                  <a:lnTo>
                    <a:pt x="43" y="14"/>
                  </a:lnTo>
                  <a:lnTo>
                    <a:pt x="43" y="19"/>
                  </a:lnTo>
                  <a:lnTo>
                    <a:pt x="42" y="21"/>
                  </a:lnTo>
                  <a:lnTo>
                    <a:pt x="41" y="24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40" y="30"/>
                  </a:lnTo>
                  <a:lnTo>
                    <a:pt x="37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10" y="47"/>
                  </a:lnTo>
                  <a:lnTo>
                    <a:pt x="4" y="47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4" y="63"/>
                  </a:lnTo>
                  <a:lnTo>
                    <a:pt x="1" y="63"/>
                  </a:lnTo>
                  <a:lnTo>
                    <a:pt x="4" y="66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4" y="79"/>
                  </a:lnTo>
                  <a:lnTo>
                    <a:pt x="29" y="79"/>
                  </a:lnTo>
                  <a:lnTo>
                    <a:pt x="31" y="77"/>
                  </a:lnTo>
                  <a:lnTo>
                    <a:pt x="34" y="76"/>
                  </a:lnTo>
                  <a:lnTo>
                    <a:pt x="42" y="76"/>
                  </a:lnTo>
                  <a:lnTo>
                    <a:pt x="43" y="77"/>
                  </a:lnTo>
                  <a:lnTo>
                    <a:pt x="45" y="77"/>
                  </a:lnTo>
                  <a:lnTo>
                    <a:pt x="48" y="79"/>
                  </a:lnTo>
                  <a:lnTo>
                    <a:pt x="50" y="79"/>
                  </a:lnTo>
                  <a:lnTo>
                    <a:pt x="53" y="83"/>
                  </a:lnTo>
                  <a:lnTo>
                    <a:pt x="54" y="83"/>
                  </a:lnTo>
                  <a:lnTo>
                    <a:pt x="56" y="85"/>
                  </a:lnTo>
                  <a:lnTo>
                    <a:pt x="56" y="86"/>
                  </a:lnTo>
                  <a:lnTo>
                    <a:pt x="58" y="87"/>
                  </a:lnTo>
                  <a:lnTo>
                    <a:pt x="62" y="87"/>
                  </a:lnTo>
                  <a:lnTo>
                    <a:pt x="64" y="88"/>
                  </a:lnTo>
                  <a:lnTo>
                    <a:pt x="65" y="88"/>
                  </a:lnTo>
                  <a:lnTo>
                    <a:pt x="66" y="88"/>
                  </a:lnTo>
                  <a:lnTo>
                    <a:pt x="67" y="90"/>
                  </a:lnTo>
                  <a:lnTo>
                    <a:pt x="69" y="96"/>
                  </a:lnTo>
                  <a:lnTo>
                    <a:pt x="73" y="96"/>
                  </a:lnTo>
                  <a:lnTo>
                    <a:pt x="73" y="97"/>
                  </a:lnTo>
                  <a:lnTo>
                    <a:pt x="75" y="98"/>
                  </a:lnTo>
                  <a:lnTo>
                    <a:pt x="75" y="112"/>
                  </a:lnTo>
                  <a:lnTo>
                    <a:pt x="74" y="112"/>
                  </a:lnTo>
                  <a:lnTo>
                    <a:pt x="74" y="113"/>
                  </a:lnTo>
                  <a:lnTo>
                    <a:pt x="74" y="115"/>
                  </a:lnTo>
                  <a:lnTo>
                    <a:pt x="73" y="115"/>
                  </a:lnTo>
                  <a:lnTo>
                    <a:pt x="73" y="116"/>
                  </a:lnTo>
                  <a:lnTo>
                    <a:pt x="73" y="118"/>
                  </a:lnTo>
                  <a:lnTo>
                    <a:pt x="67" y="123"/>
                  </a:lnTo>
                  <a:lnTo>
                    <a:pt x="66" y="125"/>
                  </a:lnTo>
                  <a:lnTo>
                    <a:pt x="65" y="125"/>
                  </a:lnTo>
                  <a:lnTo>
                    <a:pt x="65" y="126"/>
                  </a:lnTo>
                  <a:lnTo>
                    <a:pt x="65" y="128"/>
                  </a:lnTo>
                  <a:lnTo>
                    <a:pt x="64" y="128"/>
                  </a:lnTo>
                  <a:lnTo>
                    <a:pt x="62" y="131"/>
                  </a:lnTo>
                  <a:lnTo>
                    <a:pt x="62" y="132"/>
                  </a:lnTo>
                  <a:lnTo>
                    <a:pt x="56" y="134"/>
                  </a:lnTo>
                  <a:lnTo>
                    <a:pt x="53" y="134"/>
                  </a:lnTo>
                  <a:lnTo>
                    <a:pt x="53" y="148"/>
                  </a:lnTo>
                  <a:lnTo>
                    <a:pt x="54" y="152"/>
                  </a:lnTo>
                  <a:lnTo>
                    <a:pt x="58" y="152"/>
                  </a:lnTo>
                  <a:lnTo>
                    <a:pt x="61" y="151"/>
                  </a:lnTo>
                  <a:lnTo>
                    <a:pt x="61" y="150"/>
                  </a:lnTo>
                  <a:lnTo>
                    <a:pt x="62" y="150"/>
                  </a:lnTo>
                  <a:lnTo>
                    <a:pt x="64" y="150"/>
                  </a:lnTo>
                  <a:lnTo>
                    <a:pt x="65" y="145"/>
                  </a:lnTo>
                  <a:lnTo>
                    <a:pt x="67" y="143"/>
                  </a:lnTo>
                  <a:lnTo>
                    <a:pt x="67" y="139"/>
                  </a:lnTo>
                  <a:lnTo>
                    <a:pt x="67" y="134"/>
                  </a:lnTo>
                  <a:lnTo>
                    <a:pt x="69" y="132"/>
                  </a:lnTo>
                  <a:lnTo>
                    <a:pt x="78" y="132"/>
                  </a:lnTo>
                  <a:lnTo>
                    <a:pt x="80" y="137"/>
                  </a:lnTo>
                  <a:lnTo>
                    <a:pt x="86" y="139"/>
                  </a:lnTo>
                  <a:lnTo>
                    <a:pt x="98" y="139"/>
                  </a:lnTo>
                  <a:lnTo>
                    <a:pt x="102" y="134"/>
                  </a:lnTo>
                  <a:lnTo>
                    <a:pt x="105" y="132"/>
                  </a:lnTo>
                  <a:lnTo>
                    <a:pt x="107" y="130"/>
                  </a:lnTo>
                  <a:lnTo>
                    <a:pt x="107" y="128"/>
                  </a:lnTo>
                  <a:lnTo>
                    <a:pt x="108" y="128"/>
                  </a:lnTo>
                  <a:lnTo>
                    <a:pt x="108" y="121"/>
                  </a:lnTo>
                  <a:lnTo>
                    <a:pt x="111" y="118"/>
                  </a:lnTo>
                  <a:lnTo>
                    <a:pt x="111" y="115"/>
                  </a:lnTo>
                  <a:lnTo>
                    <a:pt x="111" y="112"/>
                  </a:lnTo>
                  <a:lnTo>
                    <a:pt x="113" y="112"/>
                  </a:lnTo>
                  <a:lnTo>
                    <a:pt x="113" y="110"/>
                  </a:lnTo>
                  <a:lnTo>
                    <a:pt x="116" y="110"/>
                  </a:lnTo>
                  <a:lnTo>
                    <a:pt x="116" y="107"/>
                  </a:lnTo>
                  <a:lnTo>
                    <a:pt x="120" y="107"/>
                  </a:lnTo>
                  <a:lnTo>
                    <a:pt x="120" y="101"/>
                  </a:lnTo>
                  <a:lnTo>
                    <a:pt x="120" y="100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2" y="99"/>
                  </a:lnTo>
                  <a:lnTo>
                    <a:pt x="129" y="99"/>
                  </a:lnTo>
                  <a:lnTo>
                    <a:pt x="131" y="98"/>
                  </a:lnTo>
                  <a:lnTo>
                    <a:pt x="131" y="97"/>
                  </a:lnTo>
                  <a:lnTo>
                    <a:pt x="132" y="97"/>
                  </a:lnTo>
                  <a:lnTo>
                    <a:pt x="132" y="96"/>
                  </a:lnTo>
                  <a:lnTo>
                    <a:pt x="133" y="96"/>
                  </a:lnTo>
                  <a:lnTo>
                    <a:pt x="135" y="96"/>
                  </a:lnTo>
                  <a:lnTo>
                    <a:pt x="138" y="94"/>
                  </a:lnTo>
                  <a:lnTo>
                    <a:pt x="140" y="96"/>
                  </a:lnTo>
                  <a:lnTo>
                    <a:pt x="142" y="90"/>
                  </a:lnTo>
                  <a:lnTo>
                    <a:pt x="144" y="90"/>
                  </a:lnTo>
                  <a:lnTo>
                    <a:pt x="149" y="87"/>
                  </a:lnTo>
                  <a:lnTo>
                    <a:pt x="151" y="88"/>
                  </a:lnTo>
                  <a:lnTo>
                    <a:pt x="151" y="87"/>
                  </a:lnTo>
                  <a:lnTo>
                    <a:pt x="152" y="87"/>
                  </a:lnTo>
                  <a:lnTo>
                    <a:pt x="157" y="85"/>
                  </a:lnTo>
                  <a:lnTo>
                    <a:pt x="159" y="81"/>
                  </a:lnTo>
                  <a:lnTo>
                    <a:pt x="160" y="79"/>
                  </a:lnTo>
                  <a:lnTo>
                    <a:pt x="162" y="77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0" y="72"/>
                  </a:lnTo>
                  <a:lnTo>
                    <a:pt x="159" y="68"/>
                  </a:lnTo>
                  <a:lnTo>
                    <a:pt x="157" y="68"/>
                  </a:lnTo>
                  <a:lnTo>
                    <a:pt x="152" y="68"/>
                  </a:lnTo>
                  <a:lnTo>
                    <a:pt x="151" y="66"/>
                  </a:lnTo>
                  <a:lnTo>
                    <a:pt x="146" y="68"/>
                  </a:lnTo>
                  <a:lnTo>
                    <a:pt x="144" y="66"/>
                  </a:lnTo>
                  <a:lnTo>
                    <a:pt x="138" y="66"/>
                  </a:lnTo>
                  <a:lnTo>
                    <a:pt x="135" y="65"/>
                  </a:lnTo>
                  <a:lnTo>
                    <a:pt x="133" y="61"/>
                  </a:lnTo>
                  <a:lnTo>
                    <a:pt x="131" y="57"/>
                  </a:lnTo>
                  <a:lnTo>
                    <a:pt x="129" y="55"/>
                  </a:lnTo>
                  <a:lnTo>
                    <a:pt x="127" y="54"/>
                  </a:lnTo>
                  <a:lnTo>
                    <a:pt x="124" y="50"/>
                  </a:lnTo>
                  <a:lnTo>
                    <a:pt x="122" y="49"/>
                  </a:lnTo>
                  <a:lnTo>
                    <a:pt x="122" y="47"/>
                  </a:lnTo>
                  <a:lnTo>
                    <a:pt x="121" y="44"/>
                  </a:lnTo>
                  <a:lnTo>
                    <a:pt x="120" y="44"/>
                  </a:lnTo>
                  <a:lnTo>
                    <a:pt x="119" y="44"/>
                  </a:lnTo>
                  <a:lnTo>
                    <a:pt x="113" y="41"/>
                  </a:lnTo>
                  <a:lnTo>
                    <a:pt x="111" y="41"/>
                  </a:lnTo>
                  <a:lnTo>
                    <a:pt x="109" y="39"/>
                  </a:lnTo>
                  <a:lnTo>
                    <a:pt x="108" y="39"/>
                  </a:lnTo>
                  <a:lnTo>
                    <a:pt x="105" y="38"/>
                  </a:lnTo>
                  <a:lnTo>
                    <a:pt x="105" y="36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2" y="32"/>
                  </a:lnTo>
                  <a:lnTo>
                    <a:pt x="101" y="29"/>
                  </a:lnTo>
                  <a:lnTo>
                    <a:pt x="100" y="28"/>
                  </a:lnTo>
                  <a:lnTo>
                    <a:pt x="100" y="25"/>
                  </a:lnTo>
                  <a:lnTo>
                    <a:pt x="98" y="23"/>
                  </a:lnTo>
                  <a:lnTo>
                    <a:pt x="95" y="23"/>
                  </a:lnTo>
                  <a:lnTo>
                    <a:pt x="91" y="21"/>
                  </a:lnTo>
                  <a:lnTo>
                    <a:pt x="89" y="19"/>
                  </a:lnTo>
                  <a:lnTo>
                    <a:pt x="88" y="17"/>
                  </a:lnTo>
                  <a:lnTo>
                    <a:pt x="87" y="17"/>
                  </a:lnTo>
                  <a:lnTo>
                    <a:pt x="87" y="14"/>
                  </a:lnTo>
                  <a:lnTo>
                    <a:pt x="86" y="14"/>
                  </a:lnTo>
                  <a:lnTo>
                    <a:pt x="84" y="13"/>
                  </a:lnTo>
                  <a:lnTo>
                    <a:pt x="84" y="12"/>
                  </a:lnTo>
                  <a:lnTo>
                    <a:pt x="80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5" y="10"/>
                  </a:lnTo>
                  <a:lnTo>
                    <a:pt x="73" y="8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7" y="6"/>
                  </a:lnTo>
                  <a:lnTo>
                    <a:pt x="64" y="6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6" y="1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66" name="Freeform 132">
              <a:extLst>
                <a:ext uri="{FF2B5EF4-FFF2-40B4-BE49-F238E27FC236}">
                  <a16:creationId xmlns:a16="http://schemas.microsoft.com/office/drawing/2014/main" id="{83F5ABFE-82D0-CEE6-754B-D8243A0CB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26" y="2377020"/>
              <a:ext cx="7905" cy="6588"/>
            </a:xfrm>
            <a:custGeom>
              <a:avLst/>
              <a:gdLst>
                <a:gd name="T0" fmla="*/ 0 w 41"/>
                <a:gd name="T1" fmla="*/ 5 h 35"/>
                <a:gd name="T2" fmla="*/ 0 w 41"/>
                <a:gd name="T3" fmla="*/ 10 h 35"/>
                <a:gd name="T4" fmla="*/ 0 w 41"/>
                <a:gd name="T5" fmla="*/ 12 h 35"/>
                <a:gd name="T6" fmla="*/ 1 w 41"/>
                <a:gd name="T7" fmla="*/ 13 h 35"/>
                <a:gd name="T8" fmla="*/ 2 w 41"/>
                <a:gd name="T9" fmla="*/ 12 h 35"/>
                <a:gd name="T10" fmla="*/ 5 w 41"/>
                <a:gd name="T11" fmla="*/ 11 h 35"/>
                <a:gd name="T12" fmla="*/ 8 w 41"/>
                <a:gd name="T13" fmla="*/ 11 h 35"/>
                <a:gd name="T14" fmla="*/ 14 w 41"/>
                <a:gd name="T15" fmla="*/ 13 h 35"/>
                <a:gd name="T16" fmla="*/ 14 w 41"/>
                <a:gd name="T17" fmla="*/ 15 h 35"/>
                <a:gd name="T18" fmla="*/ 16 w 41"/>
                <a:gd name="T19" fmla="*/ 16 h 35"/>
                <a:gd name="T20" fmla="*/ 17 w 41"/>
                <a:gd name="T21" fmla="*/ 19 h 35"/>
                <a:gd name="T22" fmla="*/ 22 w 41"/>
                <a:gd name="T23" fmla="*/ 21 h 35"/>
                <a:gd name="T24" fmla="*/ 25 w 41"/>
                <a:gd name="T25" fmla="*/ 21 h 35"/>
                <a:gd name="T26" fmla="*/ 28 w 41"/>
                <a:gd name="T27" fmla="*/ 22 h 35"/>
                <a:gd name="T28" fmla="*/ 28 w 41"/>
                <a:gd name="T29" fmla="*/ 27 h 35"/>
                <a:gd name="T30" fmla="*/ 28 w 41"/>
                <a:gd name="T31" fmla="*/ 28 h 35"/>
                <a:gd name="T32" fmla="*/ 30 w 41"/>
                <a:gd name="T33" fmla="*/ 30 h 35"/>
                <a:gd name="T34" fmla="*/ 32 w 41"/>
                <a:gd name="T35" fmla="*/ 32 h 35"/>
                <a:gd name="T36" fmla="*/ 36 w 41"/>
                <a:gd name="T37" fmla="*/ 33 h 35"/>
                <a:gd name="T38" fmla="*/ 36 w 41"/>
                <a:gd name="T39" fmla="*/ 35 h 35"/>
                <a:gd name="T40" fmla="*/ 36 w 41"/>
                <a:gd name="T41" fmla="*/ 34 h 35"/>
                <a:gd name="T42" fmla="*/ 37 w 41"/>
                <a:gd name="T43" fmla="*/ 34 h 35"/>
                <a:gd name="T44" fmla="*/ 39 w 41"/>
                <a:gd name="T45" fmla="*/ 34 h 35"/>
                <a:gd name="T46" fmla="*/ 41 w 41"/>
                <a:gd name="T47" fmla="*/ 32 h 35"/>
                <a:gd name="T48" fmla="*/ 40 w 41"/>
                <a:gd name="T49" fmla="*/ 30 h 35"/>
                <a:gd name="T50" fmla="*/ 39 w 41"/>
                <a:gd name="T51" fmla="*/ 30 h 35"/>
                <a:gd name="T52" fmla="*/ 38 w 41"/>
                <a:gd name="T53" fmla="*/ 27 h 35"/>
                <a:gd name="T54" fmla="*/ 36 w 41"/>
                <a:gd name="T55" fmla="*/ 22 h 35"/>
                <a:gd name="T56" fmla="*/ 36 w 41"/>
                <a:gd name="T57" fmla="*/ 19 h 35"/>
                <a:gd name="T58" fmla="*/ 32 w 41"/>
                <a:gd name="T59" fmla="*/ 19 h 35"/>
                <a:gd name="T60" fmla="*/ 30 w 41"/>
                <a:gd name="T61" fmla="*/ 16 h 35"/>
                <a:gd name="T62" fmla="*/ 30 w 41"/>
                <a:gd name="T63" fmla="*/ 13 h 35"/>
                <a:gd name="T64" fmla="*/ 30 w 41"/>
                <a:gd name="T65" fmla="*/ 11 h 35"/>
                <a:gd name="T66" fmla="*/ 28 w 41"/>
                <a:gd name="T67" fmla="*/ 11 h 35"/>
                <a:gd name="T68" fmla="*/ 27 w 41"/>
                <a:gd name="T69" fmla="*/ 10 h 35"/>
                <a:gd name="T70" fmla="*/ 25 w 41"/>
                <a:gd name="T71" fmla="*/ 9 h 35"/>
                <a:gd name="T72" fmla="*/ 25 w 41"/>
                <a:gd name="T73" fmla="*/ 8 h 35"/>
                <a:gd name="T74" fmla="*/ 25 w 41"/>
                <a:gd name="T75" fmla="*/ 2 h 35"/>
                <a:gd name="T76" fmla="*/ 22 w 41"/>
                <a:gd name="T77" fmla="*/ 1 h 35"/>
                <a:gd name="T78" fmla="*/ 20 w 41"/>
                <a:gd name="T79" fmla="*/ 1 h 35"/>
                <a:gd name="T80" fmla="*/ 19 w 41"/>
                <a:gd name="T81" fmla="*/ 0 h 35"/>
                <a:gd name="T82" fmla="*/ 11 w 41"/>
                <a:gd name="T83" fmla="*/ 0 h 35"/>
                <a:gd name="T84" fmla="*/ 8 w 41"/>
                <a:gd name="T85" fmla="*/ 2 h 35"/>
                <a:gd name="T86" fmla="*/ 5 w 41"/>
                <a:gd name="T87" fmla="*/ 2 h 35"/>
                <a:gd name="T88" fmla="*/ 4 w 41"/>
                <a:gd name="T89" fmla="*/ 1 h 35"/>
                <a:gd name="T90" fmla="*/ 3 w 41"/>
                <a:gd name="T91" fmla="*/ 2 h 35"/>
                <a:gd name="T92" fmla="*/ 0 w 41"/>
                <a:gd name="T9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6" y="16"/>
                  </a:lnTo>
                  <a:lnTo>
                    <a:pt x="17" y="19"/>
                  </a:lnTo>
                  <a:lnTo>
                    <a:pt x="22" y="21"/>
                  </a:lnTo>
                  <a:lnTo>
                    <a:pt x="25" y="21"/>
                  </a:lnTo>
                  <a:lnTo>
                    <a:pt x="28" y="22"/>
                  </a:lnTo>
                  <a:lnTo>
                    <a:pt x="28" y="27"/>
                  </a:lnTo>
                  <a:lnTo>
                    <a:pt x="28" y="28"/>
                  </a:lnTo>
                  <a:lnTo>
                    <a:pt x="30" y="30"/>
                  </a:lnTo>
                  <a:lnTo>
                    <a:pt x="32" y="32"/>
                  </a:lnTo>
                  <a:lnTo>
                    <a:pt x="36" y="33"/>
                  </a:lnTo>
                  <a:lnTo>
                    <a:pt x="36" y="35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9" y="34"/>
                  </a:lnTo>
                  <a:lnTo>
                    <a:pt x="41" y="32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8" y="27"/>
                  </a:lnTo>
                  <a:lnTo>
                    <a:pt x="36" y="22"/>
                  </a:lnTo>
                  <a:lnTo>
                    <a:pt x="36" y="19"/>
                  </a:lnTo>
                  <a:lnTo>
                    <a:pt x="32" y="19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67" name="Freeform 133">
              <a:extLst>
                <a:ext uri="{FF2B5EF4-FFF2-40B4-BE49-F238E27FC236}">
                  <a16:creationId xmlns:a16="http://schemas.microsoft.com/office/drawing/2014/main" id="{8B66D58C-A023-4B49-B87E-7738ADF27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34" y="2681371"/>
              <a:ext cx="6588" cy="6588"/>
            </a:xfrm>
            <a:custGeom>
              <a:avLst/>
              <a:gdLst>
                <a:gd name="T0" fmla="*/ 22 w 38"/>
                <a:gd name="T1" fmla="*/ 1 h 36"/>
                <a:gd name="T2" fmla="*/ 20 w 38"/>
                <a:gd name="T3" fmla="*/ 0 h 36"/>
                <a:gd name="T4" fmla="*/ 19 w 38"/>
                <a:gd name="T5" fmla="*/ 1 h 36"/>
                <a:gd name="T6" fmla="*/ 13 w 38"/>
                <a:gd name="T7" fmla="*/ 1 h 36"/>
                <a:gd name="T8" fmla="*/ 13 w 38"/>
                <a:gd name="T9" fmla="*/ 7 h 36"/>
                <a:gd name="T10" fmla="*/ 11 w 38"/>
                <a:gd name="T11" fmla="*/ 9 h 36"/>
                <a:gd name="T12" fmla="*/ 11 w 38"/>
                <a:gd name="T13" fmla="*/ 12 h 36"/>
                <a:gd name="T14" fmla="*/ 9 w 38"/>
                <a:gd name="T15" fmla="*/ 18 h 36"/>
                <a:gd name="T16" fmla="*/ 8 w 38"/>
                <a:gd name="T17" fmla="*/ 20 h 36"/>
                <a:gd name="T18" fmla="*/ 6 w 38"/>
                <a:gd name="T19" fmla="*/ 22 h 36"/>
                <a:gd name="T20" fmla="*/ 2 w 38"/>
                <a:gd name="T21" fmla="*/ 23 h 36"/>
                <a:gd name="T22" fmla="*/ 2 w 38"/>
                <a:gd name="T23" fmla="*/ 25 h 36"/>
                <a:gd name="T24" fmla="*/ 0 w 38"/>
                <a:gd name="T25" fmla="*/ 31 h 36"/>
                <a:gd name="T26" fmla="*/ 2 w 38"/>
                <a:gd name="T27" fmla="*/ 33 h 36"/>
                <a:gd name="T28" fmla="*/ 2 w 38"/>
                <a:gd name="T29" fmla="*/ 36 h 36"/>
                <a:gd name="T30" fmla="*/ 6 w 38"/>
                <a:gd name="T31" fmla="*/ 34 h 36"/>
                <a:gd name="T32" fmla="*/ 13 w 38"/>
                <a:gd name="T33" fmla="*/ 34 h 36"/>
                <a:gd name="T34" fmla="*/ 17 w 38"/>
                <a:gd name="T35" fmla="*/ 33 h 36"/>
                <a:gd name="T36" fmla="*/ 20 w 38"/>
                <a:gd name="T37" fmla="*/ 34 h 36"/>
                <a:gd name="T38" fmla="*/ 22 w 38"/>
                <a:gd name="T39" fmla="*/ 33 h 36"/>
                <a:gd name="T40" fmla="*/ 24 w 38"/>
                <a:gd name="T41" fmla="*/ 31 h 36"/>
                <a:gd name="T42" fmla="*/ 28 w 38"/>
                <a:gd name="T43" fmla="*/ 31 h 36"/>
                <a:gd name="T44" fmla="*/ 30 w 38"/>
                <a:gd name="T45" fmla="*/ 29 h 36"/>
                <a:gd name="T46" fmla="*/ 30 w 38"/>
                <a:gd name="T47" fmla="*/ 28 h 36"/>
                <a:gd name="T48" fmla="*/ 31 w 38"/>
                <a:gd name="T49" fmla="*/ 25 h 36"/>
                <a:gd name="T50" fmla="*/ 33 w 38"/>
                <a:gd name="T51" fmla="*/ 23 h 36"/>
                <a:gd name="T52" fmla="*/ 38 w 38"/>
                <a:gd name="T53" fmla="*/ 22 h 36"/>
                <a:gd name="T54" fmla="*/ 35 w 38"/>
                <a:gd name="T55" fmla="*/ 22 h 36"/>
                <a:gd name="T56" fmla="*/ 35 w 38"/>
                <a:gd name="T57" fmla="*/ 18 h 36"/>
                <a:gd name="T58" fmla="*/ 38 w 38"/>
                <a:gd name="T59" fmla="*/ 14 h 36"/>
                <a:gd name="T60" fmla="*/ 38 w 38"/>
                <a:gd name="T61" fmla="*/ 12 h 36"/>
                <a:gd name="T62" fmla="*/ 35 w 38"/>
                <a:gd name="T63" fmla="*/ 12 h 36"/>
                <a:gd name="T64" fmla="*/ 33 w 38"/>
                <a:gd name="T65" fmla="*/ 11 h 36"/>
                <a:gd name="T66" fmla="*/ 31 w 38"/>
                <a:gd name="T67" fmla="*/ 10 h 36"/>
                <a:gd name="T68" fmla="*/ 31 w 38"/>
                <a:gd name="T69" fmla="*/ 9 h 36"/>
                <a:gd name="T70" fmla="*/ 30 w 38"/>
                <a:gd name="T71" fmla="*/ 7 h 36"/>
                <a:gd name="T72" fmla="*/ 28 w 38"/>
                <a:gd name="T73" fmla="*/ 4 h 36"/>
                <a:gd name="T74" fmla="*/ 26 w 38"/>
                <a:gd name="T75" fmla="*/ 1 h 36"/>
                <a:gd name="T76" fmla="*/ 24 w 38"/>
                <a:gd name="T77" fmla="*/ 1 h 36"/>
                <a:gd name="T78" fmla="*/ 22 w 38"/>
                <a:gd name="T7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36">
                  <a:moveTo>
                    <a:pt x="22" y="1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13" y="1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6" y="34"/>
                  </a:lnTo>
                  <a:lnTo>
                    <a:pt x="13" y="34"/>
                  </a:lnTo>
                  <a:lnTo>
                    <a:pt x="17" y="33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31" y="25"/>
                  </a:lnTo>
                  <a:lnTo>
                    <a:pt x="33" y="23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5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3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7"/>
                  </a:lnTo>
                  <a:lnTo>
                    <a:pt x="28" y="4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68" name="Freeform 134">
              <a:extLst>
                <a:ext uri="{FF2B5EF4-FFF2-40B4-BE49-F238E27FC236}">
                  <a16:creationId xmlns:a16="http://schemas.microsoft.com/office/drawing/2014/main" id="{A39487ED-43D6-BC7A-F3C8-0310374DF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81" y="2782821"/>
              <a:ext cx="3953" cy="9223"/>
            </a:xfrm>
            <a:custGeom>
              <a:avLst/>
              <a:gdLst>
                <a:gd name="T0" fmla="*/ 21 w 21"/>
                <a:gd name="T1" fmla="*/ 8 h 46"/>
                <a:gd name="T2" fmla="*/ 21 w 21"/>
                <a:gd name="T3" fmla="*/ 0 h 46"/>
                <a:gd name="T4" fmla="*/ 16 w 21"/>
                <a:gd name="T5" fmla="*/ 0 h 46"/>
                <a:gd name="T6" fmla="*/ 16 w 21"/>
                <a:gd name="T7" fmla="*/ 5 h 46"/>
                <a:gd name="T8" fmla="*/ 14 w 21"/>
                <a:gd name="T9" fmla="*/ 11 h 46"/>
                <a:gd name="T10" fmla="*/ 14 w 21"/>
                <a:gd name="T11" fmla="*/ 13 h 46"/>
                <a:gd name="T12" fmla="*/ 11 w 21"/>
                <a:gd name="T13" fmla="*/ 13 h 46"/>
                <a:gd name="T14" fmla="*/ 11 w 21"/>
                <a:gd name="T15" fmla="*/ 15 h 46"/>
                <a:gd name="T16" fmla="*/ 8 w 21"/>
                <a:gd name="T17" fmla="*/ 16 h 46"/>
                <a:gd name="T18" fmla="*/ 6 w 21"/>
                <a:gd name="T19" fmla="*/ 16 h 46"/>
                <a:gd name="T20" fmla="*/ 6 w 21"/>
                <a:gd name="T21" fmla="*/ 19 h 46"/>
                <a:gd name="T22" fmla="*/ 5 w 21"/>
                <a:gd name="T23" fmla="*/ 22 h 46"/>
                <a:gd name="T24" fmla="*/ 5 w 21"/>
                <a:gd name="T25" fmla="*/ 29 h 46"/>
                <a:gd name="T26" fmla="*/ 2 w 21"/>
                <a:gd name="T27" fmla="*/ 32 h 46"/>
                <a:gd name="T28" fmla="*/ 0 w 21"/>
                <a:gd name="T29" fmla="*/ 33 h 46"/>
                <a:gd name="T30" fmla="*/ 0 w 21"/>
                <a:gd name="T31" fmla="*/ 34 h 46"/>
                <a:gd name="T32" fmla="*/ 3 w 21"/>
                <a:gd name="T33" fmla="*/ 35 h 46"/>
                <a:gd name="T34" fmla="*/ 3 w 21"/>
                <a:gd name="T35" fmla="*/ 38 h 46"/>
                <a:gd name="T36" fmla="*/ 4 w 21"/>
                <a:gd name="T37" fmla="*/ 38 h 46"/>
                <a:gd name="T38" fmla="*/ 6 w 21"/>
                <a:gd name="T39" fmla="*/ 40 h 46"/>
                <a:gd name="T40" fmla="*/ 8 w 21"/>
                <a:gd name="T41" fmla="*/ 44 h 46"/>
                <a:gd name="T42" fmla="*/ 11 w 21"/>
                <a:gd name="T43" fmla="*/ 46 h 46"/>
                <a:gd name="T44" fmla="*/ 14 w 21"/>
                <a:gd name="T45" fmla="*/ 46 h 46"/>
                <a:gd name="T46" fmla="*/ 16 w 21"/>
                <a:gd name="T47" fmla="*/ 44 h 46"/>
                <a:gd name="T48" fmla="*/ 16 w 21"/>
                <a:gd name="T49" fmla="*/ 41 h 46"/>
                <a:gd name="T50" fmla="*/ 16 w 21"/>
                <a:gd name="T51" fmla="*/ 40 h 46"/>
                <a:gd name="T52" fmla="*/ 17 w 21"/>
                <a:gd name="T53" fmla="*/ 40 h 46"/>
                <a:gd name="T54" fmla="*/ 17 w 21"/>
                <a:gd name="T55" fmla="*/ 36 h 46"/>
                <a:gd name="T56" fmla="*/ 19 w 21"/>
                <a:gd name="T57" fmla="*/ 35 h 46"/>
                <a:gd name="T58" fmla="*/ 19 w 21"/>
                <a:gd name="T59" fmla="*/ 29 h 46"/>
                <a:gd name="T60" fmla="*/ 19 w 21"/>
                <a:gd name="T61" fmla="*/ 28 h 46"/>
                <a:gd name="T62" fmla="*/ 20 w 21"/>
                <a:gd name="T63" fmla="*/ 28 h 46"/>
                <a:gd name="T64" fmla="*/ 21 w 21"/>
                <a:gd name="T65" fmla="*/ 26 h 46"/>
                <a:gd name="T66" fmla="*/ 21 w 21"/>
                <a:gd name="T67" fmla="*/ 15 h 46"/>
                <a:gd name="T68" fmla="*/ 19 w 21"/>
                <a:gd name="T69" fmla="*/ 14 h 46"/>
                <a:gd name="T70" fmla="*/ 19 w 21"/>
                <a:gd name="T71" fmla="*/ 12 h 46"/>
                <a:gd name="T72" fmla="*/ 21 w 21"/>
                <a:gd name="T73" fmla="*/ 11 h 46"/>
                <a:gd name="T74" fmla="*/ 20 w 21"/>
                <a:gd name="T75" fmla="*/ 10 h 46"/>
                <a:gd name="T76" fmla="*/ 21 w 21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46">
                  <a:moveTo>
                    <a:pt x="21" y="8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5" y="22"/>
                  </a:lnTo>
                  <a:lnTo>
                    <a:pt x="5" y="29"/>
                  </a:lnTo>
                  <a:lnTo>
                    <a:pt x="2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11" y="46"/>
                  </a:lnTo>
                  <a:lnTo>
                    <a:pt x="14" y="46"/>
                  </a:lnTo>
                  <a:lnTo>
                    <a:pt x="16" y="44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9" y="35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1" y="26"/>
                  </a:lnTo>
                  <a:lnTo>
                    <a:pt x="21" y="15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2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69" name="Freeform 135">
              <a:extLst>
                <a:ext uri="{FF2B5EF4-FFF2-40B4-BE49-F238E27FC236}">
                  <a16:creationId xmlns:a16="http://schemas.microsoft.com/office/drawing/2014/main" id="{8D049FA1-6D18-6DF2-C19F-F42E7CB6C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99" y="2583873"/>
              <a:ext cx="9223" cy="2635"/>
            </a:xfrm>
            <a:custGeom>
              <a:avLst/>
              <a:gdLst>
                <a:gd name="T0" fmla="*/ 17 w 47"/>
                <a:gd name="T1" fmla="*/ 15 h 16"/>
                <a:gd name="T2" fmla="*/ 19 w 47"/>
                <a:gd name="T3" fmla="*/ 16 h 16"/>
                <a:gd name="T4" fmla="*/ 25 w 47"/>
                <a:gd name="T5" fmla="*/ 16 h 16"/>
                <a:gd name="T6" fmla="*/ 27 w 47"/>
                <a:gd name="T7" fmla="*/ 15 h 16"/>
                <a:gd name="T8" fmla="*/ 36 w 47"/>
                <a:gd name="T9" fmla="*/ 15 h 16"/>
                <a:gd name="T10" fmla="*/ 39 w 47"/>
                <a:gd name="T11" fmla="*/ 16 h 16"/>
                <a:gd name="T12" fmla="*/ 47 w 47"/>
                <a:gd name="T13" fmla="*/ 13 h 16"/>
                <a:gd name="T14" fmla="*/ 43 w 47"/>
                <a:gd name="T15" fmla="*/ 12 h 16"/>
                <a:gd name="T16" fmla="*/ 43 w 47"/>
                <a:gd name="T17" fmla="*/ 11 h 16"/>
                <a:gd name="T18" fmla="*/ 43 w 47"/>
                <a:gd name="T19" fmla="*/ 8 h 16"/>
                <a:gd name="T20" fmla="*/ 47 w 47"/>
                <a:gd name="T21" fmla="*/ 7 h 16"/>
                <a:gd name="T22" fmla="*/ 43 w 47"/>
                <a:gd name="T23" fmla="*/ 5 h 16"/>
                <a:gd name="T24" fmla="*/ 41 w 47"/>
                <a:gd name="T25" fmla="*/ 4 h 16"/>
                <a:gd name="T26" fmla="*/ 40 w 47"/>
                <a:gd name="T27" fmla="*/ 2 h 16"/>
                <a:gd name="T28" fmla="*/ 39 w 47"/>
                <a:gd name="T29" fmla="*/ 2 h 16"/>
                <a:gd name="T30" fmla="*/ 36 w 47"/>
                <a:gd name="T31" fmla="*/ 4 h 16"/>
                <a:gd name="T32" fmla="*/ 28 w 47"/>
                <a:gd name="T33" fmla="*/ 4 h 16"/>
                <a:gd name="T34" fmla="*/ 26 w 47"/>
                <a:gd name="T35" fmla="*/ 2 h 16"/>
                <a:gd name="T36" fmla="*/ 25 w 47"/>
                <a:gd name="T37" fmla="*/ 2 h 16"/>
                <a:gd name="T38" fmla="*/ 17 w 47"/>
                <a:gd name="T39" fmla="*/ 2 h 16"/>
                <a:gd name="T40" fmla="*/ 13 w 47"/>
                <a:gd name="T41" fmla="*/ 0 h 16"/>
                <a:gd name="T42" fmla="*/ 9 w 47"/>
                <a:gd name="T43" fmla="*/ 0 h 16"/>
                <a:gd name="T44" fmla="*/ 3 w 47"/>
                <a:gd name="T45" fmla="*/ 2 h 16"/>
                <a:gd name="T46" fmla="*/ 0 w 47"/>
                <a:gd name="T47" fmla="*/ 4 h 16"/>
                <a:gd name="T48" fmla="*/ 0 w 47"/>
                <a:gd name="T49" fmla="*/ 11 h 16"/>
                <a:gd name="T50" fmla="*/ 14 w 47"/>
                <a:gd name="T51" fmla="*/ 11 h 16"/>
                <a:gd name="T52" fmla="*/ 14 w 47"/>
                <a:gd name="T53" fmla="*/ 12 h 16"/>
                <a:gd name="T54" fmla="*/ 16 w 47"/>
                <a:gd name="T55" fmla="*/ 13 h 16"/>
                <a:gd name="T56" fmla="*/ 17 w 47"/>
                <a:gd name="T5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16">
                  <a:moveTo>
                    <a:pt x="17" y="15"/>
                  </a:moveTo>
                  <a:lnTo>
                    <a:pt x="19" y="16"/>
                  </a:lnTo>
                  <a:lnTo>
                    <a:pt x="25" y="16"/>
                  </a:lnTo>
                  <a:lnTo>
                    <a:pt x="27" y="15"/>
                  </a:lnTo>
                  <a:lnTo>
                    <a:pt x="36" y="15"/>
                  </a:lnTo>
                  <a:lnTo>
                    <a:pt x="39" y="16"/>
                  </a:lnTo>
                  <a:lnTo>
                    <a:pt x="47" y="13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6" y="13"/>
                  </a:ln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70" name="Freeform 136">
              <a:extLst>
                <a:ext uri="{FF2B5EF4-FFF2-40B4-BE49-F238E27FC236}">
                  <a16:creationId xmlns:a16="http://schemas.microsoft.com/office/drawing/2014/main" id="{F46947F2-B9D4-B5DC-4E5C-485AE4CBD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63" y="2698499"/>
              <a:ext cx="7905" cy="6588"/>
            </a:xfrm>
            <a:custGeom>
              <a:avLst/>
              <a:gdLst>
                <a:gd name="T0" fmla="*/ 10 w 40"/>
                <a:gd name="T1" fmla="*/ 13 h 31"/>
                <a:gd name="T2" fmla="*/ 13 w 40"/>
                <a:gd name="T3" fmla="*/ 15 h 31"/>
                <a:gd name="T4" fmla="*/ 15 w 40"/>
                <a:gd name="T5" fmla="*/ 17 h 31"/>
                <a:gd name="T6" fmla="*/ 16 w 40"/>
                <a:gd name="T7" fmla="*/ 20 h 31"/>
                <a:gd name="T8" fmla="*/ 19 w 40"/>
                <a:gd name="T9" fmla="*/ 20 h 31"/>
                <a:gd name="T10" fmla="*/ 21 w 40"/>
                <a:gd name="T11" fmla="*/ 22 h 31"/>
                <a:gd name="T12" fmla="*/ 26 w 40"/>
                <a:gd name="T13" fmla="*/ 22 h 31"/>
                <a:gd name="T14" fmla="*/ 27 w 40"/>
                <a:gd name="T15" fmla="*/ 24 h 31"/>
                <a:gd name="T16" fmla="*/ 29 w 40"/>
                <a:gd name="T17" fmla="*/ 28 h 31"/>
                <a:gd name="T18" fmla="*/ 32 w 40"/>
                <a:gd name="T19" fmla="*/ 28 h 31"/>
                <a:gd name="T20" fmla="*/ 33 w 40"/>
                <a:gd name="T21" fmla="*/ 30 h 31"/>
                <a:gd name="T22" fmla="*/ 34 w 40"/>
                <a:gd name="T23" fmla="*/ 30 h 31"/>
                <a:gd name="T24" fmla="*/ 37 w 40"/>
                <a:gd name="T25" fmla="*/ 31 h 31"/>
                <a:gd name="T26" fmla="*/ 37 w 40"/>
                <a:gd name="T27" fmla="*/ 26 h 31"/>
                <a:gd name="T28" fmla="*/ 38 w 40"/>
                <a:gd name="T29" fmla="*/ 22 h 31"/>
                <a:gd name="T30" fmla="*/ 38 w 40"/>
                <a:gd name="T31" fmla="*/ 20 h 31"/>
                <a:gd name="T32" fmla="*/ 38 w 40"/>
                <a:gd name="T33" fmla="*/ 16 h 31"/>
                <a:gd name="T34" fmla="*/ 40 w 40"/>
                <a:gd name="T35" fmla="*/ 15 h 31"/>
                <a:gd name="T36" fmla="*/ 40 w 40"/>
                <a:gd name="T37" fmla="*/ 11 h 31"/>
                <a:gd name="T38" fmla="*/ 38 w 40"/>
                <a:gd name="T39" fmla="*/ 6 h 31"/>
                <a:gd name="T40" fmla="*/ 27 w 40"/>
                <a:gd name="T41" fmla="*/ 6 h 31"/>
                <a:gd name="T42" fmla="*/ 27 w 40"/>
                <a:gd name="T43" fmla="*/ 4 h 31"/>
                <a:gd name="T44" fmla="*/ 26 w 40"/>
                <a:gd name="T45" fmla="*/ 4 h 31"/>
                <a:gd name="T46" fmla="*/ 21 w 40"/>
                <a:gd name="T47" fmla="*/ 3 h 31"/>
                <a:gd name="T48" fmla="*/ 19 w 40"/>
                <a:gd name="T49" fmla="*/ 1 h 31"/>
                <a:gd name="T50" fmla="*/ 19 w 40"/>
                <a:gd name="T51" fmla="*/ 0 h 31"/>
                <a:gd name="T52" fmla="*/ 4 w 40"/>
                <a:gd name="T53" fmla="*/ 0 h 31"/>
                <a:gd name="T54" fmla="*/ 3 w 40"/>
                <a:gd name="T55" fmla="*/ 0 h 31"/>
                <a:gd name="T56" fmla="*/ 3 w 40"/>
                <a:gd name="T57" fmla="*/ 1 h 31"/>
                <a:gd name="T58" fmla="*/ 2 w 40"/>
                <a:gd name="T59" fmla="*/ 1 h 31"/>
                <a:gd name="T60" fmla="*/ 2 w 40"/>
                <a:gd name="T61" fmla="*/ 3 h 31"/>
                <a:gd name="T62" fmla="*/ 2 w 40"/>
                <a:gd name="T63" fmla="*/ 6 h 31"/>
                <a:gd name="T64" fmla="*/ 0 w 40"/>
                <a:gd name="T65" fmla="*/ 8 h 31"/>
                <a:gd name="T66" fmla="*/ 2 w 40"/>
                <a:gd name="T67" fmla="*/ 9 h 31"/>
                <a:gd name="T68" fmla="*/ 4 w 40"/>
                <a:gd name="T69" fmla="*/ 11 h 31"/>
                <a:gd name="T70" fmla="*/ 5 w 40"/>
                <a:gd name="T71" fmla="*/ 12 h 31"/>
                <a:gd name="T72" fmla="*/ 10 w 40"/>
                <a:gd name="T7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31">
                  <a:moveTo>
                    <a:pt x="10" y="13"/>
                  </a:moveTo>
                  <a:lnTo>
                    <a:pt x="13" y="15"/>
                  </a:lnTo>
                  <a:lnTo>
                    <a:pt x="15" y="17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21" y="22"/>
                  </a:lnTo>
                  <a:lnTo>
                    <a:pt x="26" y="22"/>
                  </a:lnTo>
                  <a:lnTo>
                    <a:pt x="27" y="24"/>
                  </a:lnTo>
                  <a:lnTo>
                    <a:pt x="29" y="28"/>
                  </a:lnTo>
                  <a:lnTo>
                    <a:pt x="32" y="28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7" y="31"/>
                  </a:lnTo>
                  <a:lnTo>
                    <a:pt x="37" y="26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8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71" name="Freeform 137">
              <a:extLst>
                <a:ext uri="{FF2B5EF4-FFF2-40B4-BE49-F238E27FC236}">
                  <a16:creationId xmlns:a16="http://schemas.microsoft.com/office/drawing/2014/main" id="{842ACAE0-FE06-CA26-29C9-91181109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71" y="2653703"/>
              <a:ext cx="7905" cy="9223"/>
            </a:xfrm>
            <a:custGeom>
              <a:avLst/>
              <a:gdLst>
                <a:gd name="T0" fmla="*/ 24 w 38"/>
                <a:gd name="T1" fmla="*/ 0 h 51"/>
                <a:gd name="T2" fmla="*/ 9 w 38"/>
                <a:gd name="T3" fmla="*/ 0 h 51"/>
                <a:gd name="T4" fmla="*/ 8 w 38"/>
                <a:gd name="T5" fmla="*/ 4 h 51"/>
                <a:gd name="T6" fmla="*/ 8 w 38"/>
                <a:gd name="T7" fmla="*/ 18 h 51"/>
                <a:gd name="T8" fmla="*/ 6 w 38"/>
                <a:gd name="T9" fmla="*/ 22 h 51"/>
                <a:gd name="T10" fmla="*/ 2 w 38"/>
                <a:gd name="T11" fmla="*/ 26 h 51"/>
                <a:gd name="T12" fmla="*/ 0 w 38"/>
                <a:gd name="T13" fmla="*/ 27 h 51"/>
                <a:gd name="T14" fmla="*/ 0 w 38"/>
                <a:gd name="T15" fmla="*/ 33 h 51"/>
                <a:gd name="T16" fmla="*/ 2 w 38"/>
                <a:gd name="T17" fmla="*/ 34 h 51"/>
                <a:gd name="T18" fmla="*/ 6 w 38"/>
                <a:gd name="T19" fmla="*/ 33 h 51"/>
                <a:gd name="T20" fmla="*/ 6 w 38"/>
                <a:gd name="T21" fmla="*/ 34 h 51"/>
                <a:gd name="T22" fmla="*/ 8 w 38"/>
                <a:gd name="T23" fmla="*/ 35 h 51"/>
                <a:gd name="T24" fmla="*/ 9 w 38"/>
                <a:gd name="T25" fmla="*/ 37 h 51"/>
                <a:gd name="T26" fmla="*/ 11 w 38"/>
                <a:gd name="T27" fmla="*/ 38 h 51"/>
                <a:gd name="T28" fmla="*/ 13 w 38"/>
                <a:gd name="T29" fmla="*/ 40 h 51"/>
                <a:gd name="T30" fmla="*/ 16 w 38"/>
                <a:gd name="T31" fmla="*/ 41 h 51"/>
                <a:gd name="T32" fmla="*/ 16 w 38"/>
                <a:gd name="T33" fmla="*/ 43 h 51"/>
                <a:gd name="T34" fmla="*/ 17 w 38"/>
                <a:gd name="T35" fmla="*/ 46 h 51"/>
                <a:gd name="T36" fmla="*/ 17 w 38"/>
                <a:gd name="T37" fmla="*/ 49 h 51"/>
                <a:gd name="T38" fmla="*/ 22 w 38"/>
                <a:gd name="T39" fmla="*/ 51 h 51"/>
                <a:gd name="T40" fmla="*/ 24 w 38"/>
                <a:gd name="T41" fmla="*/ 49 h 51"/>
                <a:gd name="T42" fmla="*/ 31 w 38"/>
                <a:gd name="T43" fmla="*/ 49 h 51"/>
                <a:gd name="T44" fmla="*/ 31 w 38"/>
                <a:gd name="T45" fmla="*/ 44 h 51"/>
                <a:gd name="T46" fmla="*/ 30 w 38"/>
                <a:gd name="T47" fmla="*/ 40 h 51"/>
                <a:gd name="T48" fmla="*/ 33 w 38"/>
                <a:gd name="T49" fmla="*/ 38 h 51"/>
                <a:gd name="T50" fmla="*/ 35 w 38"/>
                <a:gd name="T51" fmla="*/ 37 h 51"/>
                <a:gd name="T52" fmla="*/ 37 w 38"/>
                <a:gd name="T53" fmla="*/ 35 h 51"/>
                <a:gd name="T54" fmla="*/ 38 w 38"/>
                <a:gd name="T55" fmla="*/ 33 h 51"/>
                <a:gd name="T56" fmla="*/ 38 w 38"/>
                <a:gd name="T57" fmla="*/ 27 h 51"/>
                <a:gd name="T58" fmla="*/ 37 w 38"/>
                <a:gd name="T59" fmla="*/ 24 h 51"/>
                <a:gd name="T60" fmla="*/ 35 w 38"/>
                <a:gd name="T61" fmla="*/ 24 h 51"/>
                <a:gd name="T62" fmla="*/ 35 w 38"/>
                <a:gd name="T63" fmla="*/ 18 h 51"/>
                <a:gd name="T64" fmla="*/ 38 w 38"/>
                <a:gd name="T65" fmla="*/ 16 h 51"/>
                <a:gd name="T66" fmla="*/ 35 w 38"/>
                <a:gd name="T67" fmla="*/ 13 h 51"/>
                <a:gd name="T68" fmla="*/ 33 w 38"/>
                <a:gd name="T69" fmla="*/ 8 h 51"/>
                <a:gd name="T70" fmla="*/ 32 w 38"/>
                <a:gd name="T71" fmla="*/ 5 h 51"/>
                <a:gd name="T72" fmla="*/ 31 w 38"/>
                <a:gd name="T73" fmla="*/ 5 h 51"/>
                <a:gd name="T74" fmla="*/ 30 w 38"/>
                <a:gd name="T75" fmla="*/ 4 h 51"/>
                <a:gd name="T76" fmla="*/ 25 w 38"/>
                <a:gd name="T77" fmla="*/ 2 h 51"/>
                <a:gd name="T78" fmla="*/ 24 w 38"/>
                <a:gd name="T7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51">
                  <a:moveTo>
                    <a:pt x="24" y="0"/>
                  </a:moveTo>
                  <a:lnTo>
                    <a:pt x="9" y="0"/>
                  </a:lnTo>
                  <a:lnTo>
                    <a:pt x="8" y="4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8" y="35"/>
                  </a:lnTo>
                  <a:lnTo>
                    <a:pt x="9" y="37"/>
                  </a:lnTo>
                  <a:lnTo>
                    <a:pt x="11" y="38"/>
                  </a:lnTo>
                  <a:lnTo>
                    <a:pt x="13" y="40"/>
                  </a:lnTo>
                  <a:lnTo>
                    <a:pt x="16" y="41"/>
                  </a:lnTo>
                  <a:lnTo>
                    <a:pt x="16" y="43"/>
                  </a:lnTo>
                  <a:lnTo>
                    <a:pt x="17" y="46"/>
                  </a:lnTo>
                  <a:lnTo>
                    <a:pt x="17" y="49"/>
                  </a:lnTo>
                  <a:lnTo>
                    <a:pt x="22" y="51"/>
                  </a:lnTo>
                  <a:lnTo>
                    <a:pt x="24" y="49"/>
                  </a:lnTo>
                  <a:lnTo>
                    <a:pt x="31" y="49"/>
                  </a:lnTo>
                  <a:lnTo>
                    <a:pt x="31" y="44"/>
                  </a:lnTo>
                  <a:lnTo>
                    <a:pt x="30" y="40"/>
                  </a:lnTo>
                  <a:lnTo>
                    <a:pt x="33" y="38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8" y="33"/>
                  </a:lnTo>
                  <a:lnTo>
                    <a:pt x="38" y="27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8" y="16"/>
                  </a:lnTo>
                  <a:lnTo>
                    <a:pt x="35" y="13"/>
                  </a:lnTo>
                  <a:lnTo>
                    <a:pt x="33" y="8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72" name="Freeform 138">
              <a:extLst>
                <a:ext uri="{FF2B5EF4-FFF2-40B4-BE49-F238E27FC236}">
                  <a16:creationId xmlns:a16="http://schemas.microsoft.com/office/drawing/2014/main" id="{7482818A-2B43-7994-7567-E8B963A92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39" y="2434992"/>
              <a:ext cx="56654" cy="21081"/>
            </a:xfrm>
            <a:custGeom>
              <a:avLst/>
              <a:gdLst>
                <a:gd name="T0" fmla="*/ 5 w 304"/>
                <a:gd name="T1" fmla="*/ 52 h 109"/>
                <a:gd name="T2" fmla="*/ 5 w 304"/>
                <a:gd name="T3" fmla="*/ 58 h 109"/>
                <a:gd name="T4" fmla="*/ 13 w 304"/>
                <a:gd name="T5" fmla="*/ 66 h 109"/>
                <a:gd name="T6" fmla="*/ 20 w 304"/>
                <a:gd name="T7" fmla="*/ 69 h 109"/>
                <a:gd name="T8" fmla="*/ 31 w 304"/>
                <a:gd name="T9" fmla="*/ 71 h 109"/>
                <a:gd name="T10" fmla="*/ 35 w 304"/>
                <a:gd name="T11" fmla="*/ 75 h 109"/>
                <a:gd name="T12" fmla="*/ 35 w 304"/>
                <a:gd name="T13" fmla="*/ 82 h 109"/>
                <a:gd name="T14" fmla="*/ 35 w 304"/>
                <a:gd name="T15" fmla="*/ 98 h 109"/>
                <a:gd name="T16" fmla="*/ 39 w 304"/>
                <a:gd name="T17" fmla="*/ 103 h 109"/>
                <a:gd name="T18" fmla="*/ 46 w 304"/>
                <a:gd name="T19" fmla="*/ 106 h 109"/>
                <a:gd name="T20" fmla="*/ 57 w 304"/>
                <a:gd name="T21" fmla="*/ 109 h 109"/>
                <a:gd name="T22" fmla="*/ 71 w 304"/>
                <a:gd name="T23" fmla="*/ 107 h 109"/>
                <a:gd name="T24" fmla="*/ 76 w 304"/>
                <a:gd name="T25" fmla="*/ 104 h 109"/>
                <a:gd name="T26" fmla="*/ 82 w 304"/>
                <a:gd name="T27" fmla="*/ 98 h 109"/>
                <a:gd name="T28" fmla="*/ 87 w 304"/>
                <a:gd name="T29" fmla="*/ 91 h 109"/>
                <a:gd name="T30" fmla="*/ 93 w 304"/>
                <a:gd name="T31" fmla="*/ 81 h 109"/>
                <a:gd name="T32" fmla="*/ 98 w 304"/>
                <a:gd name="T33" fmla="*/ 74 h 109"/>
                <a:gd name="T34" fmla="*/ 103 w 304"/>
                <a:gd name="T35" fmla="*/ 64 h 109"/>
                <a:gd name="T36" fmla="*/ 106 w 304"/>
                <a:gd name="T37" fmla="*/ 62 h 109"/>
                <a:gd name="T38" fmla="*/ 115 w 304"/>
                <a:gd name="T39" fmla="*/ 58 h 109"/>
                <a:gd name="T40" fmla="*/ 120 w 304"/>
                <a:gd name="T41" fmla="*/ 60 h 109"/>
                <a:gd name="T42" fmla="*/ 121 w 304"/>
                <a:gd name="T43" fmla="*/ 57 h 109"/>
                <a:gd name="T44" fmla="*/ 128 w 304"/>
                <a:gd name="T45" fmla="*/ 49 h 109"/>
                <a:gd name="T46" fmla="*/ 126 w 304"/>
                <a:gd name="T47" fmla="*/ 33 h 109"/>
                <a:gd name="T48" fmla="*/ 115 w 304"/>
                <a:gd name="T49" fmla="*/ 19 h 109"/>
                <a:gd name="T50" fmla="*/ 117 w 304"/>
                <a:gd name="T51" fmla="*/ 10 h 109"/>
                <a:gd name="T52" fmla="*/ 120 w 304"/>
                <a:gd name="T53" fmla="*/ 9 h 109"/>
                <a:gd name="T54" fmla="*/ 124 w 304"/>
                <a:gd name="T55" fmla="*/ 5 h 109"/>
                <a:gd name="T56" fmla="*/ 128 w 304"/>
                <a:gd name="T57" fmla="*/ 3 h 109"/>
                <a:gd name="T58" fmla="*/ 131 w 304"/>
                <a:gd name="T59" fmla="*/ 1 h 109"/>
                <a:gd name="T60" fmla="*/ 131 w 304"/>
                <a:gd name="T61" fmla="*/ 4 h 109"/>
                <a:gd name="T62" fmla="*/ 133 w 304"/>
                <a:gd name="T63" fmla="*/ 9 h 109"/>
                <a:gd name="T64" fmla="*/ 146 w 304"/>
                <a:gd name="T65" fmla="*/ 16 h 109"/>
                <a:gd name="T66" fmla="*/ 150 w 304"/>
                <a:gd name="T67" fmla="*/ 25 h 109"/>
                <a:gd name="T68" fmla="*/ 156 w 304"/>
                <a:gd name="T69" fmla="*/ 31 h 109"/>
                <a:gd name="T70" fmla="*/ 159 w 304"/>
                <a:gd name="T71" fmla="*/ 35 h 109"/>
                <a:gd name="T72" fmla="*/ 162 w 304"/>
                <a:gd name="T73" fmla="*/ 44 h 109"/>
                <a:gd name="T74" fmla="*/ 175 w 304"/>
                <a:gd name="T75" fmla="*/ 52 h 109"/>
                <a:gd name="T76" fmla="*/ 183 w 304"/>
                <a:gd name="T77" fmla="*/ 60 h 109"/>
                <a:gd name="T78" fmla="*/ 197 w 304"/>
                <a:gd name="T79" fmla="*/ 71 h 109"/>
                <a:gd name="T80" fmla="*/ 229 w 304"/>
                <a:gd name="T81" fmla="*/ 69 h 109"/>
                <a:gd name="T82" fmla="*/ 236 w 304"/>
                <a:gd name="T83" fmla="*/ 61 h 109"/>
                <a:gd name="T84" fmla="*/ 240 w 304"/>
                <a:gd name="T85" fmla="*/ 58 h 109"/>
                <a:gd name="T86" fmla="*/ 253 w 304"/>
                <a:gd name="T87" fmla="*/ 60 h 109"/>
                <a:gd name="T88" fmla="*/ 262 w 304"/>
                <a:gd name="T89" fmla="*/ 69 h 109"/>
                <a:gd name="T90" fmla="*/ 286 w 304"/>
                <a:gd name="T91" fmla="*/ 66 h 109"/>
                <a:gd name="T92" fmla="*/ 297 w 304"/>
                <a:gd name="T93" fmla="*/ 7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4" h="109">
                  <a:moveTo>
                    <a:pt x="0" y="60"/>
                  </a:moveTo>
                  <a:lnTo>
                    <a:pt x="0" y="52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5" y="58"/>
                  </a:lnTo>
                  <a:lnTo>
                    <a:pt x="8" y="62"/>
                  </a:lnTo>
                  <a:lnTo>
                    <a:pt x="9" y="63"/>
                  </a:lnTo>
                  <a:lnTo>
                    <a:pt x="13" y="66"/>
                  </a:lnTo>
                  <a:lnTo>
                    <a:pt x="16" y="66"/>
                  </a:lnTo>
                  <a:lnTo>
                    <a:pt x="17" y="66"/>
                  </a:lnTo>
                  <a:lnTo>
                    <a:pt x="20" y="69"/>
                  </a:lnTo>
                  <a:lnTo>
                    <a:pt x="22" y="69"/>
                  </a:lnTo>
                  <a:lnTo>
                    <a:pt x="27" y="71"/>
                  </a:lnTo>
                  <a:lnTo>
                    <a:pt x="31" y="71"/>
                  </a:lnTo>
                  <a:lnTo>
                    <a:pt x="35" y="73"/>
                  </a:lnTo>
                  <a:lnTo>
                    <a:pt x="35" y="74"/>
                  </a:lnTo>
                  <a:lnTo>
                    <a:pt x="35" y="75"/>
                  </a:lnTo>
                  <a:lnTo>
                    <a:pt x="38" y="76"/>
                  </a:lnTo>
                  <a:lnTo>
                    <a:pt x="35" y="79"/>
                  </a:lnTo>
                  <a:lnTo>
                    <a:pt x="35" y="82"/>
                  </a:lnTo>
                  <a:lnTo>
                    <a:pt x="33" y="85"/>
                  </a:lnTo>
                  <a:lnTo>
                    <a:pt x="33" y="93"/>
                  </a:lnTo>
                  <a:lnTo>
                    <a:pt x="35" y="98"/>
                  </a:lnTo>
                  <a:lnTo>
                    <a:pt x="36" y="99"/>
                  </a:lnTo>
                  <a:lnTo>
                    <a:pt x="38" y="102"/>
                  </a:lnTo>
                  <a:lnTo>
                    <a:pt x="39" y="103"/>
                  </a:lnTo>
                  <a:lnTo>
                    <a:pt x="41" y="104"/>
                  </a:lnTo>
                  <a:lnTo>
                    <a:pt x="43" y="105"/>
                  </a:lnTo>
                  <a:lnTo>
                    <a:pt x="46" y="106"/>
                  </a:lnTo>
                  <a:lnTo>
                    <a:pt x="51" y="107"/>
                  </a:lnTo>
                  <a:lnTo>
                    <a:pt x="52" y="107"/>
                  </a:lnTo>
                  <a:lnTo>
                    <a:pt x="57" y="109"/>
                  </a:lnTo>
                  <a:lnTo>
                    <a:pt x="63" y="109"/>
                  </a:lnTo>
                  <a:lnTo>
                    <a:pt x="66" y="107"/>
                  </a:lnTo>
                  <a:lnTo>
                    <a:pt x="71" y="107"/>
                  </a:lnTo>
                  <a:lnTo>
                    <a:pt x="74" y="107"/>
                  </a:lnTo>
                  <a:lnTo>
                    <a:pt x="76" y="106"/>
                  </a:lnTo>
                  <a:lnTo>
                    <a:pt x="76" y="104"/>
                  </a:lnTo>
                  <a:lnTo>
                    <a:pt x="79" y="104"/>
                  </a:lnTo>
                  <a:lnTo>
                    <a:pt x="79" y="99"/>
                  </a:lnTo>
                  <a:lnTo>
                    <a:pt x="82" y="98"/>
                  </a:lnTo>
                  <a:lnTo>
                    <a:pt x="84" y="95"/>
                  </a:lnTo>
                  <a:lnTo>
                    <a:pt x="85" y="93"/>
                  </a:lnTo>
                  <a:lnTo>
                    <a:pt x="87" y="91"/>
                  </a:lnTo>
                  <a:lnTo>
                    <a:pt x="90" y="85"/>
                  </a:lnTo>
                  <a:lnTo>
                    <a:pt x="93" y="82"/>
                  </a:lnTo>
                  <a:lnTo>
                    <a:pt x="93" y="81"/>
                  </a:lnTo>
                  <a:lnTo>
                    <a:pt x="94" y="81"/>
                  </a:lnTo>
                  <a:lnTo>
                    <a:pt x="96" y="80"/>
                  </a:lnTo>
                  <a:lnTo>
                    <a:pt x="98" y="74"/>
                  </a:lnTo>
                  <a:lnTo>
                    <a:pt x="98" y="69"/>
                  </a:lnTo>
                  <a:lnTo>
                    <a:pt x="100" y="66"/>
                  </a:lnTo>
                  <a:lnTo>
                    <a:pt x="103" y="64"/>
                  </a:lnTo>
                  <a:lnTo>
                    <a:pt x="103" y="63"/>
                  </a:lnTo>
                  <a:lnTo>
                    <a:pt x="104" y="63"/>
                  </a:lnTo>
                  <a:lnTo>
                    <a:pt x="106" y="62"/>
                  </a:lnTo>
                  <a:lnTo>
                    <a:pt x="107" y="60"/>
                  </a:lnTo>
                  <a:lnTo>
                    <a:pt x="111" y="60"/>
                  </a:lnTo>
                  <a:lnTo>
                    <a:pt x="115" y="58"/>
                  </a:lnTo>
                  <a:lnTo>
                    <a:pt x="115" y="59"/>
                  </a:lnTo>
                  <a:lnTo>
                    <a:pt x="117" y="60"/>
                  </a:lnTo>
                  <a:lnTo>
                    <a:pt x="120" y="60"/>
                  </a:lnTo>
                  <a:lnTo>
                    <a:pt x="120" y="58"/>
                  </a:lnTo>
                  <a:lnTo>
                    <a:pt x="120" y="57"/>
                  </a:lnTo>
                  <a:lnTo>
                    <a:pt x="121" y="57"/>
                  </a:lnTo>
                  <a:lnTo>
                    <a:pt x="122" y="52"/>
                  </a:lnTo>
                  <a:lnTo>
                    <a:pt x="122" y="51"/>
                  </a:lnTo>
                  <a:lnTo>
                    <a:pt x="128" y="49"/>
                  </a:lnTo>
                  <a:lnTo>
                    <a:pt x="129" y="44"/>
                  </a:lnTo>
                  <a:lnTo>
                    <a:pt x="128" y="40"/>
                  </a:lnTo>
                  <a:lnTo>
                    <a:pt x="126" y="33"/>
                  </a:lnTo>
                  <a:lnTo>
                    <a:pt x="120" y="27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1" y="19"/>
                  </a:lnTo>
                  <a:lnTo>
                    <a:pt x="115" y="11"/>
                  </a:lnTo>
                  <a:lnTo>
                    <a:pt x="117" y="10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20" y="9"/>
                  </a:lnTo>
                  <a:lnTo>
                    <a:pt x="122" y="8"/>
                  </a:lnTo>
                  <a:lnTo>
                    <a:pt x="124" y="7"/>
                  </a:lnTo>
                  <a:lnTo>
                    <a:pt x="124" y="5"/>
                  </a:lnTo>
                  <a:lnTo>
                    <a:pt x="126" y="5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1" y="1"/>
                  </a:lnTo>
                  <a:lnTo>
                    <a:pt x="132" y="3"/>
                  </a:lnTo>
                  <a:lnTo>
                    <a:pt x="131" y="3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8"/>
                  </a:lnTo>
                  <a:lnTo>
                    <a:pt x="133" y="9"/>
                  </a:lnTo>
                  <a:lnTo>
                    <a:pt x="140" y="11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47" y="20"/>
                  </a:lnTo>
                  <a:lnTo>
                    <a:pt x="150" y="22"/>
                  </a:lnTo>
                  <a:lnTo>
                    <a:pt x="150" y="25"/>
                  </a:lnTo>
                  <a:lnTo>
                    <a:pt x="153" y="27"/>
                  </a:lnTo>
                  <a:lnTo>
                    <a:pt x="153" y="31"/>
                  </a:lnTo>
                  <a:lnTo>
                    <a:pt x="156" y="31"/>
                  </a:lnTo>
                  <a:lnTo>
                    <a:pt x="158" y="33"/>
                  </a:lnTo>
                  <a:lnTo>
                    <a:pt x="159" y="34"/>
                  </a:lnTo>
                  <a:lnTo>
                    <a:pt x="159" y="35"/>
                  </a:lnTo>
                  <a:lnTo>
                    <a:pt x="161" y="38"/>
                  </a:lnTo>
                  <a:lnTo>
                    <a:pt x="161" y="40"/>
                  </a:lnTo>
                  <a:lnTo>
                    <a:pt x="162" y="44"/>
                  </a:lnTo>
                  <a:lnTo>
                    <a:pt x="164" y="47"/>
                  </a:lnTo>
                  <a:lnTo>
                    <a:pt x="169" y="49"/>
                  </a:lnTo>
                  <a:lnTo>
                    <a:pt x="175" y="52"/>
                  </a:lnTo>
                  <a:lnTo>
                    <a:pt x="180" y="58"/>
                  </a:lnTo>
                  <a:lnTo>
                    <a:pt x="181" y="58"/>
                  </a:lnTo>
                  <a:lnTo>
                    <a:pt x="183" y="60"/>
                  </a:lnTo>
                  <a:lnTo>
                    <a:pt x="188" y="63"/>
                  </a:lnTo>
                  <a:lnTo>
                    <a:pt x="193" y="69"/>
                  </a:lnTo>
                  <a:lnTo>
                    <a:pt x="197" y="71"/>
                  </a:lnTo>
                  <a:lnTo>
                    <a:pt x="216" y="71"/>
                  </a:lnTo>
                  <a:lnTo>
                    <a:pt x="218" y="69"/>
                  </a:lnTo>
                  <a:lnTo>
                    <a:pt x="229" y="69"/>
                  </a:lnTo>
                  <a:lnTo>
                    <a:pt x="230" y="66"/>
                  </a:lnTo>
                  <a:lnTo>
                    <a:pt x="235" y="63"/>
                  </a:lnTo>
                  <a:lnTo>
                    <a:pt x="236" y="61"/>
                  </a:lnTo>
                  <a:lnTo>
                    <a:pt x="236" y="60"/>
                  </a:lnTo>
                  <a:lnTo>
                    <a:pt x="237" y="60"/>
                  </a:lnTo>
                  <a:lnTo>
                    <a:pt x="240" y="58"/>
                  </a:lnTo>
                  <a:lnTo>
                    <a:pt x="248" y="58"/>
                  </a:lnTo>
                  <a:lnTo>
                    <a:pt x="251" y="60"/>
                  </a:lnTo>
                  <a:lnTo>
                    <a:pt x="253" y="60"/>
                  </a:lnTo>
                  <a:lnTo>
                    <a:pt x="259" y="66"/>
                  </a:lnTo>
                  <a:lnTo>
                    <a:pt x="260" y="68"/>
                  </a:lnTo>
                  <a:lnTo>
                    <a:pt x="262" y="69"/>
                  </a:lnTo>
                  <a:lnTo>
                    <a:pt x="264" y="68"/>
                  </a:lnTo>
                  <a:lnTo>
                    <a:pt x="268" y="66"/>
                  </a:lnTo>
                  <a:lnTo>
                    <a:pt x="286" y="66"/>
                  </a:lnTo>
                  <a:lnTo>
                    <a:pt x="293" y="71"/>
                  </a:lnTo>
                  <a:lnTo>
                    <a:pt x="294" y="72"/>
                  </a:lnTo>
                  <a:lnTo>
                    <a:pt x="297" y="73"/>
                  </a:lnTo>
                  <a:lnTo>
                    <a:pt x="304" y="74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73" name="Freeform 139">
              <a:extLst>
                <a:ext uri="{FF2B5EF4-FFF2-40B4-BE49-F238E27FC236}">
                  <a16:creationId xmlns:a16="http://schemas.microsoft.com/office/drawing/2014/main" id="{B369C299-57F5-B674-1355-20D2B0001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48" y="2407324"/>
              <a:ext cx="36891" cy="39526"/>
            </a:xfrm>
            <a:custGeom>
              <a:avLst/>
              <a:gdLst>
                <a:gd name="T0" fmla="*/ 10 w 191"/>
                <a:gd name="T1" fmla="*/ 1 h 211"/>
                <a:gd name="T2" fmla="*/ 16 w 191"/>
                <a:gd name="T3" fmla="*/ 3 h 211"/>
                <a:gd name="T4" fmla="*/ 17 w 191"/>
                <a:gd name="T5" fmla="*/ 6 h 211"/>
                <a:gd name="T6" fmla="*/ 27 w 191"/>
                <a:gd name="T7" fmla="*/ 8 h 211"/>
                <a:gd name="T8" fmla="*/ 32 w 191"/>
                <a:gd name="T9" fmla="*/ 12 h 211"/>
                <a:gd name="T10" fmla="*/ 31 w 191"/>
                <a:gd name="T11" fmla="*/ 13 h 211"/>
                <a:gd name="T12" fmla="*/ 30 w 191"/>
                <a:gd name="T13" fmla="*/ 14 h 211"/>
                <a:gd name="T14" fmla="*/ 49 w 191"/>
                <a:gd name="T15" fmla="*/ 19 h 211"/>
                <a:gd name="T16" fmla="*/ 54 w 191"/>
                <a:gd name="T17" fmla="*/ 25 h 211"/>
                <a:gd name="T18" fmla="*/ 63 w 191"/>
                <a:gd name="T19" fmla="*/ 30 h 211"/>
                <a:gd name="T20" fmla="*/ 76 w 191"/>
                <a:gd name="T21" fmla="*/ 34 h 211"/>
                <a:gd name="T22" fmla="*/ 84 w 191"/>
                <a:gd name="T23" fmla="*/ 34 h 211"/>
                <a:gd name="T24" fmla="*/ 87 w 191"/>
                <a:gd name="T25" fmla="*/ 33 h 211"/>
                <a:gd name="T26" fmla="*/ 89 w 191"/>
                <a:gd name="T27" fmla="*/ 30 h 211"/>
                <a:gd name="T28" fmla="*/ 101 w 191"/>
                <a:gd name="T29" fmla="*/ 30 h 211"/>
                <a:gd name="T30" fmla="*/ 87 w 191"/>
                <a:gd name="T31" fmla="*/ 58 h 211"/>
                <a:gd name="T32" fmla="*/ 83 w 191"/>
                <a:gd name="T33" fmla="*/ 53 h 211"/>
                <a:gd name="T34" fmla="*/ 79 w 191"/>
                <a:gd name="T35" fmla="*/ 54 h 211"/>
                <a:gd name="T36" fmla="*/ 74 w 191"/>
                <a:gd name="T37" fmla="*/ 52 h 211"/>
                <a:gd name="T38" fmla="*/ 71 w 191"/>
                <a:gd name="T39" fmla="*/ 54 h 211"/>
                <a:gd name="T40" fmla="*/ 65 w 191"/>
                <a:gd name="T41" fmla="*/ 58 h 211"/>
                <a:gd name="T42" fmla="*/ 61 w 191"/>
                <a:gd name="T43" fmla="*/ 63 h 211"/>
                <a:gd name="T44" fmla="*/ 60 w 191"/>
                <a:gd name="T45" fmla="*/ 74 h 211"/>
                <a:gd name="T46" fmla="*/ 60 w 191"/>
                <a:gd name="T47" fmla="*/ 78 h 211"/>
                <a:gd name="T48" fmla="*/ 60 w 191"/>
                <a:gd name="T49" fmla="*/ 85 h 211"/>
                <a:gd name="T50" fmla="*/ 61 w 191"/>
                <a:gd name="T51" fmla="*/ 98 h 211"/>
                <a:gd name="T52" fmla="*/ 64 w 191"/>
                <a:gd name="T53" fmla="*/ 105 h 211"/>
                <a:gd name="T54" fmla="*/ 68 w 191"/>
                <a:gd name="T55" fmla="*/ 107 h 211"/>
                <a:gd name="T56" fmla="*/ 71 w 191"/>
                <a:gd name="T57" fmla="*/ 108 h 211"/>
                <a:gd name="T58" fmla="*/ 74 w 191"/>
                <a:gd name="T59" fmla="*/ 111 h 211"/>
                <a:gd name="T60" fmla="*/ 85 w 191"/>
                <a:gd name="T61" fmla="*/ 121 h 211"/>
                <a:gd name="T62" fmla="*/ 90 w 191"/>
                <a:gd name="T63" fmla="*/ 123 h 211"/>
                <a:gd name="T64" fmla="*/ 93 w 191"/>
                <a:gd name="T65" fmla="*/ 130 h 211"/>
                <a:gd name="T66" fmla="*/ 98 w 191"/>
                <a:gd name="T67" fmla="*/ 134 h 211"/>
                <a:gd name="T68" fmla="*/ 96 w 191"/>
                <a:gd name="T69" fmla="*/ 137 h 211"/>
                <a:gd name="T70" fmla="*/ 98 w 191"/>
                <a:gd name="T71" fmla="*/ 140 h 211"/>
                <a:gd name="T72" fmla="*/ 99 w 191"/>
                <a:gd name="T73" fmla="*/ 143 h 211"/>
                <a:gd name="T74" fmla="*/ 98 w 191"/>
                <a:gd name="T75" fmla="*/ 153 h 211"/>
                <a:gd name="T76" fmla="*/ 103 w 191"/>
                <a:gd name="T77" fmla="*/ 161 h 211"/>
                <a:gd name="T78" fmla="*/ 104 w 191"/>
                <a:gd name="T79" fmla="*/ 165 h 211"/>
                <a:gd name="T80" fmla="*/ 107 w 191"/>
                <a:gd name="T81" fmla="*/ 178 h 211"/>
                <a:gd name="T82" fmla="*/ 115 w 191"/>
                <a:gd name="T83" fmla="*/ 183 h 211"/>
                <a:gd name="T84" fmla="*/ 117 w 191"/>
                <a:gd name="T85" fmla="*/ 183 h 211"/>
                <a:gd name="T86" fmla="*/ 120 w 191"/>
                <a:gd name="T87" fmla="*/ 186 h 211"/>
                <a:gd name="T88" fmla="*/ 123 w 191"/>
                <a:gd name="T89" fmla="*/ 189 h 211"/>
                <a:gd name="T90" fmla="*/ 128 w 191"/>
                <a:gd name="T91" fmla="*/ 194 h 211"/>
                <a:gd name="T92" fmla="*/ 127 w 191"/>
                <a:gd name="T93" fmla="*/ 195 h 211"/>
                <a:gd name="T94" fmla="*/ 126 w 191"/>
                <a:gd name="T95" fmla="*/ 196 h 211"/>
                <a:gd name="T96" fmla="*/ 125 w 191"/>
                <a:gd name="T97" fmla="*/ 205 h 211"/>
                <a:gd name="T98" fmla="*/ 132 w 191"/>
                <a:gd name="T99" fmla="*/ 205 h 211"/>
                <a:gd name="T100" fmla="*/ 137 w 191"/>
                <a:gd name="T101" fmla="*/ 203 h 211"/>
                <a:gd name="T102" fmla="*/ 138 w 191"/>
                <a:gd name="T103" fmla="*/ 201 h 211"/>
                <a:gd name="T104" fmla="*/ 139 w 191"/>
                <a:gd name="T105" fmla="*/ 205 h 211"/>
                <a:gd name="T106" fmla="*/ 142 w 191"/>
                <a:gd name="T107" fmla="*/ 207 h 211"/>
                <a:gd name="T108" fmla="*/ 152 w 191"/>
                <a:gd name="T109" fmla="*/ 208 h 211"/>
                <a:gd name="T110" fmla="*/ 172 w 191"/>
                <a:gd name="T111" fmla="*/ 207 h 211"/>
                <a:gd name="T112" fmla="*/ 180 w 191"/>
                <a:gd name="T113" fmla="*/ 208 h 211"/>
                <a:gd name="T114" fmla="*/ 181 w 191"/>
                <a:gd name="T115" fmla="*/ 209 h 211"/>
                <a:gd name="T116" fmla="*/ 184 w 191"/>
                <a:gd name="T117" fmla="*/ 209 h 211"/>
                <a:gd name="T118" fmla="*/ 185 w 191"/>
                <a:gd name="T119" fmla="*/ 20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" h="211">
                  <a:moveTo>
                    <a:pt x="0" y="0"/>
                  </a:moveTo>
                  <a:lnTo>
                    <a:pt x="10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6"/>
                  </a:lnTo>
                  <a:lnTo>
                    <a:pt x="19" y="8"/>
                  </a:lnTo>
                  <a:lnTo>
                    <a:pt x="27" y="8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6" y="19"/>
                  </a:lnTo>
                  <a:lnTo>
                    <a:pt x="49" y="19"/>
                  </a:lnTo>
                  <a:lnTo>
                    <a:pt x="52" y="22"/>
                  </a:lnTo>
                  <a:lnTo>
                    <a:pt x="54" y="25"/>
                  </a:lnTo>
                  <a:lnTo>
                    <a:pt x="60" y="25"/>
                  </a:lnTo>
                  <a:lnTo>
                    <a:pt x="63" y="30"/>
                  </a:lnTo>
                  <a:lnTo>
                    <a:pt x="72" y="30"/>
                  </a:lnTo>
                  <a:lnTo>
                    <a:pt x="76" y="34"/>
                  </a:lnTo>
                  <a:lnTo>
                    <a:pt x="81" y="34"/>
                  </a:lnTo>
                  <a:lnTo>
                    <a:pt x="84" y="34"/>
                  </a:lnTo>
                  <a:lnTo>
                    <a:pt x="85" y="36"/>
                  </a:lnTo>
                  <a:lnTo>
                    <a:pt x="87" y="33"/>
                  </a:lnTo>
                  <a:lnTo>
                    <a:pt x="89" y="31"/>
                  </a:lnTo>
                  <a:lnTo>
                    <a:pt x="89" y="30"/>
                  </a:lnTo>
                  <a:lnTo>
                    <a:pt x="90" y="30"/>
                  </a:lnTo>
                  <a:lnTo>
                    <a:pt x="101" y="30"/>
                  </a:lnTo>
                  <a:lnTo>
                    <a:pt x="101" y="58"/>
                  </a:lnTo>
                  <a:lnTo>
                    <a:pt x="87" y="58"/>
                  </a:lnTo>
                  <a:lnTo>
                    <a:pt x="85" y="54"/>
                  </a:lnTo>
                  <a:lnTo>
                    <a:pt x="83" y="53"/>
                  </a:lnTo>
                  <a:lnTo>
                    <a:pt x="83" y="52"/>
                  </a:lnTo>
                  <a:lnTo>
                    <a:pt x="79" y="54"/>
                  </a:lnTo>
                  <a:lnTo>
                    <a:pt x="76" y="52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1" y="54"/>
                  </a:lnTo>
                  <a:lnTo>
                    <a:pt x="68" y="58"/>
                  </a:lnTo>
                  <a:lnTo>
                    <a:pt x="65" y="58"/>
                  </a:lnTo>
                  <a:lnTo>
                    <a:pt x="62" y="61"/>
                  </a:lnTo>
                  <a:lnTo>
                    <a:pt x="61" y="63"/>
                  </a:lnTo>
                  <a:lnTo>
                    <a:pt x="61" y="69"/>
                  </a:lnTo>
                  <a:lnTo>
                    <a:pt x="60" y="74"/>
                  </a:lnTo>
                  <a:lnTo>
                    <a:pt x="60" y="77"/>
                  </a:lnTo>
                  <a:lnTo>
                    <a:pt x="60" y="78"/>
                  </a:lnTo>
                  <a:lnTo>
                    <a:pt x="61" y="81"/>
                  </a:lnTo>
                  <a:lnTo>
                    <a:pt x="60" y="85"/>
                  </a:lnTo>
                  <a:lnTo>
                    <a:pt x="60" y="90"/>
                  </a:lnTo>
                  <a:lnTo>
                    <a:pt x="61" y="98"/>
                  </a:lnTo>
                  <a:lnTo>
                    <a:pt x="63" y="101"/>
                  </a:lnTo>
                  <a:lnTo>
                    <a:pt x="64" y="105"/>
                  </a:lnTo>
                  <a:lnTo>
                    <a:pt x="65" y="106"/>
                  </a:lnTo>
                  <a:lnTo>
                    <a:pt x="68" y="107"/>
                  </a:lnTo>
                  <a:lnTo>
                    <a:pt x="71" y="107"/>
                  </a:lnTo>
                  <a:lnTo>
                    <a:pt x="71" y="108"/>
                  </a:lnTo>
                  <a:lnTo>
                    <a:pt x="74" y="110"/>
                  </a:lnTo>
                  <a:lnTo>
                    <a:pt x="74" y="111"/>
                  </a:lnTo>
                  <a:lnTo>
                    <a:pt x="76" y="112"/>
                  </a:lnTo>
                  <a:lnTo>
                    <a:pt x="85" y="121"/>
                  </a:lnTo>
                  <a:lnTo>
                    <a:pt x="88" y="121"/>
                  </a:lnTo>
                  <a:lnTo>
                    <a:pt x="90" y="123"/>
                  </a:lnTo>
                  <a:lnTo>
                    <a:pt x="93" y="129"/>
                  </a:lnTo>
                  <a:lnTo>
                    <a:pt x="93" y="130"/>
                  </a:lnTo>
                  <a:lnTo>
                    <a:pt x="96" y="131"/>
                  </a:lnTo>
                  <a:lnTo>
                    <a:pt x="98" y="134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6" y="138"/>
                  </a:lnTo>
                  <a:lnTo>
                    <a:pt x="98" y="140"/>
                  </a:lnTo>
                  <a:lnTo>
                    <a:pt x="98" y="143"/>
                  </a:lnTo>
                  <a:lnTo>
                    <a:pt x="99" y="143"/>
                  </a:lnTo>
                  <a:lnTo>
                    <a:pt x="98" y="145"/>
                  </a:lnTo>
                  <a:lnTo>
                    <a:pt x="98" y="153"/>
                  </a:lnTo>
                  <a:lnTo>
                    <a:pt x="103" y="159"/>
                  </a:lnTo>
                  <a:lnTo>
                    <a:pt x="103" y="161"/>
                  </a:lnTo>
                  <a:lnTo>
                    <a:pt x="101" y="161"/>
                  </a:lnTo>
                  <a:lnTo>
                    <a:pt x="104" y="165"/>
                  </a:lnTo>
                  <a:lnTo>
                    <a:pt x="107" y="170"/>
                  </a:lnTo>
                  <a:lnTo>
                    <a:pt x="107" y="178"/>
                  </a:lnTo>
                  <a:lnTo>
                    <a:pt x="112" y="183"/>
                  </a:lnTo>
                  <a:lnTo>
                    <a:pt x="115" y="183"/>
                  </a:lnTo>
                  <a:lnTo>
                    <a:pt x="115" y="185"/>
                  </a:lnTo>
                  <a:lnTo>
                    <a:pt x="117" y="183"/>
                  </a:lnTo>
                  <a:lnTo>
                    <a:pt x="117" y="185"/>
                  </a:lnTo>
                  <a:lnTo>
                    <a:pt x="120" y="186"/>
                  </a:lnTo>
                  <a:lnTo>
                    <a:pt x="122" y="186"/>
                  </a:lnTo>
                  <a:lnTo>
                    <a:pt x="123" y="189"/>
                  </a:lnTo>
                  <a:lnTo>
                    <a:pt x="128" y="189"/>
                  </a:lnTo>
                  <a:lnTo>
                    <a:pt x="128" y="194"/>
                  </a:lnTo>
                  <a:lnTo>
                    <a:pt x="127" y="194"/>
                  </a:lnTo>
                  <a:lnTo>
                    <a:pt x="127" y="195"/>
                  </a:lnTo>
                  <a:lnTo>
                    <a:pt x="126" y="195"/>
                  </a:lnTo>
                  <a:lnTo>
                    <a:pt x="126" y="196"/>
                  </a:lnTo>
                  <a:lnTo>
                    <a:pt x="126" y="200"/>
                  </a:lnTo>
                  <a:lnTo>
                    <a:pt x="125" y="205"/>
                  </a:lnTo>
                  <a:lnTo>
                    <a:pt x="131" y="207"/>
                  </a:lnTo>
                  <a:lnTo>
                    <a:pt x="132" y="205"/>
                  </a:lnTo>
                  <a:lnTo>
                    <a:pt x="136" y="205"/>
                  </a:lnTo>
                  <a:lnTo>
                    <a:pt x="137" y="203"/>
                  </a:lnTo>
                  <a:lnTo>
                    <a:pt x="137" y="201"/>
                  </a:lnTo>
                  <a:lnTo>
                    <a:pt x="138" y="201"/>
                  </a:lnTo>
                  <a:lnTo>
                    <a:pt x="138" y="202"/>
                  </a:lnTo>
                  <a:lnTo>
                    <a:pt x="139" y="205"/>
                  </a:lnTo>
                  <a:lnTo>
                    <a:pt x="140" y="205"/>
                  </a:lnTo>
                  <a:lnTo>
                    <a:pt x="142" y="207"/>
                  </a:lnTo>
                  <a:lnTo>
                    <a:pt x="145" y="207"/>
                  </a:lnTo>
                  <a:lnTo>
                    <a:pt x="152" y="208"/>
                  </a:lnTo>
                  <a:lnTo>
                    <a:pt x="158" y="207"/>
                  </a:lnTo>
                  <a:lnTo>
                    <a:pt x="172" y="207"/>
                  </a:lnTo>
                  <a:lnTo>
                    <a:pt x="178" y="208"/>
                  </a:lnTo>
                  <a:lnTo>
                    <a:pt x="180" y="208"/>
                  </a:lnTo>
                  <a:lnTo>
                    <a:pt x="181" y="211"/>
                  </a:lnTo>
                  <a:lnTo>
                    <a:pt x="181" y="209"/>
                  </a:lnTo>
                  <a:lnTo>
                    <a:pt x="182" y="209"/>
                  </a:lnTo>
                  <a:lnTo>
                    <a:pt x="184" y="209"/>
                  </a:lnTo>
                  <a:lnTo>
                    <a:pt x="184" y="208"/>
                  </a:lnTo>
                  <a:lnTo>
                    <a:pt x="185" y="208"/>
                  </a:lnTo>
                  <a:lnTo>
                    <a:pt x="191" y="208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74" name="Freeform 140">
              <a:extLst>
                <a:ext uri="{FF2B5EF4-FFF2-40B4-BE49-F238E27FC236}">
                  <a16:creationId xmlns:a16="http://schemas.microsoft.com/office/drawing/2014/main" id="{1E46F72F-D7B1-17D6-FE81-A83D9BA26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27" y="2367798"/>
              <a:ext cx="30303" cy="39526"/>
            </a:xfrm>
            <a:custGeom>
              <a:avLst/>
              <a:gdLst>
                <a:gd name="T0" fmla="*/ 71 w 164"/>
                <a:gd name="T1" fmla="*/ 0 h 208"/>
                <a:gd name="T2" fmla="*/ 66 w 164"/>
                <a:gd name="T3" fmla="*/ 6 h 208"/>
                <a:gd name="T4" fmla="*/ 56 w 164"/>
                <a:gd name="T5" fmla="*/ 6 h 208"/>
                <a:gd name="T6" fmla="*/ 53 w 164"/>
                <a:gd name="T7" fmla="*/ 9 h 208"/>
                <a:gd name="T8" fmla="*/ 52 w 164"/>
                <a:gd name="T9" fmla="*/ 10 h 208"/>
                <a:gd name="T10" fmla="*/ 45 w 164"/>
                <a:gd name="T11" fmla="*/ 11 h 208"/>
                <a:gd name="T12" fmla="*/ 38 w 164"/>
                <a:gd name="T13" fmla="*/ 14 h 208"/>
                <a:gd name="T14" fmla="*/ 33 w 164"/>
                <a:gd name="T15" fmla="*/ 22 h 208"/>
                <a:gd name="T16" fmla="*/ 25 w 164"/>
                <a:gd name="T17" fmla="*/ 24 h 208"/>
                <a:gd name="T18" fmla="*/ 20 w 164"/>
                <a:gd name="T19" fmla="*/ 27 h 208"/>
                <a:gd name="T20" fmla="*/ 9 w 164"/>
                <a:gd name="T21" fmla="*/ 33 h 208"/>
                <a:gd name="T22" fmla="*/ 2 w 164"/>
                <a:gd name="T23" fmla="*/ 33 h 208"/>
                <a:gd name="T24" fmla="*/ 0 w 164"/>
                <a:gd name="T25" fmla="*/ 39 h 208"/>
                <a:gd name="T26" fmla="*/ 2 w 164"/>
                <a:gd name="T27" fmla="*/ 45 h 208"/>
                <a:gd name="T28" fmla="*/ 11 w 164"/>
                <a:gd name="T29" fmla="*/ 55 h 208"/>
                <a:gd name="T30" fmla="*/ 36 w 164"/>
                <a:gd name="T31" fmla="*/ 57 h 208"/>
                <a:gd name="T32" fmla="*/ 56 w 164"/>
                <a:gd name="T33" fmla="*/ 60 h 208"/>
                <a:gd name="T34" fmla="*/ 58 w 164"/>
                <a:gd name="T35" fmla="*/ 68 h 208"/>
                <a:gd name="T36" fmla="*/ 60 w 164"/>
                <a:gd name="T37" fmla="*/ 77 h 208"/>
                <a:gd name="T38" fmla="*/ 82 w 164"/>
                <a:gd name="T39" fmla="*/ 80 h 208"/>
                <a:gd name="T40" fmla="*/ 85 w 164"/>
                <a:gd name="T41" fmla="*/ 82 h 208"/>
                <a:gd name="T42" fmla="*/ 89 w 164"/>
                <a:gd name="T43" fmla="*/ 87 h 208"/>
                <a:gd name="T44" fmla="*/ 89 w 164"/>
                <a:gd name="T45" fmla="*/ 84 h 208"/>
                <a:gd name="T46" fmla="*/ 91 w 164"/>
                <a:gd name="T47" fmla="*/ 82 h 208"/>
                <a:gd name="T48" fmla="*/ 100 w 164"/>
                <a:gd name="T49" fmla="*/ 80 h 208"/>
                <a:gd name="T50" fmla="*/ 107 w 164"/>
                <a:gd name="T51" fmla="*/ 82 h 208"/>
                <a:gd name="T52" fmla="*/ 102 w 164"/>
                <a:gd name="T53" fmla="*/ 91 h 208"/>
                <a:gd name="T54" fmla="*/ 96 w 164"/>
                <a:gd name="T55" fmla="*/ 99 h 208"/>
                <a:gd name="T56" fmla="*/ 89 w 164"/>
                <a:gd name="T57" fmla="*/ 104 h 208"/>
                <a:gd name="T58" fmla="*/ 90 w 164"/>
                <a:gd name="T59" fmla="*/ 120 h 208"/>
                <a:gd name="T60" fmla="*/ 93 w 164"/>
                <a:gd name="T61" fmla="*/ 126 h 208"/>
                <a:gd name="T62" fmla="*/ 102 w 164"/>
                <a:gd name="T63" fmla="*/ 126 h 208"/>
                <a:gd name="T64" fmla="*/ 105 w 164"/>
                <a:gd name="T65" fmla="*/ 123 h 208"/>
                <a:gd name="T66" fmla="*/ 112 w 164"/>
                <a:gd name="T67" fmla="*/ 125 h 208"/>
                <a:gd name="T68" fmla="*/ 113 w 164"/>
                <a:gd name="T69" fmla="*/ 123 h 208"/>
                <a:gd name="T70" fmla="*/ 121 w 164"/>
                <a:gd name="T71" fmla="*/ 123 h 208"/>
                <a:gd name="T72" fmla="*/ 129 w 164"/>
                <a:gd name="T73" fmla="*/ 126 h 208"/>
                <a:gd name="T74" fmla="*/ 129 w 164"/>
                <a:gd name="T75" fmla="*/ 137 h 208"/>
                <a:gd name="T76" fmla="*/ 132 w 164"/>
                <a:gd name="T77" fmla="*/ 144 h 208"/>
                <a:gd name="T78" fmla="*/ 151 w 164"/>
                <a:gd name="T79" fmla="*/ 145 h 208"/>
                <a:gd name="T80" fmla="*/ 153 w 164"/>
                <a:gd name="T81" fmla="*/ 147 h 208"/>
                <a:gd name="T82" fmla="*/ 159 w 164"/>
                <a:gd name="T83" fmla="*/ 155 h 208"/>
                <a:gd name="T84" fmla="*/ 161 w 164"/>
                <a:gd name="T85" fmla="*/ 158 h 208"/>
                <a:gd name="T86" fmla="*/ 161 w 164"/>
                <a:gd name="T87" fmla="*/ 162 h 208"/>
                <a:gd name="T88" fmla="*/ 155 w 164"/>
                <a:gd name="T89" fmla="*/ 164 h 208"/>
                <a:gd name="T90" fmla="*/ 153 w 164"/>
                <a:gd name="T91" fmla="*/ 167 h 208"/>
                <a:gd name="T92" fmla="*/ 148 w 164"/>
                <a:gd name="T93" fmla="*/ 169 h 208"/>
                <a:gd name="T94" fmla="*/ 153 w 164"/>
                <a:gd name="T95" fmla="*/ 191 h 208"/>
                <a:gd name="T96" fmla="*/ 154 w 164"/>
                <a:gd name="T97" fmla="*/ 194 h 208"/>
                <a:gd name="T98" fmla="*/ 162 w 164"/>
                <a:gd name="T99" fmla="*/ 200 h 208"/>
                <a:gd name="T100" fmla="*/ 164 w 164"/>
                <a:gd name="T10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" h="208">
                  <a:moveTo>
                    <a:pt x="107" y="0"/>
                  </a:moveTo>
                  <a:lnTo>
                    <a:pt x="71" y="0"/>
                  </a:lnTo>
                  <a:lnTo>
                    <a:pt x="67" y="3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4" y="13"/>
                  </a:lnTo>
                  <a:lnTo>
                    <a:pt x="38" y="14"/>
                  </a:lnTo>
                  <a:lnTo>
                    <a:pt x="34" y="16"/>
                  </a:lnTo>
                  <a:lnTo>
                    <a:pt x="33" y="22"/>
                  </a:lnTo>
                  <a:lnTo>
                    <a:pt x="28" y="22"/>
                  </a:lnTo>
                  <a:lnTo>
                    <a:pt x="25" y="24"/>
                  </a:lnTo>
                  <a:lnTo>
                    <a:pt x="22" y="24"/>
                  </a:lnTo>
                  <a:lnTo>
                    <a:pt x="20" y="27"/>
                  </a:lnTo>
                  <a:lnTo>
                    <a:pt x="12" y="27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6" y="49"/>
                  </a:lnTo>
                  <a:lnTo>
                    <a:pt x="11" y="55"/>
                  </a:lnTo>
                  <a:lnTo>
                    <a:pt x="31" y="55"/>
                  </a:lnTo>
                  <a:lnTo>
                    <a:pt x="36" y="57"/>
                  </a:lnTo>
                  <a:lnTo>
                    <a:pt x="53" y="57"/>
                  </a:lnTo>
                  <a:lnTo>
                    <a:pt x="56" y="60"/>
                  </a:lnTo>
                  <a:lnTo>
                    <a:pt x="56" y="66"/>
                  </a:lnTo>
                  <a:lnTo>
                    <a:pt x="58" y="68"/>
                  </a:lnTo>
                  <a:lnTo>
                    <a:pt x="58" y="71"/>
                  </a:lnTo>
                  <a:lnTo>
                    <a:pt x="60" y="77"/>
                  </a:lnTo>
                  <a:lnTo>
                    <a:pt x="80" y="77"/>
                  </a:lnTo>
                  <a:lnTo>
                    <a:pt x="82" y="80"/>
                  </a:lnTo>
                  <a:lnTo>
                    <a:pt x="88" y="80"/>
                  </a:lnTo>
                  <a:lnTo>
                    <a:pt x="85" y="82"/>
                  </a:lnTo>
                  <a:lnTo>
                    <a:pt x="88" y="85"/>
                  </a:lnTo>
                  <a:lnTo>
                    <a:pt x="89" y="87"/>
                  </a:lnTo>
                  <a:lnTo>
                    <a:pt x="89" y="85"/>
                  </a:lnTo>
                  <a:lnTo>
                    <a:pt x="89" y="84"/>
                  </a:lnTo>
                  <a:lnTo>
                    <a:pt x="90" y="84"/>
                  </a:lnTo>
                  <a:lnTo>
                    <a:pt x="91" y="82"/>
                  </a:lnTo>
                  <a:lnTo>
                    <a:pt x="99" y="82"/>
                  </a:lnTo>
                  <a:lnTo>
                    <a:pt x="100" y="80"/>
                  </a:lnTo>
                  <a:lnTo>
                    <a:pt x="102" y="82"/>
                  </a:lnTo>
                  <a:lnTo>
                    <a:pt x="107" y="82"/>
                  </a:lnTo>
                  <a:lnTo>
                    <a:pt x="107" y="90"/>
                  </a:lnTo>
                  <a:lnTo>
                    <a:pt x="102" y="91"/>
                  </a:lnTo>
                  <a:lnTo>
                    <a:pt x="99" y="98"/>
                  </a:lnTo>
                  <a:lnTo>
                    <a:pt x="96" y="99"/>
                  </a:lnTo>
                  <a:lnTo>
                    <a:pt x="93" y="102"/>
                  </a:lnTo>
                  <a:lnTo>
                    <a:pt x="89" y="104"/>
                  </a:lnTo>
                  <a:lnTo>
                    <a:pt x="89" y="120"/>
                  </a:lnTo>
                  <a:lnTo>
                    <a:pt x="90" y="120"/>
                  </a:lnTo>
                  <a:lnTo>
                    <a:pt x="91" y="122"/>
                  </a:lnTo>
                  <a:lnTo>
                    <a:pt x="93" y="126"/>
                  </a:lnTo>
                  <a:lnTo>
                    <a:pt x="96" y="129"/>
                  </a:lnTo>
                  <a:lnTo>
                    <a:pt x="102" y="126"/>
                  </a:lnTo>
                  <a:lnTo>
                    <a:pt x="103" y="123"/>
                  </a:lnTo>
                  <a:lnTo>
                    <a:pt x="105" y="123"/>
                  </a:lnTo>
                  <a:lnTo>
                    <a:pt x="109" y="126"/>
                  </a:lnTo>
                  <a:lnTo>
                    <a:pt x="112" y="125"/>
                  </a:lnTo>
                  <a:lnTo>
                    <a:pt x="112" y="123"/>
                  </a:lnTo>
                  <a:lnTo>
                    <a:pt x="113" y="123"/>
                  </a:lnTo>
                  <a:lnTo>
                    <a:pt x="115" y="123"/>
                  </a:lnTo>
                  <a:lnTo>
                    <a:pt x="121" y="123"/>
                  </a:lnTo>
                  <a:lnTo>
                    <a:pt x="124" y="126"/>
                  </a:lnTo>
                  <a:lnTo>
                    <a:pt x="129" y="126"/>
                  </a:lnTo>
                  <a:lnTo>
                    <a:pt x="129" y="134"/>
                  </a:lnTo>
                  <a:lnTo>
                    <a:pt x="129" y="137"/>
                  </a:lnTo>
                  <a:lnTo>
                    <a:pt x="131" y="142"/>
                  </a:lnTo>
                  <a:lnTo>
                    <a:pt x="132" y="144"/>
                  </a:lnTo>
                  <a:lnTo>
                    <a:pt x="145" y="144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3" y="147"/>
                  </a:lnTo>
                  <a:lnTo>
                    <a:pt x="154" y="153"/>
                  </a:lnTo>
                  <a:lnTo>
                    <a:pt x="159" y="155"/>
                  </a:lnTo>
                  <a:lnTo>
                    <a:pt x="162" y="158"/>
                  </a:lnTo>
                  <a:lnTo>
                    <a:pt x="161" y="158"/>
                  </a:lnTo>
                  <a:lnTo>
                    <a:pt x="161" y="160"/>
                  </a:lnTo>
                  <a:lnTo>
                    <a:pt x="161" y="162"/>
                  </a:lnTo>
                  <a:lnTo>
                    <a:pt x="159" y="164"/>
                  </a:lnTo>
                  <a:lnTo>
                    <a:pt x="155" y="164"/>
                  </a:lnTo>
                  <a:lnTo>
                    <a:pt x="154" y="166"/>
                  </a:lnTo>
                  <a:lnTo>
                    <a:pt x="153" y="167"/>
                  </a:lnTo>
                  <a:lnTo>
                    <a:pt x="149" y="167"/>
                  </a:lnTo>
                  <a:lnTo>
                    <a:pt x="148" y="169"/>
                  </a:lnTo>
                  <a:lnTo>
                    <a:pt x="148" y="178"/>
                  </a:lnTo>
                  <a:lnTo>
                    <a:pt x="153" y="191"/>
                  </a:lnTo>
                  <a:lnTo>
                    <a:pt x="153" y="192"/>
                  </a:lnTo>
                  <a:lnTo>
                    <a:pt x="154" y="194"/>
                  </a:lnTo>
                  <a:lnTo>
                    <a:pt x="156" y="197"/>
                  </a:lnTo>
                  <a:lnTo>
                    <a:pt x="162" y="200"/>
                  </a:lnTo>
                  <a:lnTo>
                    <a:pt x="162" y="204"/>
                  </a:lnTo>
                  <a:lnTo>
                    <a:pt x="164" y="208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75" name="Freeform 141">
              <a:extLst>
                <a:ext uri="{FF2B5EF4-FFF2-40B4-BE49-F238E27FC236}">
                  <a16:creationId xmlns:a16="http://schemas.microsoft.com/office/drawing/2014/main" id="{AB6B55B0-B5B7-C7B2-5EAD-DCCD42750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04" y="2351987"/>
              <a:ext cx="31621" cy="34256"/>
            </a:xfrm>
            <a:custGeom>
              <a:avLst/>
              <a:gdLst>
                <a:gd name="T0" fmla="*/ 4 w 166"/>
                <a:gd name="T1" fmla="*/ 180 h 185"/>
                <a:gd name="T2" fmla="*/ 3 w 166"/>
                <a:gd name="T3" fmla="*/ 167 h 185"/>
                <a:gd name="T4" fmla="*/ 0 w 166"/>
                <a:gd name="T5" fmla="*/ 162 h 185"/>
                <a:gd name="T6" fmla="*/ 0 w 166"/>
                <a:gd name="T7" fmla="*/ 156 h 185"/>
                <a:gd name="T8" fmla="*/ 4 w 166"/>
                <a:gd name="T9" fmla="*/ 136 h 185"/>
                <a:gd name="T10" fmla="*/ 10 w 166"/>
                <a:gd name="T11" fmla="*/ 132 h 185"/>
                <a:gd name="T12" fmla="*/ 13 w 166"/>
                <a:gd name="T13" fmla="*/ 131 h 185"/>
                <a:gd name="T14" fmla="*/ 18 w 166"/>
                <a:gd name="T15" fmla="*/ 130 h 185"/>
                <a:gd name="T16" fmla="*/ 21 w 166"/>
                <a:gd name="T17" fmla="*/ 125 h 185"/>
                <a:gd name="T18" fmla="*/ 25 w 166"/>
                <a:gd name="T19" fmla="*/ 107 h 185"/>
                <a:gd name="T20" fmla="*/ 33 w 166"/>
                <a:gd name="T21" fmla="*/ 103 h 185"/>
                <a:gd name="T22" fmla="*/ 36 w 166"/>
                <a:gd name="T23" fmla="*/ 101 h 185"/>
                <a:gd name="T24" fmla="*/ 49 w 166"/>
                <a:gd name="T25" fmla="*/ 100 h 185"/>
                <a:gd name="T26" fmla="*/ 53 w 166"/>
                <a:gd name="T27" fmla="*/ 97 h 185"/>
                <a:gd name="T28" fmla="*/ 58 w 166"/>
                <a:gd name="T29" fmla="*/ 93 h 185"/>
                <a:gd name="T30" fmla="*/ 69 w 166"/>
                <a:gd name="T31" fmla="*/ 87 h 185"/>
                <a:gd name="T32" fmla="*/ 70 w 166"/>
                <a:gd name="T33" fmla="*/ 85 h 185"/>
                <a:gd name="T34" fmla="*/ 71 w 166"/>
                <a:gd name="T35" fmla="*/ 76 h 185"/>
                <a:gd name="T36" fmla="*/ 76 w 166"/>
                <a:gd name="T37" fmla="*/ 67 h 185"/>
                <a:gd name="T38" fmla="*/ 74 w 166"/>
                <a:gd name="T39" fmla="*/ 60 h 185"/>
                <a:gd name="T40" fmla="*/ 68 w 166"/>
                <a:gd name="T41" fmla="*/ 56 h 185"/>
                <a:gd name="T42" fmla="*/ 71 w 166"/>
                <a:gd name="T43" fmla="*/ 46 h 185"/>
                <a:gd name="T44" fmla="*/ 80 w 166"/>
                <a:gd name="T45" fmla="*/ 47 h 185"/>
                <a:gd name="T46" fmla="*/ 89 w 166"/>
                <a:gd name="T47" fmla="*/ 51 h 185"/>
                <a:gd name="T48" fmla="*/ 106 w 166"/>
                <a:gd name="T49" fmla="*/ 52 h 185"/>
                <a:gd name="T50" fmla="*/ 112 w 166"/>
                <a:gd name="T51" fmla="*/ 41 h 185"/>
                <a:gd name="T52" fmla="*/ 120 w 166"/>
                <a:gd name="T53" fmla="*/ 36 h 185"/>
                <a:gd name="T54" fmla="*/ 125 w 166"/>
                <a:gd name="T55" fmla="*/ 32 h 185"/>
                <a:gd name="T56" fmla="*/ 127 w 166"/>
                <a:gd name="T57" fmla="*/ 31 h 185"/>
                <a:gd name="T58" fmla="*/ 128 w 166"/>
                <a:gd name="T59" fmla="*/ 26 h 185"/>
                <a:gd name="T60" fmla="*/ 137 w 166"/>
                <a:gd name="T61" fmla="*/ 14 h 185"/>
                <a:gd name="T62" fmla="*/ 145 w 166"/>
                <a:gd name="T63" fmla="*/ 5 h 185"/>
                <a:gd name="T64" fmla="*/ 153 w 166"/>
                <a:gd name="T65" fmla="*/ 0 h 185"/>
                <a:gd name="T66" fmla="*/ 161 w 166"/>
                <a:gd name="T67" fmla="*/ 11 h 185"/>
                <a:gd name="T68" fmla="*/ 165 w 166"/>
                <a:gd name="T69" fmla="*/ 18 h 185"/>
                <a:gd name="T70" fmla="*/ 164 w 166"/>
                <a:gd name="T71" fmla="*/ 22 h 185"/>
                <a:gd name="T72" fmla="*/ 154 w 166"/>
                <a:gd name="T73" fmla="*/ 25 h 185"/>
                <a:gd name="T74" fmla="*/ 153 w 166"/>
                <a:gd name="T75" fmla="*/ 27 h 185"/>
                <a:gd name="T76" fmla="*/ 146 w 166"/>
                <a:gd name="T77" fmla="*/ 30 h 185"/>
                <a:gd name="T78" fmla="*/ 139 w 166"/>
                <a:gd name="T79" fmla="*/ 36 h 185"/>
                <a:gd name="T80" fmla="*/ 137 w 166"/>
                <a:gd name="T81" fmla="*/ 46 h 185"/>
                <a:gd name="T82" fmla="*/ 137 w 166"/>
                <a:gd name="T83" fmla="*/ 65 h 185"/>
                <a:gd name="T84" fmla="*/ 146 w 166"/>
                <a:gd name="T85" fmla="*/ 70 h 185"/>
                <a:gd name="T86" fmla="*/ 155 w 166"/>
                <a:gd name="T87" fmla="*/ 76 h 185"/>
                <a:gd name="T88" fmla="*/ 164 w 166"/>
                <a:gd name="T89" fmla="*/ 7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6" h="185">
                  <a:moveTo>
                    <a:pt x="6" y="185"/>
                  </a:moveTo>
                  <a:lnTo>
                    <a:pt x="4" y="183"/>
                  </a:lnTo>
                  <a:lnTo>
                    <a:pt x="4" y="180"/>
                  </a:lnTo>
                  <a:lnTo>
                    <a:pt x="4" y="177"/>
                  </a:lnTo>
                  <a:lnTo>
                    <a:pt x="3" y="174"/>
                  </a:lnTo>
                  <a:lnTo>
                    <a:pt x="3" y="167"/>
                  </a:lnTo>
                  <a:lnTo>
                    <a:pt x="1" y="164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1" y="162"/>
                  </a:lnTo>
                  <a:lnTo>
                    <a:pt x="0" y="161"/>
                  </a:lnTo>
                  <a:lnTo>
                    <a:pt x="0" y="156"/>
                  </a:lnTo>
                  <a:lnTo>
                    <a:pt x="3" y="150"/>
                  </a:lnTo>
                  <a:lnTo>
                    <a:pt x="3" y="142"/>
                  </a:lnTo>
                  <a:lnTo>
                    <a:pt x="4" y="136"/>
                  </a:lnTo>
                  <a:lnTo>
                    <a:pt x="6" y="134"/>
                  </a:lnTo>
                  <a:lnTo>
                    <a:pt x="8" y="133"/>
                  </a:lnTo>
                  <a:lnTo>
                    <a:pt x="10" y="132"/>
                  </a:lnTo>
                  <a:lnTo>
                    <a:pt x="10" y="131"/>
                  </a:lnTo>
                  <a:lnTo>
                    <a:pt x="11" y="131"/>
                  </a:lnTo>
                  <a:lnTo>
                    <a:pt x="13" y="131"/>
                  </a:lnTo>
                  <a:lnTo>
                    <a:pt x="17" y="131"/>
                  </a:lnTo>
                  <a:lnTo>
                    <a:pt x="17" y="130"/>
                  </a:lnTo>
                  <a:lnTo>
                    <a:pt x="18" y="130"/>
                  </a:lnTo>
                  <a:lnTo>
                    <a:pt x="20" y="129"/>
                  </a:lnTo>
                  <a:lnTo>
                    <a:pt x="21" y="126"/>
                  </a:lnTo>
                  <a:lnTo>
                    <a:pt x="21" y="125"/>
                  </a:lnTo>
                  <a:lnTo>
                    <a:pt x="22" y="125"/>
                  </a:lnTo>
                  <a:lnTo>
                    <a:pt x="22" y="111"/>
                  </a:lnTo>
                  <a:lnTo>
                    <a:pt x="25" y="107"/>
                  </a:lnTo>
                  <a:lnTo>
                    <a:pt x="25" y="102"/>
                  </a:lnTo>
                  <a:lnTo>
                    <a:pt x="28" y="101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6" y="101"/>
                  </a:lnTo>
                  <a:lnTo>
                    <a:pt x="41" y="101"/>
                  </a:lnTo>
                  <a:lnTo>
                    <a:pt x="46" y="100"/>
                  </a:lnTo>
                  <a:lnTo>
                    <a:pt x="49" y="100"/>
                  </a:lnTo>
                  <a:lnTo>
                    <a:pt x="52" y="98"/>
                  </a:lnTo>
                  <a:lnTo>
                    <a:pt x="52" y="97"/>
                  </a:lnTo>
                  <a:lnTo>
                    <a:pt x="53" y="97"/>
                  </a:lnTo>
                  <a:lnTo>
                    <a:pt x="55" y="96"/>
                  </a:lnTo>
                  <a:lnTo>
                    <a:pt x="56" y="94"/>
                  </a:lnTo>
                  <a:lnTo>
                    <a:pt x="58" y="93"/>
                  </a:lnTo>
                  <a:lnTo>
                    <a:pt x="63" y="90"/>
                  </a:lnTo>
                  <a:lnTo>
                    <a:pt x="68" y="89"/>
                  </a:lnTo>
                  <a:lnTo>
                    <a:pt x="69" y="87"/>
                  </a:lnTo>
                  <a:lnTo>
                    <a:pt x="69" y="86"/>
                  </a:lnTo>
                  <a:lnTo>
                    <a:pt x="70" y="86"/>
                  </a:lnTo>
                  <a:lnTo>
                    <a:pt x="70" y="85"/>
                  </a:lnTo>
                  <a:lnTo>
                    <a:pt x="71" y="85"/>
                  </a:lnTo>
                  <a:lnTo>
                    <a:pt x="71" y="79"/>
                  </a:lnTo>
                  <a:lnTo>
                    <a:pt x="71" y="76"/>
                  </a:lnTo>
                  <a:lnTo>
                    <a:pt x="74" y="76"/>
                  </a:lnTo>
                  <a:lnTo>
                    <a:pt x="74" y="71"/>
                  </a:lnTo>
                  <a:lnTo>
                    <a:pt x="76" y="67"/>
                  </a:lnTo>
                  <a:lnTo>
                    <a:pt x="77" y="65"/>
                  </a:lnTo>
                  <a:lnTo>
                    <a:pt x="74" y="63"/>
                  </a:lnTo>
                  <a:lnTo>
                    <a:pt x="74" y="60"/>
                  </a:lnTo>
                  <a:lnTo>
                    <a:pt x="71" y="59"/>
                  </a:lnTo>
                  <a:lnTo>
                    <a:pt x="71" y="58"/>
                  </a:lnTo>
                  <a:lnTo>
                    <a:pt x="68" y="56"/>
                  </a:lnTo>
                  <a:lnTo>
                    <a:pt x="68" y="47"/>
                  </a:lnTo>
                  <a:lnTo>
                    <a:pt x="69" y="43"/>
                  </a:lnTo>
                  <a:lnTo>
                    <a:pt x="71" y="46"/>
                  </a:lnTo>
                  <a:lnTo>
                    <a:pt x="77" y="46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4" y="49"/>
                  </a:lnTo>
                  <a:lnTo>
                    <a:pt x="88" y="50"/>
                  </a:lnTo>
                  <a:lnTo>
                    <a:pt x="89" y="51"/>
                  </a:lnTo>
                  <a:lnTo>
                    <a:pt x="91" y="54"/>
                  </a:lnTo>
                  <a:lnTo>
                    <a:pt x="102" y="54"/>
                  </a:lnTo>
                  <a:lnTo>
                    <a:pt x="106" y="52"/>
                  </a:lnTo>
                  <a:lnTo>
                    <a:pt x="106" y="47"/>
                  </a:lnTo>
                  <a:lnTo>
                    <a:pt x="110" y="46"/>
                  </a:lnTo>
                  <a:lnTo>
                    <a:pt x="112" y="41"/>
                  </a:lnTo>
                  <a:lnTo>
                    <a:pt x="113" y="38"/>
                  </a:lnTo>
                  <a:lnTo>
                    <a:pt x="117" y="38"/>
                  </a:lnTo>
                  <a:lnTo>
                    <a:pt x="120" y="36"/>
                  </a:lnTo>
                  <a:lnTo>
                    <a:pt x="124" y="36"/>
                  </a:lnTo>
                  <a:lnTo>
                    <a:pt x="125" y="34"/>
                  </a:lnTo>
                  <a:lnTo>
                    <a:pt x="125" y="32"/>
                  </a:lnTo>
                  <a:lnTo>
                    <a:pt x="126" y="32"/>
                  </a:lnTo>
                  <a:lnTo>
                    <a:pt x="126" y="31"/>
                  </a:lnTo>
                  <a:lnTo>
                    <a:pt x="127" y="31"/>
                  </a:lnTo>
                  <a:lnTo>
                    <a:pt x="127" y="30"/>
                  </a:lnTo>
                  <a:lnTo>
                    <a:pt x="128" y="30"/>
                  </a:lnTo>
                  <a:lnTo>
                    <a:pt x="128" y="26"/>
                  </a:lnTo>
                  <a:lnTo>
                    <a:pt x="131" y="25"/>
                  </a:lnTo>
                  <a:lnTo>
                    <a:pt x="135" y="22"/>
                  </a:lnTo>
                  <a:lnTo>
                    <a:pt x="137" y="14"/>
                  </a:lnTo>
                  <a:lnTo>
                    <a:pt x="139" y="13"/>
                  </a:lnTo>
                  <a:lnTo>
                    <a:pt x="142" y="11"/>
                  </a:lnTo>
                  <a:lnTo>
                    <a:pt x="145" y="5"/>
                  </a:lnTo>
                  <a:lnTo>
                    <a:pt x="145" y="3"/>
                  </a:lnTo>
                  <a:lnTo>
                    <a:pt x="146" y="0"/>
                  </a:lnTo>
                  <a:lnTo>
                    <a:pt x="153" y="0"/>
                  </a:lnTo>
                  <a:lnTo>
                    <a:pt x="155" y="5"/>
                  </a:lnTo>
                  <a:lnTo>
                    <a:pt x="159" y="11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5" y="18"/>
                  </a:lnTo>
                  <a:lnTo>
                    <a:pt x="164" y="18"/>
                  </a:lnTo>
                  <a:lnTo>
                    <a:pt x="164" y="19"/>
                  </a:lnTo>
                  <a:lnTo>
                    <a:pt x="164" y="22"/>
                  </a:lnTo>
                  <a:lnTo>
                    <a:pt x="159" y="22"/>
                  </a:lnTo>
                  <a:lnTo>
                    <a:pt x="155" y="25"/>
                  </a:lnTo>
                  <a:lnTo>
                    <a:pt x="154" y="25"/>
                  </a:lnTo>
                  <a:lnTo>
                    <a:pt x="154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0" y="30"/>
                  </a:lnTo>
                  <a:lnTo>
                    <a:pt x="147" y="27"/>
                  </a:lnTo>
                  <a:lnTo>
                    <a:pt x="146" y="30"/>
                  </a:lnTo>
                  <a:lnTo>
                    <a:pt x="145" y="32"/>
                  </a:lnTo>
                  <a:lnTo>
                    <a:pt x="140" y="32"/>
                  </a:lnTo>
                  <a:lnTo>
                    <a:pt x="139" y="36"/>
                  </a:lnTo>
                  <a:lnTo>
                    <a:pt x="137" y="37"/>
                  </a:lnTo>
                  <a:lnTo>
                    <a:pt x="137" y="43"/>
                  </a:lnTo>
                  <a:lnTo>
                    <a:pt x="137" y="46"/>
                  </a:lnTo>
                  <a:lnTo>
                    <a:pt x="135" y="48"/>
                  </a:lnTo>
                  <a:lnTo>
                    <a:pt x="137" y="52"/>
                  </a:lnTo>
                  <a:lnTo>
                    <a:pt x="137" y="65"/>
                  </a:lnTo>
                  <a:lnTo>
                    <a:pt x="142" y="67"/>
                  </a:lnTo>
                  <a:lnTo>
                    <a:pt x="146" y="68"/>
                  </a:lnTo>
                  <a:lnTo>
                    <a:pt x="146" y="70"/>
                  </a:lnTo>
                  <a:lnTo>
                    <a:pt x="148" y="71"/>
                  </a:lnTo>
                  <a:lnTo>
                    <a:pt x="153" y="74"/>
                  </a:lnTo>
                  <a:lnTo>
                    <a:pt x="155" y="76"/>
                  </a:lnTo>
                  <a:lnTo>
                    <a:pt x="159" y="74"/>
                  </a:lnTo>
                  <a:lnTo>
                    <a:pt x="161" y="68"/>
                  </a:lnTo>
                  <a:lnTo>
                    <a:pt x="164" y="71"/>
                  </a:lnTo>
                  <a:lnTo>
                    <a:pt x="159" y="78"/>
                  </a:lnTo>
                  <a:lnTo>
                    <a:pt x="157" y="85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76" name="Freeform 142">
              <a:extLst>
                <a:ext uri="{FF2B5EF4-FFF2-40B4-BE49-F238E27FC236}">
                  <a16:creationId xmlns:a16="http://schemas.microsoft.com/office/drawing/2014/main" id="{D3C2D4B1-38AA-6DEB-5CEF-1A90471F7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13" y="2387561"/>
              <a:ext cx="38209" cy="27668"/>
            </a:xfrm>
            <a:custGeom>
              <a:avLst/>
              <a:gdLst>
                <a:gd name="T0" fmla="*/ 6 w 206"/>
                <a:gd name="T1" fmla="*/ 142 h 149"/>
                <a:gd name="T2" fmla="*/ 6 w 206"/>
                <a:gd name="T3" fmla="*/ 136 h 149"/>
                <a:gd name="T4" fmla="*/ 14 w 206"/>
                <a:gd name="T5" fmla="*/ 131 h 149"/>
                <a:gd name="T6" fmla="*/ 20 w 206"/>
                <a:gd name="T7" fmla="*/ 136 h 149"/>
                <a:gd name="T8" fmla="*/ 31 w 206"/>
                <a:gd name="T9" fmla="*/ 141 h 149"/>
                <a:gd name="T10" fmla="*/ 43 w 206"/>
                <a:gd name="T11" fmla="*/ 142 h 149"/>
                <a:gd name="T12" fmla="*/ 63 w 206"/>
                <a:gd name="T13" fmla="*/ 142 h 149"/>
                <a:gd name="T14" fmla="*/ 65 w 206"/>
                <a:gd name="T15" fmla="*/ 144 h 149"/>
                <a:gd name="T16" fmla="*/ 77 w 206"/>
                <a:gd name="T17" fmla="*/ 144 h 149"/>
                <a:gd name="T18" fmla="*/ 85 w 206"/>
                <a:gd name="T19" fmla="*/ 138 h 149"/>
                <a:gd name="T20" fmla="*/ 93 w 206"/>
                <a:gd name="T21" fmla="*/ 133 h 149"/>
                <a:gd name="T22" fmla="*/ 100 w 206"/>
                <a:gd name="T23" fmla="*/ 135 h 149"/>
                <a:gd name="T24" fmla="*/ 105 w 206"/>
                <a:gd name="T25" fmla="*/ 132 h 149"/>
                <a:gd name="T26" fmla="*/ 109 w 206"/>
                <a:gd name="T27" fmla="*/ 125 h 149"/>
                <a:gd name="T28" fmla="*/ 115 w 206"/>
                <a:gd name="T29" fmla="*/ 116 h 149"/>
                <a:gd name="T30" fmla="*/ 112 w 206"/>
                <a:gd name="T31" fmla="*/ 109 h 149"/>
                <a:gd name="T32" fmla="*/ 107 w 206"/>
                <a:gd name="T33" fmla="*/ 100 h 149"/>
                <a:gd name="T34" fmla="*/ 120 w 206"/>
                <a:gd name="T35" fmla="*/ 95 h 149"/>
                <a:gd name="T36" fmla="*/ 126 w 206"/>
                <a:gd name="T37" fmla="*/ 98 h 149"/>
                <a:gd name="T38" fmla="*/ 128 w 206"/>
                <a:gd name="T39" fmla="*/ 98 h 149"/>
                <a:gd name="T40" fmla="*/ 137 w 206"/>
                <a:gd name="T41" fmla="*/ 87 h 149"/>
                <a:gd name="T42" fmla="*/ 141 w 206"/>
                <a:gd name="T43" fmla="*/ 74 h 149"/>
                <a:gd name="T44" fmla="*/ 144 w 206"/>
                <a:gd name="T45" fmla="*/ 71 h 149"/>
                <a:gd name="T46" fmla="*/ 140 w 206"/>
                <a:gd name="T47" fmla="*/ 45 h 149"/>
                <a:gd name="T48" fmla="*/ 131 w 206"/>
                <a:gd name="T49" fmla="*/ 35 h 149"/>
                <a:gd name="T50" fmla="*/ 120 w 206"/>
                <a:gd name="T51" fmla="*/ 35 h 149"/>
                <a:gd name="T52" fmla="*/ 113 w 206"/>
                <a:gd name="T53" fmla="*/ 33 h 149"/>
                <a:gd name="T54" fmla="*/ 107 w 206"/>
                <a:gd name="T55" fmla="*/ 29 h 149"/>
                <a:gd name="T56" fmla="*/ 100 w 206"/>
                <a:gd name="T57" fmla="*/ 23 h 149"/>
                <a:gd name="T58" fmla="*/ 99 w 206"/>
                <a:gd name="T59" fmla="*/ 16 h 149"/>
                <a:gd name="T60" fmla="*/ 101 w 206"/>
                <a:gd name="T61" fmla="*/ 13 h 149"/>
                <a:gd name="T62" fmla="*/ 104 w 206"/>
                <a:gd name="T63" fmla="*/ 12 h 149"/>
                <a:gd name="T64" fmla="*/ 106 w 206"/>
                <a:gd name="T65" fmla="*/ 11 h 149"/>
                <a:gd name="T66" fmla="*/ 114 w 206"/>
                <a:gd name="T67" fmla="*/ 12 h 149"/>
                <a:gd name="T68" fmla="*/ 117 w 206"/>
                <a:gd name="T69" fmla="*/ 11 h 149"/>
                <a:gd name="T70" fmla="*/ 120 w 206"/>
                <a:gd name="T71" fmla="*/ 13 h 149"/>
                <a:gd name="T72" fmla="*/ 129 w 206"/>
                <a:gd name="T73" fmla="*/ 18 h 149"/>
                <a:gd name="T74" fmla="*/ 139 w 206"/>
                <a:gd name="T75" fmla="*/ 21 h 149"/>
                <a:gd name="T76" fmla="*/ 155 w 206"/>
                <a:gd name="T77" fmla="*/ 21 h 149"/>
                <a:gd name="T78" fmla="*/ 161 w 206"/>
                <a:gd name="T79" fmla="*/ 20 h 149"/>
                <a:gd name="T80" fmla="*/ 168 w 206"/>
                <a:gd name="T81" fmla="*/ 23 h 149"/>
                <a:gd name="T82" fmla="*/ 170 w 206"/>
                <a:gd name="T83" fmla="*/ 23 h 149"/>
                <a:gd name="T84" fmla="*/ 175 w 206"/>
                <a:gd name="T85" fmla="*/ 21 h 149"/>
                <a:gd name="T86" fmla="*/ 190 w 206"/>
                <a:gd name="T87" fmla="*/ 18 h 149"/>
                <a:gd name="T88" fmla="*/ 197 w 206"/>
                <a:gd name="T89" fmla="*/ 11 h 149"/>
                <a:gd name="T90" fmla="*/ 205 w 206"/>
                <a:gd name="T91" fmla="*/ 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6" h="149">
                  <a:moveTo>
                    <a:pt x="0" y="149"/>
                  </a:moveTo>
                  <a:lnTo>
                    <a:pt x="6" y="149"/>
                  </a:lnTo>
                  <a:lnTo>
                    <a:pt x="6" y="142"/>
                  </a:lnTo>
                  <a:lnTo>
                    <a:pt x="5" y="141"/>
                  </a:lnTo>
                  <a:lnTo>
                    <a:pt x="2" y="141"/>
                  </a:lnTo>
                  <a:lnTo>
                    <a:pt x="6" y="136"/>
                  </a:lnTo>
                  <a:lnTo>
                    <a:pt x="8" y="133"/>
                  </a:lnTo>
                  <a:lnTo>
                    <a:pt x="13" y="133"/>
                  </a:lnTo>
                  <a:lnTo>
                    <a:pt x="14" y="131"/>
                  </a:lnTo>
                  <a:lnTo>
                    <a:pt x="17" y="132"/>
                  </a:lnTo>
                  <a:lnTo>
                    <a:pt x="18" y="133"/>
                  </a:lnTo>
                  <a:lnTo>
                    <a:pt x="20" y="136"/>
                  </a:lnTo>
                  <a:lnTo>
                    <a:pt x="24" y="138"/>
                  </a:lnTo>
                  <a:lnTo>
                    <a:pt x="28" y="141"/>
                  </a:lnTo>
                  <a:lnTo>
                    <a:pt x="31" y="141"/>
                  </a:lnTo>
                  <a:lnTo>
                    <a:pt x="35" y="142"/>
                  </a:lnTo>
                  <a:lnTo>
                    <a:pt x="41" y="142"/>
                  </a:lnTo>
                  <a:lnTo>
                    <a:pt x="43" y="142"/>
                  </a:lnTo>
                  <a:lnTo>
                    <a:pt x="46" y="144"/>
                  </a:lnTo>
                  <a:lnTo>
                    <a:pt x="53" y="142"/>
                  </a:lnTo>
                  <a:lnTo>
                    <a:pt x="63" y="142"/>
                  </a:lnTo>
                  <a:lnTo>
                    <a:pt x="63" y="144"/>
                  </a:lnTo>
                  <a:lnTo>
                    <a:pt x="65" y="145"/>
                  </a:lnTo>
                  <a:lnTo>
                    <a:pt x="65" y="144"/>
                  </a:lnTo>
                  <a:lnTo>
                    <a:pt x="66" y="142"/>
                  </a:lnTo>
                  <a:lnTo>
                    <a:pt x="71" y="142"/>
                  </a:lnTo>
                  <a:lnTo>
                    <a:pt x="77" y="144"/>
                  </a:lnTo>
                  <a:lnTo>
                    <a:pt x="79" y="142"/>
                  </a:lnTo>
                  <a:lnTo>
                    <a:pt x="84" y="142"/>
                  </a:lnTo>
                  <a:lnTo>
                    <a:pt x="85" y="138"/>
                  </a:lnTo>
                  <a:lnTo>
                    <a:pt x="88" y="138"/>
                  </a:lnTo>
                  <a:lnTo>
                    <a:pt x="93" y="136"/>
                  </a:lnTo>
                  <a:lnTo>
                    <a:pt x="93" y="133"/>
                  </a:lnTo>
                  <a:lnTo>
                    <a:pt x="95" y="133"/>
                  </a:lnTo>
                  <a:lnTo>
                    <a:pt x="96" y="133"/>
                  </a:lnTo>
                  <a:lnTo>
                    <a:pt x="100" y="135"/>
                  </a:lnTo>
                  <a:lnTo>
                    <a:pt x="104" y="133"/>
                  </a:lnTo>
                  <a:lnTo>
                    <a:pt x="104" y="132"/>
                  </a:lnTo>
                  <a:lnTo>
                    <a:pt x="105" y="132"/>
                  </a:lnTo>
                  <a:lnTo>
                    <a:pt x="106" y="130"/>
                  </a:lnTo>
                  <a:lnTo>
                    <a:pt x="108" y="127"/>
                  </a:lnTo>
                  <a:lnTo>
                    <a:pt x="109" y="125"/>
                  </a:lnTo>
                  <a:lnTo>
                    <a:pt x="111" y="121"/>
                  </a:lnTo>
                  <a:lnTo>
                    <a:pt x="115" y="120"/>
                  </a:lnTo>
                  <a:lnTo>
                    <a:pt x="115" y="116"/>
                  </a:lnTo>
                  <a:lnTo>
                    <a:pt x="114" y="112"/>
                  </a:lnTo>
                  <a:lnTo>
                    <a:pt x="114" y="110"/>
                  </a:lnTo>
                  <a:lnTo>
                    <a:pt x="112" y="109"/>
                  </a:lnTo>
                  <a:lnTo>
                    <a:pt x="112" y="106"/>
                  </a:lnTo>
                  <a:lnTo>
                    <a:pt x="109" y="106"/>
                  </a:lnTo>
                  <a:lnTo>
                    <a:pt x="107" y="100"/>
                  </a:lnTo>
                  <a:lnTo>
                    <a:pt x="107" y="97"/>
                  </a:lnTo>
                  <a:lnTo>
                    <a:pt x="109" y="95"/>
                  </a:lnTo>
                  <a:lnTo>
                    <a:pt x="120" y="95"/>
                  </a:lnTo>
                  <a:lnTo>
                    <a:pt x="120" y="96"/>
                  </a:lnTo>
                  <a:lnTo>
                    <a:pt x="123" y="97"/>
                  </a:lnTo>
                  <a:lnTo>
                    <a:pt x="126" y="98"/>
                  </a:lnTo>
                  <a:lnTo>
                    <a:pt x="127" y="99"/>
                  </a:lnTo>
                  <a:lnTo>
                    <a:pt x="127" y="98"/>
                  </a:lnTo>
                  <a:lnTo>
                    <a:pt x="128" y="98"/>
                  </a:lnTo>
                  <a:lnTo>
                    <a:pt x="131" y="95"/>
                  </a:lnTo>
                  <a:lnTo>
                    <a:pt x="134" y="92"/>
                  </a:lnTo>
                  <a:lnTo>
                    <a:pt x="137" y="87"/>
                  </a:lnTo>
                  <a:lnTo>
                    <a:pt x="139" y="84"/>
                  </a:lnTo>
                  <a:lnTo>
                    <a:pt x="140" y="76"/>
                  </a:lnTo>
                  <a:lnTo>
                    <a:pt x="141" y="74"/>
                  </a:lnTo>
                  <a:lnTo>
                    <a:pt x="141" y="73"/>
                  </a:lnTo>
                  <a:lnTo>
                    <a:pt x="142" y="73"/>
                  </a:lnTo>
                  <a:lnTo>
                    <a:pt x="144" y="71"/>
                  </a:lnTo>
                  <a:lnTo>
                    <a:pt x="144" y="51"/>
                  </a:lnTo>
                  <a:lnTo>
                    <a:pt x="142" y="49"/>
                  </a:lnTo>
                  <a:lnTo>
                    <a:pt x="140" y="45"/>
                  </a:lnTo>
                  <a:lnTo>
                    <a:pt x="139" y="40"/>
                  </a:lnTo>
                  <a:lnTo>
                    <a:pt x="135" y="38"/>
                  </a:lnTo>
                  <a:lnTo>
                    <a:pt x="131" y="35"/>
                  </a:lnTo>
                  <a:lnTo>
                    <a:pt x="126" y="32"/>
                  </a:lnTo>
                  <a:lnTo>
                    <a:pt x="123" y="32"/>
                  </a:lnTo>
                  <a:lnTo>
                    <a:pt x="120" y="35"/>
                  </a:lnTo>
                  <a:lnTo>
                    <a:pt x="117" y="35"/>
                  </a:lnTo>
                  <a:lnTo>
                    <a:pt x="114" y="33"/>
                  </a:lnTo>
                  <a:lnTo>
                    <a:pt x="113" y="33"/>
                  </a:lnTo>
                  <a:lnTo>
                    <a:pt x="112" y="32"/>
                  </a:lnTo>
                  <a:lnTo>
                    <a:pt x="108" y="30"/>
                  </a:lnTo>
                  <a:lnTo>
                    <a:pt x="107" y="29"/>
                  </a:lnTo>
                  <a:lnTo>
                    <a:pt x="104" y="24"/>
                  </a:lnTo>
                  <a:lnTo>
                    <a:pt x="101" y="23"/>
                  </a:lnTo>
                  <a:lnTo>
                    <a:pt x="100" y="23"/>
                  </a:lnTo>
                  <a:lnTo>
                    <a:pt x="99" y="20"/>
                  </a:lnTo>
                  <a:lnTo>
                    <a:pt x="99" y="18"/>
                  </a:lnTo>
                  <a:lnTo>
                    <a:pt x="99" y="16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1" y="13"/>
                  </a:lnTo>
                  <a:lnTo>
                    <a:pt x="101" y="12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6" y="11"/>
                  </a:lnTo>
                  <a:lnTo>
                    <a:pt x="107" y="11"/>
                  </a:lnTo>
                  <a:lnTo>
                    <a:pt x="112" y="13"/>
                  </a:lnTo>
                  <a:lnTo>
                    <a:pt x="114" y="12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18" y="13"/>
                  </a:lnTo>
                  <a:lnTo>
                    <a:pt x="120" y="11"/>
                  </a:lnTo>
                  <a:lnTo>
                    <a:pt x="120" y="13"/>
                  </a:lnTo>
                  <a:lnTo>
                    <a:pt x="126" y="13"/>
                  </a:lnTo>
                  <a:lnTo>
                    <a:pt x="126" y="18"/>
                  </a:lnTo>
                  <a:lnTo>
                    <a:pt x="129" y="18"/>
                  </a:lnTo>
                  <a:lnTo>
                    <a:pt x="131" y="20"/>
                  </a:lnTo>
                  <a:lnTo>
                    <a:pt x="137" y="20"/>
                  </a:lnTo>
                  <a:lnTo>
                    <a:pt x="139" y="21"/>
                  </a:lnTo>
                  <a:lnTo>
                    <a:pt x="142" y="24"/>
                  </a:lnTo>
                  <a:lnTo>
                    <a:pt x="150" y="24"/>
                  </a:lnTo>
                  <a:lnTo>
                    <a:pt x="155" y="21"/>
                  </a:lnTo>
                  <a:lnTo>
                    <a:pt x="158" y="20"/>
                  </a:lnTo>
                  <a:lnTo>
                    <a:pt x="159" y="20"/>
                  </a:lnTo>
                  <a:lnTo>
                    <a:pt x="161" y="20"/>
                  </a:lnTo>
                  <a:lnTo>
                    <a:pt x="164" y="21"/>
                  </a:lnTo>
                  <a:lnTo>
                    <a:pt x="166" y="24"/>
                  </a:lnTo>
                  <a:lnTo>
                    <a:pt x="168" y="23"/>
                  </a:lnTo>
                  <a:lnTo>
                    <a:pt x="168" y="21"/>
                  </a:lnTo>
                  <a:lnTo>
                    <a:pt x="170" y="21"/>
                  </a:lnTo>
                  <a:lnTo>
                    <a:pt x="170" y="23"/>
                  </a:lnTo>
                  <a:lnTo>
                    <a:pt x="172" y="24"/>
                  </a:lnTo>
                  <a:lnTo>
                    <a:pt x="175" y="24"/>
                  </a:lnTo>
                  <a:lnTo>
                    <a:pt x="175" y="21"/>
                  </a:lnTo>
                  <a:lnTo>
                    <a:pt x="180" y="20"/>
                  </a:lnTo>
                  <a:lnTo>
                    <a:pt x="188" y="20"/>
                  </a:lnTo>
                  <a:lnTo>
                    <a:pt x="190" y="18"/>
                  </a:lnTo>
                  <a:lnTo>
                    <a:pt x="191" y="16"/>
                  </a:lnTo>
                  <a:lnTo>
                    <a:pt x="194" y="12"/>
                  </a:lnTo>
                  <a:lnTo>
                    <a:pt x="197" y="11"/>
                  </a:lnTo>
                  <a:lnTo>
                    <a:pt x="198" y="9"/>
                  </a:lnTo>
                  <a:lnTo>
                    <a:pt x="202" y="7"/>
                  </a:lnTo>
                  <a:lnTo>
                    <a:pt x="205" y="5"/>
                  </a:lnTo>
                  <a:lnTo>
                    <a:pt x="206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77" name="Freeform 143">
              <a:extLst>
                <a:ext uri="{FF2B5EF4-FFF2-40B4-BE49-F238E27FC236}">
                  <a16:creationId xmlns:a16="http://schemas.microsoft.com/office/drawing/2014/main" id="{76C97288-22F1-14F9-89B6-C6DBE23A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20" y="2416546"/>
              <a:ext cx="22398" cy="54019"/>
            </a:xfrm>
            <a:custGeom>
              <a:avLst/>
              <a:gdLst>
                <a:gd name="T0" fmla="*/ 17 w 115"/>
                <a:gd name="T1" fmla="*/ 278 h 289"/>
                <a:gd name="T2" fmla="*/ 19 w 115"/>
                <a:gd name="T3" fmla="*/ 271 h 289"/>
                <a:gd name="T4" fmla="*/ 22 w 115"/>
                <a:gd name="T5" fmla="*/ 268 h 289"/>
                <a:gd name="T6" fmla="*/ 23 w 115"/>
                <a:gd name="T7" fmla="*/ 267 h 289"/>
                <a:gd name="T8" fmla="*/ 25 w 115"/>
                <a:gd name="T9" fmla="*/ 266 h 289"/>
                <a:gd name="T10" fmla="*/ 28 w 115"/>
                <a:gd name="T11" fmla="*/ 262 h 289"/>
                <a:gd name="T12" fmla="*/ 30 w 115"/>
                <a:gd name="T13" fmla="*/ 258 h 289"/>
                <a:gd name="T14" fmla="*/ 38 w 115"/>
                <a:gd name="T15" fmla="*/ 253 h 289"/>
                <a:gd name="T16" fmla="*/ 38 w 115"/>
                <a:gd name="T17" fmla="*/ 245 h 289"/>
                <a:gd name="T18" fmla="*/ 57 w 115"/>
                <a:gd name="T19" fmla="*/ 239 h 289"/>
                <a:gd name="T20" fmla="*/ 59 w 115"/>
                <a:gd name="T21" fmla="*/ 237 h 289"/>
                <a:gd name="T22" fmla="*/ 69 w 115"/>
                <a:gd name="T23" fmla="*/ 237 h 289"/>
                <a:gd name="T24" fmla="*/ 77 w 115"/>
                <a:gd name="T25" fmla="*/ 231 h 289"/>
                <a:gd name="T26" fmla="*/ 84 w 115"/>
                <a:gd name="T27" fmla="*/ 223 h 289"/>
                <a:gd name="T28" fmla="*/ 90 w 115"/>
                <a:gd name="T29" fmla="*/ 217 h 289"/>
                <a:gd name="T30" fmla="*/ 93 w 115"/>
                <a:gd name="T31" fmla="*/ 207 h 289"/>
                <a:gd name="T32" fmla="*/ 100 w 115"/>
                <a:gd name="T33" fmla="*/ 199 h 289"/>
                <a:gd name="T34" fmla="*/ 104 w 115"/>
                <a:gd name="T35" fmla="*/ 193 h 289"/>
                <a:gd name="T36" fmla="*/ 104 w 115"/>
                <a:gd name="T37" fmla="*/ 190 h 289"/>
                <a:gd name="T38" fmla="*/ 106 w 115"/>
                <a:gd name="T39" fmla="*/ 187 h 289"/>
                <a:gd name="T40" fmla="*/ 109 w 115"/>
                <a:gd name="T41" fmla="*/ 184 h 289"/>
                <a:gd name="T42" fmla="*/ 113 w 115"/>
                <a:gd name="T43" fmla="*/ 173 h 289"/>
                <a:gd name="T44" fmla="*/ 113 w 115"/>
                <a:gd name="T45" fmla="*/ 163 h 289"/>
                <a:gd name="T46" fmla="*/ 113 w 115"/>
                <a:gd name="T47" fmla="*/ 160 h 289"/>
                <a:gd name="T48" fmla="*/ 109 w 115"/>
                <a:gd name="T49" fmla="*/ 151 h 289"/>
                <a:gd name="T50" fmla="*/ 101 w 115"/>
                <a:gd name="T51" fmla="*/ 144 h 289"/>
                <a:gd name="T52" fmla="*/ 93 w 115"/>
                <a:gd name="T53" fmla="*/ 141 h 289"/>
                <a:gd name="T54" fmla="*/ 82 w 115"/>
                <a:gd name="T55" fmla="*/ 141 h 289"/>
                <a:gd name="T56" fmla="*/ 71 w 115"/>
                <a:gd name="T57" fmla="*/ 140 h 289"/>
                <a:gd name="T58" fmla="*/ 66 w 115"/>
                <a:gd name="T59" fmla="*/ 138 h 289"/>
                <a:gd name="T60" fmla="*/ 58 w 115"/>
                <a:gd name="T61" fmla="*/ 133 h 289"/>
                <a:gd name="T62" fmla="*/ 52 w 115"/>
                <a:gd name="T63" fmla="*/ 136 h 289"/>
                <a:gd name="T64" fmla="*/ 28 w 115"/>
                <a:gd name="T65" fmla="*/ 138 h 289"/>
                <a:gd name="T66" fmla="*/ 26 w 115"/>
                <a:gd name="T67" fmla="*/ 139 h 289"/>
                <a:gd name="T68" fmla="*/ 11 w 115"/>
                <a:gd name="T69" fmla="*/ 141 h 289"/>
                <a:gd name="T70" fmla="*/ 1 w 115"/>
                <a:gd name="T71" fmla="*/ 138 h 289"/>
                <a:gd name="T72" fmla="*/ 0 w 115"/>
                <a:gd name="T73" fmla="*/ 127 h 289"/>
                <a:gd name="T74" fmla="*/ 22 w 115"/>
                <a:gd name="T75" fmla="*/ 122 h 289"/>
                <a:gd name="T76" fmla="*/ 25 w 115"/>
                <a:gd name="T77" fmla="*/ 116 h 289"/>
                <a:gd name="T78" fmla="*/ 30 w 115"/>
                <a:gd name="T79" fmla="*/ 111 h 289"/>
                <a:gd name="T80" fmla="*/ 33 w 115"/>
                <a:gd name="T81" fmla="*/ 108 h 289"/>
                <a:gd name="T82" fmla="*/ 36 w 115"/>
                <a:gd name="T83" fmla="*/ 100 h 289"/>
                <a:gd name="T84" fmla="*/ 41 w 115"/>
                <a:gd name="T85" fmla="*/ 97 h 289"/>
                <a:gd name="T86" fmla="*/ 44 w 115"/>
                <a:gd name="T87" fmla="*/ 95 h 289"/>
                <a:gd name="T88" fmla="*/ 49 w 115"/>
                <a:gd name="T89" fmla="*/ 81 h 289"/>
                <a:gd name="T90" fmla="*/ 52 w 115"/>
                <a:gd name="T91" fmla="*/ 76 h 289"/>
                <a:gd name="T92" fmla="*/ 55 w 115"/>
                <a:gd name="T93" fmla="*/ 73 h 289"/>
                <a:gd name="T94" fmla="*/ 63 w 115"/>
                <a:gd name="T95" fmla="*/ 67 h 289"/>
                <a:gd name="T96" fmla="*/ 68 w 115"/>
                <a:gd name="T97" fmla="*/ 62 h 289"/>
                <a:gd name="T98" fmla="*/ 66 w 115"/>
                <a:gd name="T99" fmla="*/ 53 h 289"/>
                <a:gd name="T100" fmla="*/ 67 w 115"/>
                <a:gd name="T101" fmla="*/ 49 h 289"/>
                <a:gd name="T102" fmla="*/ 73 w 115"/>
                <a:gd name="T103" fmla="*/ 43 h 289"/>
                <a:gd name="T104" fmla="*/ 73 w 115"/>
                <a:gd name="T105" fmla="*/ 34 h 289"/>
                <a:gd name="T106" fmla="*/ 73 w 115"/>
                <a:gd name="T107" fmla="*/ 29 h 289"/>
                <a:gd name="T108" fmla="*/ 70 w 115"/>
                <a:gd name="T109" fmla="*/ 27 h 289"/>
                <a:gd name="T110" fmla="*/ 69 w 115"/>
                <a:gd name="T111" fmla="*/ 21 h 289"/>
                <a:gd name="T112" fmla="*/ 63 w 115"/>
                <a:gd name="T113" fmla="*/ 18 h 289"/>
                <a:gd name="T114" fmla="*/ 60 w 115"/>
                <a:gd name="T115" fmla="*/ 7 h 289"/>
                <a:gd name="T116" fmla="*/ 69 w 115"/>
                <a:gd name="T11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" h="289">
                  <a:moveTo>
                    <a:pt x="17" y="289"/>
                  </a:moveTo>
                  <a:lnTo>
                    <a:pt x="17" y="278"/>
                  </a:lnTo>
                  <a:lnTo>
                    <a:pt x="17" y="273"/>
                  </a:lnTo>
                  <a:lnTo>
                    <a:pt x="19" y="271"/>
                  </a:lnTo>
                  <a:lnTo>
                    <a:pt x="22" y="269"/>
                  </a:lnTo>
                  <a:lnTo>
                    <a:pt x="22" y="268"/>
                  </a:lnTo>
                  <a:lnTo>
                    <a:pt x="23" y="268"/>
                  </a:lnTo>
                  <a:lnTo>
                    <a:pt x="23" y="267"/>
                  </a:lnTo>
                  <a:lnTo>
                    <a:pt x="24" y="267"/>
                  </a:lnTo>
                  <a:lnTo>
                    <a:pt x="25" y="266"/>
                  </a:lnTo>
                  <a:lnTo>
                    <a:pt x="28" y="264"/>
                  </a:lnTo>
                  <a:lnTo>
                    <a:pt x="28" y="262"/>
                  </a:lnTo>
                  <a:lnTo>
                    <a:pt x="30" y="262"/>
                  </a:lnTo>
                  <a:lnTo>
                    <a:pt x="30" y="258"/>
                  </a:lnTo>
                  <a:lnTo>
                    <a:pt x="36" y="258"/>
                  </a:lnTo>
                  <a:lnTo>
                    <a:pt x="38" y="253"/>
                  </a:lnTo>
                  <a:lnTo>
                    <a:pt x="41" y="250"/>
                  </a:lnTo>
                  <a:lnTo>
                    <a:pt x="38" y="245"/>
                  </a:lnTo>
                  <a:lnTo>
                    <a:pt x="46" y="239"/>
                  </a:lnTo>
                  <a:lnTo>
                    <a:pt x="57" y="239"/>
                  </a:lnTo>
                  <a:lnTo>
                    <a:pt x="59" y="238"/>
                  </a:lnTo>
                  <a:lnTo>
                    <a:pt x="59" y="237"/>
                  </a:lnTo>
                  <a:lnTo>
                    <a:pt x="60" y="237"/>
                  </a:lnTo>
                  <a:lnTo>
                    <a:pt x="69" y="237"/>
                  </a:lnTo>
                  <a:lnTo>
                    <a:pt x="71" y="234"/>
                  </a:lnTo>
                  <a:lnTo>
                    <a:pt x="77" y="231"/>
                  </a:lnTo>
                  <a:lnTo>
                    <a:pt x="79" y="228"/>
                  </a:lnTo>
                  <a:lnTo>
                    <a:pt x="84" y="223"/>
                  </a:lnTo>
                  <a:lnTo>
                    <a:pt x="85" y="219"/>
                  </a:lnTo>
                  <a:lnTo>
                    <a:pt x="90" y="217"/>
                  </a:lnTo>
                  <a:lnTo>
                    <a:pt x="91" y="212"/>
                  </a:lnTo>
                  <a:lnTo>
                    <a:pt x="93" y="207"/>
                  </a:lnTo>
                  <a:lnTo>
                    <a:pt x="99" y="204"/>
                  </a:lnTo>
                  <a:lnTo>
                    <a:pt x="100" y="199"/>
                  </a:lnTo>
                  <a:lnTo>
                    <a:pt x="104" y="196"/>
                  </a:lnTo>
                  <a:lnTo>
                    <a:pt x="104" y="193"/>
                  </a:lnTo>
                  <a:lnTo>
                    <a:pt x="104" y="191"/>
                  </a:lnTo>
                  <a:lnTo>
                    <a:pt x="104" y="190"/>
                  </a:lnTo>
                  <a:lnTo>
                    <a:pt x="105" y="190"/>
                  </a:lnTo>
                  <a:lnTo>
                    <a:pt x="106" y="187"/>
                  </a:lnTo>
                  <a:lnTo>
                    <a:pt x="108" y="185"/>
                  </a:lnTo>
                  <a:lnTo>
                    <a:pt x="109" y="184"/>
                  </a:lnTo>
                  <a:lnTo>
                    <a:pt x="109" y="182"/>
                  </a:lnTo>
                  <a:lnTo>
                    <a:pt x="113" y="173"/>
                  </a:lnTo>
                  <a:lnTo>
                    <a:pt x="115" y="169"/>
                  </a:lnTo>
                  <a:lnTo>
                    <a:pt x="113" y="163"/>
                  </a:lnTo>
                  <a:lnTo>
                    <a:pt x="112" y="161"/>
                  </a:lnTo>
                  <a:lnTo>
                    <a:pt x="113" y="160"/>
                  </a:lnTo>
                  <a:lnTo>
                    <a:pt x="112" y="155"/>
                  </a:lnTo>
                  <a:lnTo>
                    <a:pt x="109" y="151"/>
                  </a:lnTo>
                  <a:lnTo>
                    <a:pt x="104" y="149"/>
                  </a:lnTo>
                  <a:lnTo>
                    <a:pt x="101" y="144"/>
                  </a:lnTo>
                  <a:lnTo>
                    <a:pt x="96" y="140"/>
                  </a:lnTo>
                  <a:lnTo>
                    <a:pt x="93" y="141"/>
                  </a:lnTo>
                  <a:lnTo>
                    <a:pt x="90" y="140"/>
                  </a:lnTo>
                  <a:lnTo>
                    <a:pt x="82" y="141"/>
                  </a:lnTo>
                  <a:lnTo>
                    <a:pt x="77" y="141"/>
                  </a:lnTo>
                  <a:lnTo>
                    <a:pt x="71" y="140"/>
                  </a:lnTo>
                  <a:lnTo>
                    <a:pt x="68" y="138"/>
                  </a:lnTo>
                  <a:lnTo>
                    <a:pt x="66" y="138"/>
                  </a:lnTo>
                  <a:lnTo>
                    <a:pt x="60" y="134"/>
                  </a:lnTo>
                  <a:lnTo>
                    <a:pt x="58" y="133"/>
                  </a:lnTo>
                  <a:lnTo>
                    <a:pt x="54" y="135"/>
                  </a:lnTo>
                  <a:lnTo>
                    <a:pt x="52" y="136"/>
                  </a:lnTo>
                  <a:lnTo>
                    <a:pt x="44" y="138"/>
                  </a:lnTo>
                  <a:lnTo>
                    <a:pt x="28" y="138"/>
                  </a:lnTo>
                  <a:lnTo>
                    <a:pt x="26" y="138"/>
                  </a:lnTo>
                  <a:lnTo>
                    <a:pt x="26" y="139"/>
                  </a:lnTo>
                  <a:lnTo>
                    <a:pt x="25" y="141"/>
                  </a:lnTo>
                  <a:lnTo>
                    <a:pt x="11" y="141"/>
                  </a:lnTo>
                  <a:lnTo>
                    <a:pt x="4" y="140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0" y="127"/>
                  </a:lnTo>
                  <a:lnTo>
                    <a:pt x="6" y="122"/>
                  </a:lnTo>
                  <a:lnTo>
                    <a:pt x="22" y="122"/>
                  </a:lnTo>
                  <a:lnTo>
                    <a:pt x="24" y="120"/>
                  </a:lnTo>
                  <a:lnTo>
                    <a:pt x="25" y="116"/>
                  </a:lnTo>
                  <a:lnTo>
                    <a:pt x="28" y="116"/>
                  </a:lnTo>
                  <a:lnTo>
                    <a:pt x="30" y="111"/>
                  </a:lnTo>
                  <a:lnTo>
                    <a:pt x="32" y="109"/>
                  </a:lnTo>
                  <a:lnTo>
                    <a:pt x="33" y="108"/>
                  </a:lnTo>
                  <a:lnTo>
                    <a:pt x="35" y="105"/>
                  </a:lnTo>
                  <a:lnTo>
                    <a:pt x="36" y="100"/>
                  </a:lnTo>
                  <a:lnTo>
                    <a:pt x="38" y="98"/>
                  </a:lnTo>
                  <a:lnTo>
                    <a:pt x="41" y="97"/>
                  </a:lnTo>
                  <a:lnTo>
                    <a:pt x="41" y="95"/>
                  </a:lnTo>
                  <a:lnTo>
                    <a:pt x="44" y="95"/>
                  </a:lnTo>
                  <a:lnTo>
                    <a:pt x="49" y="95"/>
                  </a:lnTo>
                  <a:lnTo>
                    <a:pt x="49" y="81"/>
                  </a:lnTo>
                  <a:lnTo>
                    <a:pt x="49" y="77"/>
                  </a:lnTo>
                  <a:lnTo>
                    <a:pt x="52" y="76"/>
                  </a:lnTo>
                  <a:lnTo>
                    <a:pt x="55" y="75"/>
                  </a:lnTo>
                  <a:lnTo>
                    <a:pt x="55" y="73"/>
                  </a:lnTo>
                  <a:lnTo>
                    <a:pt x="58" y="67"/>
                  </a:lnTo>
                  <a:lnTo>
                    <a:pt x="63" y="67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8" y="56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7" y="49"/>
                  </a:lnTo>
                  <a:lnTo>
                    <a:pt x="69" y="45"/>
                  </a:lnTo>
                  <a:lnTo>
                    <a:pt x="73" y="43"/>
                  </a:lnTo>
                  <a:lnTo>
                    <a:pt x="77" y="40"/>
                  </a:lnTo>
                  <a:lnTo>
                    <a:pt x="73" y="34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70" y="27"/>
                  </a:lnTo>
                  <a:lnTo>
                    <a:pt x="69" y="27"/>
                  </a:lnTo>
                  <a:lnTo>
                    <a:pt x="69" y="21"/>
                  </a:lnTo>
                  <a:lnTo>
                    <a:pt x="68" y="18"/>
                  </a:lnTo>
                  <a:lnTo>
                    <a:pt x="63" y="18"/>
                  </a:lnTo>
                  <a:lnTo>
                    <a:pt x="60" y="13"/>
                  </a:lnTo>
                  <a:lnTo>
                    <a:pt x="60" y="7"/>
                  </a:lnTo>
                  <a:lnTo>
                    <a:pt x="68" y="5"/>
                  </a:lnTo>
                  <a:lnTo>
                    <a:pt x="69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78" name="Freeform 144">
              <a:extLst>
                <a:ext uri="{FF2B5EF4-FFF2-40B4-BE49-F238E27FC236}">
                  <a16:creationId xmlns:a16="http://schemas.microsoft.com/office/drawing/2014/main" id="{03909241-D780-103B-285B-407CC1594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73" y="2471883"/>
              <a:ext cx="54019" cy="23716"/>
            </a:xfrm>
            <a:custGeom>
              <a:avLst/>
              <a:gdLst>
                <a:gd name="T0" fmla="*/ 282 w 289"/>
                <a:gd name="T1" fmla="*/ 123 h 127"/>
                <a:gd name="T2" fmla="*/ 269 w 289"/>
                <a:gd name="T3" fmla="*/ 118 h 127"/>
                <a:gd name="T4" fmla="*/ 249 w 289"/>
                <a:gd name="T5" fmla="*/ 114 h 127"/>
                <a:gd name="T6" fmla="*/ 244 w 289"/>
                <a:gd name="T7" fmla="*/ 116 h 127"/>
                <a:gd name="T8" fmla="*/ 243 w 289"/>
                <a:gd name="T9" fmla="*/ 125 h 127"/>
                <a:gd name="T10" fmla="*/ 222 w 289"/>
                <a:gd name="T11" fmla="*/ 127 h 127"/>
                <a:gd name="T12" fmla="*/ 212 w 289"/>
                <a:gd name="T13" fmla="*/ 121 h 127"/>
                <a:gd name="T14" fmla="*/ 205 w 289"/>
                <a:gd name="T15" fmla="*/ 120 h 127"/>
                <a:gd name="T16" fmla="*/ 200 w 289"/>
                <a:gd name="T17" fmla="*/ 107 h 127"/>
                <a:gd name="T18" fmla="*/ 196 w 289"/>
                <a:gd name="T19" fmla="*/ 103 h 127"/>
                <a:gd name="T20" fmla="*/ 192 w 289"/>
                <a:gd name="T21" fmla="*/ 96 h 127"/>
                <a:gd name="T22" fmla="*/ 181 w 289"/>
                <a:gd name="T23" fmla="*/ 92 h 127"/>
                <a:gd name="T24" fmla="*/ 180 w 289"/>
                <a:gd name="T25" fmla="*/ 85 h 127"/>
                <a:gd name="T26" fmla="*/ 175 w 289"/>
                <a:gd name="T27" fmla="*/ 81 h 127"/>
                <a:gd name="T28" fmla="*/ 167 w 289"/>
                <a:gd name="T29" fmla="*/ 74 h 127"/>
                <a:gd name="T30" fmla="*/ 148 w 289"/>
                <a:gd name="T31" fmla="*/ 71 h 127"/>
                <a:gd name="T32" fmla="*/ 142 w 289"/>
                <a:gd name="T33" fmla="*/ 64 h 127"/>
                <a:gd name="T34" fmla="*/ 140 w 289"/>
                <a:gd name="T35" fmla="*/ 52 h 127"/>
                <a:gd name="T36" fmla="*/ 134 w 289"/>
                <a:gd name="T37" fmla="*/ 38 h 127"/>
                <a:gd name="T38" fmla="*/ 127 w 289"/>
                <a:gd name="T39" fmla="*/ 30 h 127"/>
                <a:gd name="T40" fmla="*/ 115 w 289"/>
                <a:gd name="T41" fmla="*/ 27 h 127"/>
                <a:gd name="T42" fmla="*/ 108 w 289"/>
                <a:gd name="T43" fmla="*/ 35 h 127"/>
                <a:gd name="T44" fmla="*/ 105 w 289"/>
                <a:gd name="T45" fmla="*/ 30 h 127"/>
                <a:gd name="T46" fmla="*/ 90 w 289"/>
                <a:gd name="T47" fmla="*/ 30 h 127"/>
                <a:gd name="T48" fmla="*/ 82 w 289"/>
                <a:gd name="T49" fmla="*/ 32 h 127"/>
                <a:gd name="T50" fmla="*/ 81 w 289"/>
                <a:gd name="T51" fmla="*/ 40 h 127"/>
                <a:gd name="T52" fmla="*/ 80 w 289"/>
                <a:gd name="T53" fmla="*/ 43 h 127"/>
                <a:gd name="T54" fmla="*/ 77 w 289"/>
                <a:gd name="T55" fmla="*/ 47 h 127"/>
                <a:gd name="T56" fmla="*/ 74 w 289"/>
                <a:gd name="T57" fmla="*/ 49 h 127"/>
                <a:gd name="T58" fmla="*/ 71 w 289"/>
                <a:gd name="T59" fmla="*/ 52 h 127"/>
                <a:gd name="T60" fmla="*/ 69 w 289"/>
                <a:gd name="T61" fmla="*/ 56 h 127"/>
                <a:gd name="T62" fmla="*/ 61 w 289"/>
                <a:gd name="T63" fmla="*/ 62 h 127"/>
                <a:gd name="T64" fmla="*/ 54 w 289"/>
                <a:gd name="T65" fmla="*/ 52 h 127"/>
                <a:gd name="T66" fmla="*/ 51 w 289"/>
                <a:gd name="T67" fmla="*/ 45 h 127"/>
                <a:gd name="T68" fmla="*/ 50 w 289"/>
                <a:gd name="T69" fmla="*/ 40 h 127"/>
                <a:gd name="T70" fmla="*/ 44 w 289"/>
                <a:gd name="T71" fmla="*/ 37 h 127"/>
                <a:gd name="T72" fmla="*/ 36 w 289"/>
                <a:gd name="T73" fmla="*/ 27 h 127"/>
                <a:gd name="T74" fmla="*/ 34 w 289"/>
                <a:gd name="T75" fmla="*/ 28 h 127"/>
                <a:gd name="T76" fmla="*/ 30 w 289"/>
                <a:gd name="T77" fmla="*/ 29 h 127"/>
                <a:gd name="T78" fmla="*/ 19 w 289"/>
                <a:gd name="T79" fmla="*/ 21 h 127"/>
                <a:gd name="T80" fmla="*/ 14 w 289"/>
                <a:gd name="T81" fmla="*/ 16 h 127"/>
                <a:gd name="T82" fmla="*/ 3 w 289"/>
                <a:gd name="T83" fmla="*/ 9 h 127"/>
                <a:gd name="T84" fmla="*/ 0 w 289"/>
                <a:gd name="T8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9" h="127">
                  <a:moveTo>
                    <a:pt x="289" y="125"/>
                  </a:moveTo>
                  <a:lnTo>
                    <a:pt x="282" y="125"/>
                  </a:lnTo>
                  <a:lnTo>
                    <a:pt x="282" y="123"/>
                  </a:lnTo>
                  <a:lnTo>
                    <a:pt x="278" y="120"/>
                  </a:lnTo>
                  <a:lnTo>
                    <a:pt x="271" y="120"/>
                  </a:lnTo>
                  <a:lnTo>
                    <a:pt x="269" y="118"/>
                  </a:lnTo>
                  <a:lnTo>
                    <a:pt x="267" y="114"/>
                  </a:lnTo>
                  <a:lnTo>
                    <a:pt x="251" y="114"/>
                  </a:lnTo>
                  <a:lnTo>
                    <a:pt x="249" y="114"/>
                  </a:lnTo>
                  <a:lnTo>
                    <a:pt x="249" y="116"/>
                  </a:lnTo>
                  <a:lnTo>
                    <a:pt x="246" y="116"/>
                  </a:lnTo>
                  <a:lnTo>
                    <a:pt x="244" y="116"/>
                  </a:lnTo>
                  <a:lnTo>
                    <a:pt x="244" y="119"/>
                  </a:lnTo>
                  <a:lnTo>
                    <a:pt x="243" y="121"/>
                  </a:lnTo>
                  <a:lnTo>
                    <a:pt x="243" y="125"/>
                  </a:lnTo>
                  <a:lnTo>
                    <a:pt x="238" y="125"/>
                  </a:lnTo>
                  <a:lnTo>
                    <a:pt x="236" y="127"/>
                  </a:lnTo>
                  <a:lnTo>
                    <a:pt x="222" y="127"/>
                  </a:lnTo>
                  <a:lnTo>
                    <a:pt x="218" y="125"/>
                  </a:lnTo>
                  <a:lnTo>
                    <a:pt x="214" y="123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1" y="123"/>
                  </a:lnTo>
                  <a:lnTo>
                    <a:pt x="205" y="120"/>
                  </a:lnTo>
                  <a:lnTo>
                    <a:pt x="202" y="120"/>
                  </a:lnTo>
                  <a:lnTo>
                    <a:pt x="202" y="112"/>
                  </a:lnTo>
                  <a:lnTo>
                    <a:pt x="200" y="107"/>
                  </a:lnTo>
                  <a:lnTo>
                    <a:pt x="200" y="106"/>
                  </a:lnTo>
                  <a:lnTo>
                    <a:pt x="196" y="104"/>
                  </a:lnTo>
                  <a:lnTo>
                    <a:pt x="196" y="103"/>
                  </a:lnTo>
                  <a:lnTo>
                    <a:pt x="194" y="103"/>
                  </a:lnTo>
                  <a:lnTo>
                    <a:pt x="193" y="98"/>
                  </a:lnTo>
                  <a:lnTo>
                    <a:pt x="192" y="96"/>
                  </a:lnTo>
                  <a:lnTo>
                    <a:pt x="189" y="96"/>
                  </a:lnTo>
                  <a:lnTo>
                    <a:pt x="186" y="92"/>
                  </a:lnTo>
                  <a:lnTo>
                    <a:pt x="181" y="92"/>
                  </a:lnTo>
                  <a:lnTo>
                    <a:pt x="180" y="91"/>
                  </a:lnTo>
                  <a:lnTo>
                    <a:pt x="181" y="90"/>
                  </a:lnTo>
                  <a:lnTo>
                    <a:pt x="180" y="85"/>
                  </a:lnTo>
                  <a:lnTo>
                    <a:pt x="180" y="84"/>
                  </a:lnTo>
                  <a:lnTo>
                    <a:pt x="178" y="81"/>
                  </a:lnTo>
                  <a:lnTo>
                    <a:pt x="175" y="81"/>
                  </a:lnTo>
                  <a:lnTo>
                    <a:pt x="170" y="79"/>
                  </a:lnTo>
                  <a:lnTo>
                    <a:pt x="169" y="74"/>
                  </a:lnTo>
                  <a:lnTo>
                    <a:pt x="167" y="74"/>
                  </a:lnTo>
                  <a:lnTo>
                    <a:pt x="161" y="73"/>
                  </a:lnTo>
                  <a:lnTo>
                    <a:pt x="158" y="71"/>
                  </a:lnTo>
                  <a:lnTo>
                    <a:pt x="148" y="71"/>
                  </a:lnTo>
                  <a:lnTo>
                    <a:pt x="146" y="66"/>
                  </a:lnTo>
                  <a:lnTo>
                    <a:pt x="145" y="65"/>
                  </a:lnTo>
                  <a:lnTo>
                    <a:pt x="142" y="64"/>
                  </a:lnTo>
                  <a:lnTo>
                    <a:pt x="142" y="62"/>
                  </a:lnTo>
                  <a:lnTo>
                    <a:pt x="142" y="54"/>
                  </a:lnTo>
                  <a:lnTo>
                    <a:pt x="140" y="52"/>
                  </a:lnTo>
                  <a:lnTo>
                    <a:pt x="140" y="49"/>
                  </a:lnTo>
                  <a:lnTo>
                    <a:pt x="136" y="41"/>
                  </a:lnTo>
                  <a:lnTo>
                    <a:pt x="134" y="38"/>
                  </a:lnTo>
                  <a:lnTo>
                    <a:pt x="131" y="38"/>
                  </a:lnTo>
                  <a:lnTo>
                    <a:pt x="128" y="33"/>
                  </a:lnTo>
                  <a:lnTo>
                    <a:pt x="127" y="30"/>
                  </a:lnTo>
                  <a:lnTo>
                    <a:pt x="123" y="27"/>
                  </a:lnTo>
                  <a:lnTo>
                    <a:pt x="118" y="27"/>
                  </a:lnTo>
                  <a:lnTo>
                    <a:pt x="115" y="27"/>
                  </a:lnTo>
                  <a:lnTo>
                    <a:pt x="109" y="29"/>
                  </a:lnTo>
                  <a:lnTo>
                    <a:pt x="109" y="32"/>
                  </a:lnTo>
                  <a:lnTo>
                    <a:pt x="108" y="35"/>
                  </a:lnTo>
                  <a:lnTo>
                    <a:pt x="107" y="35"/>
                  </a:lnTo>
                  <a:lnTo>
                    <a:pt x="107" y="36"/>
                  </a:lnTo>
                  <a:lnTo>
                    <a:pt x="105" y="30"/>
                  </a:lnTo>
                  <a:lnTo>
                    <a:pt x="104" y="29"/>
                  </a:lnTo>
                  <a:lnTo>
                    <a:pt x="94" y="29"/>
                  </a:lnTo>
                  <a:lnTo>
                    <a:pt x="90" y="30"/>
                  </a:lnTo>
                  <a:lnTo>
                    <a:pt x="85" y="30"/>
                  </a:lnTo>
                  <a:lnTo>
                    <a:pt x="83" y="31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2" y="38"/>
                  </a:lnTo>
                  <a:lnTo>
                    <a:pt x="81" y="40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3"/>
                  </a:lnTo>
                  <a:lnTo>
                    <a:pt x="78" y="43"/>
                  </a:lnTo>
                  <a:lnTo>
                    <a:pt x="78" y="44"/>
                  </a:lnTo>
                  <a:lnTo>
                    <a:pt x="77" y="47"/>
                  </a:lnTo>
                  <a:lnTo>
                    <a:pt x="75" y="48"/>
                  </a:lnTo>
                  <a:lnTo>
                    <a:pt x="74" y="48"/>
                  </a:lnTo>
                  <a:lnTo>
                    <a:pt x="74" y="49"/>
                  </a:lnTo>
                  <a:lnTo>
                    <a:pt x="74" y="51"/>
                  </a:lnTo>
                  <a:lnTo>
                    <a:pt x="72" y="52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69" y="56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61" y="62"/>
                  </a:lnTo>
                  <a:lnTo>
                    <a:pt x="58" y="62"/>
                  </a:lnTo>
                  <a:lnTo>
                    <a:pt x="58" y="54"/>
                  </a:lnTo>
                  <a:lnTo>
                    <a:pt x="54" y="52"/>
                  </a:lnTo>
                  <a:lnTo>
                    <a:pt x="52" y="51"/>
                  </a:lnTo>
                  <a:lnTo>
                    <a:pt x="52" y="49"/>
                  </a:lnTo>
                  <a:lnTo>
                    <a:pt x="51" y="45"/>
                  </a:lnTo>
                  <a:lnTo>
                    <a:pt x="51" y="44"/>
                  </a:lnTo>
                  <a:lnTo>
                    <a:pt x="50" y="43"/>
                  </a:lnTo>
                  <a:lnTo>
                    <a:pt x="50" y="40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4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9"/>
                  </a:lnTo>
                  <a:lnTo>
                    <a:pt x="27" y="27"/>
                  </a:lnTo>
                  <a:lnTo>
                    <a:pt x="23" y="25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5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79" name="Freeform 145">
              <a:extLst>
                <a:ext uri="{FF2B5EF4-FFF2-40B4-BE49-F238E27FC236}">
                  <a16:creationId xmlns:a16="http://schemas.microsoft.com/office/drawing/2014/main" id="{91892B0E-0ABD-C049-DC5E-54A514AC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10" y="2494281"/>
              <a:ext cx="18445" cy="34256"/>
            </a:xfrm>
            <a:custGeom>
              <a:avLst/>
              <a:gdLst>
                <a:gd name="T0" fmla="*/ 84 w 94"/>
                <a:gd name="T1" fmla="*/ 179 h 180"/>
                <a:gd name="T2" fmla="*/ 74 w 94"/>
                <a:gd name="T3" fmla="*/ 178 h 180"/>
                <a:gd name="T4" fmla="*/ 71 w 94"/>
                <a:gd name="T5" fmla="*/ 174 h 180"/>
                <a:gd name="T6" fmla="*/ 69 w 94"/>
                <a:gd name="T7" fmla="*/ 174 h 180"/>
                <a:gd name="T8" fmla="*/ 58 w 94"/>
                <a:gd name="T9" fmla="*/ 172 h 180"/>
                <a:gd name="T10" fmla="*/ 51 w 94"/>
                <a:gd name="T11" fmla="*/ 164 h 180"/>
                <a:gd name="T12" fmla="*/ 50 w 94"/>
                <a:gd name="T13" fmla="*/ 158 h 180"/>
                <a:gd name="T14" fmla="*/ 52 w 94"/>
                <a:gd name="T15" fmla="*/ 153 h 180"/>
                <a:gd name="T16" fmla="*/ 51 w 94"/>
                <a:gd name="T17" fmla="*/ 148 h 180"/>
                <a:gd name="T18" fmla="*/ 49 w 94"/>
                <a:gd name="T19" fmla="*/ 140 h 180"/>
                <a:gd name="T20" fmla="*/ 38 w 94"/>
                <a:gd name="T21" fmla="*/ 129 h 180"/>
                <a:gd name="T22" fmla="*/ 33 w 94"/>
                <a:gd name="T23" fmla="*/ 125 h 180"/>
                <a:gd name="T24" fmla="*/ 36 w 94"/>
                <a:gd name="T25" fmla="*/ 114 h 180"/>
                <a:gd name="T26" fmla="*/ 43 w 94"/>
                <a:gd name="T27" fmla="*/ 114 h 180"/>
                <a:gd name="T28" fmla="*/ 54 w 94"/>
                <a:gd name="T29" fmla="*/ 107 h 180"/>
                <a:gd name="T30" fmla="*/ 63 w 94"/>
                <a:gd name="T31" fmla="*/ 103 h 180"/>
                <a:gd name="T32" fmla="*/ 69 w 94"/>
                <a:gd name="T33" fmla="*/ 101 h 180"/>
                <a:gd name="T34" fmla="*/ 76 w 94"/>
                <a:gd name="T35" fmla="*/ 95 h 180"/>
                <a:gd name="T36" fmla="*/ 79 w 94"/>
                <a:gd name="T37" fmla="*/ 93 h 180"/>
                <a:gd name="T38" fmla="*/ 76 w 94"/>
                <a:gd name="T39" fmla="*/ 82 h 180"/>
                <a:gd name="T40" fmla="*/ 82 w 94"/>
                <a:gd name="T41" fmla="*/ 76 h 180"/>
                <a:gd name="T42" fmla="*/ 82 w 94"/>
                <a:gd name="T43" fmla="*/ 65 h 180"/>
                <a:gd name="T44" fmla="*/ 82 w 94"/>
                <a:gd name="T45" fmla="*/ 49 h 180"/>
                <a:gd name="T46" fmla="*/ 85 w 94"/>
                <a:gd name="T47" fmla="*/ 48 h 180"/>
                <a:gd name="T48" fmla="*/ 87 w 94"/>
                <a:gd name="T49" fmla="*/ 47 h 180"/>
                <a:gd name="T50" fmla="*/ 89 w 94"/>
                <a:gd name="T51" fmla="*/ 31 h 180"/>
                <a:gd name="T52" fmla="*/ 85 w 94"/>
                <a:gd name="T53" fmla="*/ 27 h 180"/>
                <a:gd name="T54" fmla="*/ 79 w 94"/>
                <a:gd name="T55" fmla="*/ 20 h 180"/>
                <a:gd name="T56" fmla="*/ 78 w 94"/>
                <a:gd name="T57" fmla="*/ 16 h 180"/>
                <a:gd name="T58" fmla="*/ 82 w 94"/>
                <a:gd name="T59" fmla="*/ 5 h 180"/>
                <a:gd name="T60" fmla="*/ 74 w 94"/>
                <a:gd name="T61" fmla="*/ 3 h 180"/>
                <a:gd name="T62" fmla="*/ 69 w 94"/>
                <a:gd name="T63" fmla="*/ 0 h 180"/>
                <a:gd name="T64" fmla="*/ 64 w 94"/>
                <a:gd name="T65" fmla="*/ 4 h 180"/>
                <a:gd name="T66" fmla="*/ 63 w 94"/>
                <a:gd name="T67" fmla="*/ 7 h 180"/>
                <a:gd name="T68" fmla="*/ 60 w 94"/>
                <a:gd name="T69" fmla="*/ 16 h 180"/>
                <a:gd name="T70" fmla="*/ 58 w 94"/>
                <a:gd name="T71" fmla="*/ 17 h 180"/>
                <a:gd name="T72" fmla="*/ 54 w 94"/>
                <a:gd name="T73" fmla="*/ 19 h 180"/>
                <a:gd name="T74" fmla="*/ 50 w 94"/>
                <a:gd name="T75" fmla="*/ 27 h 180"/>
                <a:gd name="T76" fmla="*/ 48 w 94"/>
                <a:gd name="T77" fmla="*/ 28 h 180"/>
                <a:gd name="T78" fmla="*/ 47 w 94"/>
                <a:gd name="T79" fmla="*/ 30 h 180"/>
                <a:gd name="T80" fmla="*/ 27 w 94"/>
                <a:gd name="T81" fmla="*/ 36 h 180"/>
                <a:gd name="T82" fmla="*/ 22 w 94"/>
                <a:gd name="T83" fmla="*/ 29 h 180"/>
                <a:gd name="T84" fmla="*/ 17 w 94"/>
                <a:gd name="T85" fmla="*/ 18 h 180"/>
                <a:gd name="T86" fmla="*/ 8 w 94"/>
                <a:gd name="T87" fmla="*/ 16 h 180"/>
                <a:gd name="T88" fmla="*/ 3 w 94"/>
                <a:gd name="T89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80">
                  <a:moveTo>
                    <a:pt x="93" y="180"/>
                  </a:moveTo>
                  <a:lnTo>
                    <a:pt x="85" y="180"/>
                  </a:lnTo>
                  <a:lnTo>
                    <a:pt x="84" y="179"/>
                  </a:lnTo>
                  <a:lnTo>
                    <a:pt x="83" y="180"/>
                  </a:lnTo>
                  <a:lnTo>
                    <a:pt x="82" y="178"/>
                  </a:lnTo>
                  <a:lnTo>
                    <a:pt x="74" y="178"/>
                  </a:lnTo>
                  <a:lnTo>
                    <a:pt x="72" y="177"/>
                  </a:lnTo>
                  <a:lnTo>
                    <a:pt x="72" y="174"/>
                  </a:lnTo>
                  <a:lnTo>
                    <a:pt x="71" y="174"/>
                  </a:lnTo>
                  <a:lnTo>
                    <a:pt x="71" y="178"/>
                  </a:lnTo>
                  <a:lnTo>
                    <a:pt x="69" y="177"/>
                  </a:lnTo>
                  <a:lnTo>
                    <a:pt x="69" y="174"/>
                  </a:lnTo>
                  <a:lnTo>
                    <a:pt x="60" y="174"/>
                  </a:lnTo>
                  <a:lnTo>
                    <a:pt x="58" y="173"/>
                  </a:lnTo>
                  <a:lnTo>
                    <a:pt x="58" y="172"/>
                  </a:lnTo>
                  <a:lnTo>
                    <a:pt x="53" y="170"/>
                  </a:lnTo>
                  <a:lnTo>
                    <a:pt x="52" y="169"/>
                  </a:lnTo>
                  <a:lnTo>
                    <a:pt x="51" y="164"/>
                  </a:lnTo>
                  <a:lnTo>
                    <a:pt x="52" y="161"/>
                  </a:lnTo>
                  <a:lnTo>
                    <a:pt x="50" y="159"/>
                  </a:lnTo>
                  <a:lnTo>
                    <a:pt x="50" y="158"/>
                  </a:lnTo>
                  <a:lnTo>
                    <a:pt x="52" y="156"/>
                  </a:lnTo>
                  <a:lnTo>
                    <a:pt x="53" y="153"/>
                  </a:lnTo>
                  <a:lnTo>
                    <a:pt x="52" y="153"/>
                  </a:lnTo>
                  <a:lnTo>
                    <a:pt x="50" y="153"/>
                  </a:lnTo>
                  <a:lnTo>
                    <a:pt x="50" y="150"/>
                  </a:lnTo>
                  <a:lnTo>
                    <a:pt x="51" y="148"/>
                  </a:lnTo>
                  <a:lnTo>
                    <a:pt x="51" y="147"/>
                  </a:lnTo>
                  <a:lnTo>
                    <a:pt x="52" y="147"/>
                  </a:lnTo>
                  <a:lnTo>
                    <a:pt x="49" y="140"/>
                  </a:lnTo>
                  <a:lnTo>
                    <a:pt x="39" y="134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3" y="126"/>
                  </a:lnTo>
                  <a:lnTo>
                    <a:pt x="33" y="125"/>
                  </a:lnTo>
                  <a:lnTo>
                    <a:pt x="33" y="117"/>
                  </a:lnTo>
                  <a:lnTo>
                    <a:pt x="30" y="117"/>
                  </a:lnTo>
                  <a:lnTo>
                    <a:pt x="36" y="114"/>
                  </a:lnTo>
                  <a:lnTo>
                    <a:pt x="37" y="114"/>
                  </a:lnTo>
                  <a:lnTo>
                    <a:pt x="39" y="117"/>
                  </a:lnTo>
                  <a:lnTo>
                    <a:pt x="43" y="114"/>
                  </a:lnTo>
                  <a:lnTo>
                    <a:pt x="50" y="114"/>
                  </a:lnTo>
                  <a:lnTo>
                    <a:pt x="52" y="109"/>
                  </a:lnTo>
                  <a:lnTo>
                    <a:pt x="54" y="107"/>
                  </a:lnTo>
                  <a:lnTo>
                    <a:pt x="58" y="107"/>
                  </a:lnTo>
                  <a:lnTo>
                    <a:pt x="60" y="106"/>
                  </a:lnTo>
                  <a:lnTo>
                    <a:pt x="63" y="103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9" y="101"/>
                  </a:lnTo>
                  <a:lnTo>
                    <a:pt x="69" y="98"/>
                  </a:lnTo>
                  <a:lnTo>
                    <a:pt x="72" y="98"/>
                  </a:lnTo>
                  <a:lnTo>
                    <a:pt x="76" y="95"/>
                  </a:lnTo>
                  <a:lnTo>
                    <a:pt x="78" y="94"/>
                  </a:lnTo>
                  <a:lnTo>
                    <a:pt x="78" y="93"/>
                  </a:lnTo>
                  <a:lnTo>
                    <a:pt x="79" y="93"/>
                  </a:lnTo>
                  <a:lnTo>
                    <a:pt x="79" y="85"/>
                  </a:lnTo>
                  <a:lnTo>
                    <a:pt x="76" y="84"/>
                  </a:lnTo>
                  <a:lnTo>
                    <a:pt x="76" y="82"/>
                  </a:lnTo>
                  <a:lnTo>
                    <a:pt x="78" y="79"/>
                  </a:lnTo>
                  <a:lnTo>
                    <a:pt x="79" y="77"/>
                  </a:lnTo>
                  <a:lnTo>
                    <a:pt x="82" y="76"/>
                  </a:lnTo>
                  <a:lnTo>
                    <a:pt x="82" y="71"/>
                  </a:lnTo>
                  <a:lnTo>
                    <a:pt x="82" y="69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2" y="60"/>
                  </a:lnTo>
                  <a:lnTo>
                    <a:pt x="82" y="49"/>
                  </a:lnTo>
                  <a:lnTo>
                    <a:pt x="82" y="48"/>
                  </a:lnTo>
                  <a:lnTo>
                    <a:pt x="83" y="48"/>
                  </a:lnTo>
                  <a:lnTo>
                    <a:pt x="85" y="48"/>
                  </a:lnTo>
                  <a:lnTo>
                    <a:pt x="85" y="47"/>
                  </a:lnTo>
                  <a:lnTo>
                    <a:pt x="86" y="47"/>
                  </a:lnTo>
                  <a:lnTo>
                    <a:pt x="87" y="47"/>
                  </a:lnTo>
                  <a:lnTo>
                    <a:pt x="94" y="40"/>
                  </a:lnTo>
                  <a:lnTo>
                    <a:pt x="93" y="36"/>
                  </a:lnTo>
                  <a:lnTo>
                    <a:pt x="89" y="31"/>
                  </a:lnTo>
                  <a:lnTo>
                    <a:pt x="87" y="30"/>
                  </a:lnTo>
                  <a:lnTo>
                    <a:pt x="87" y="29"/>
                  </a:lnTo>
                  <a:lnTo>
                    <a:pt x="85" y="27"/>
                  </a:lnTo>
                  <a:lnTo>
                    <a:pt x="83" y="27"/>
                  </a:lnTo>
                  <a:lnTo>
                    <a:pt x="82" y="22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79" y="14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6" y="5"/>
                  </a:lnTo>
                  <a:lnTo>
                    <a:pt x="75" y="3"/>
                  </a:lnTo>
                  <a:lnTo>
                    <a:pt x="74" y="3"/>
                  </a:lnTo>
                  <a:lnTo>
                    <a:pt x="72" y="3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7"/>
                  </a:lnTo>
                  <a:lnTo>
                    <a:pt x="61" y="8"/>
                  </a:lnTo>
                  <a:lnTo>
                    <a:pt x="61" y="14"/>
                  </a:lnTo>
                  <a:lnTo>
                    <a:pt x="60" y="16"/>
                  </a:lnTo>
                  <a:lnTo>
                    <a:pt x="59" y="16"/>
                  </a:lnTo>
                  <a:lnTo>
                    <a:pt x="59" y="17"/>
                  </a:lnTo>
                  <a:lnTo>
                    <a:pt x="58" y="17"/>
                  </a:lnTo>
                  <a:lnTo>
                    <a:pt x="58" y="18"/>
                  </a:lnTo>
                  <a:lnTo>
                    <a:pt x="57" y="18"/>
                  </a:lnTo>
                  <a:lnTo>
                    <a:pt x="54" y="19"/>
                  </a:lnTo>
                  <a:lnTo>
                    <a:pt x="52" y="22"/>
                  </a:lnTo>
                  <a:lnTo>
                    <a:pt x="50" y="23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7" y="28"/>
                  </a:lnTo>
                  <a:lnTo>
                    <a:pt x="47" y="29"/>
                  </a:lnTo>
                  <a:lnTo>
                    <a:pt x="47" y="30"/>
                  </a:lnTo>
                  <a:lnTo>
                    <a:pt x="43" y="30"/>
                  </a:lnTo>
                  <a:lnTo>
                    <a:pt x="38" y="36"/>
                  </a:lnTo>
                  <a:lnTo>
                    <a:pt x="27" y="36"/>
                  </a:lnTo>
                  <a:lnTo>
                    <a:pt x="25" y="35"/>
                  </a:lnTo>
                  <a:lnTo>
                    <a:pt x="22" y="38"/>
                  </a:lnTo>
                  <a:lnTo>
                    <a:pt x="22" y="29"/>
                  </a:lnTo>
                  <a:lnTo>
                    <a:pt x="19" y="25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11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80" name="Freeform 146">
              <a:extLst>
                <a:ext uri="{FF2B5EF4-FFF2-40B4-BE49-F238E27FC236}">
                  <a16:creationId xmlns:a16="http://schemas.microsoft.com/office/drawing/2014/main" id="{4447DC90-34F7-8126-C91C-AEE5A0897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02" y="2528537"/>
              <a:ext cx="19763" cy="56654"/>
            </a:xfrm>
            <a:custGeom>
              <a:avLst/>
              <a:gdLst>
                <a:gd name="T0" fmla="*/ 97 w 108"/>
                <a:gd name="T1" fmla="*/ 297 h 302"/>
                <a:gd name="T2" fmla="*/ 87 w 108"/>
                <a:gd name="T3" fmla="*/ 289 h 302"/>
                <a:gd name="T4" fmla="*/ 57 w 108"/>
                <a:gd name="T5" fmla="*/ 288 h 302"/>
                <a:gd name="T6" fmla="*/ 51 w 108"/>
                <a:gd name="T7" fmla="*/ 284 h 302"/>
                <a:gd name="T8" fmla="*/ 38 w 108"/>
                <a:gd name="T9" fmla="*/ 282 h 302"/>
                <a:gd name="T10" fmla="*/ 24 w 108"/>
                <a:gd name="T11" fmla="*/ 278 h 302"/>
                <a:gd name="T12" fmla="*/ 17 w 108"/>
                <a:gd name="T13" fmla="*/ 278 h 302"/>
                <a:gd name="T14" fmla="*/ 13 w 108"/>
                <a:gd name="T15" fmla="*/ 278 h 302"/>
                <a:gd name="T16" fmla="*/ 10 w 108"/>
                <a:gd name="T17" fmla="*/ 273 h 302"/>
                <a:gd name="T18" fmla="*/ 10 w 108"/>
                <a:gd name="T19" fmla="*/ 255 h 302"/>
                <a:gd name="T20" fmla="*/ 13 w 108"/>
                <a:gd name="T21" fmla="*/ 244 h 302"/>
                <a:gd name="T22" fmla="*/ 17 w 108"/>
                <a:gd name="T23" fmla="*/ 231 h 302"/>
                <a:gd name="T24" fmla="*/ 18 w 108"/>
                <a:gd name="T25" fmla="*/ 220 h 302"/>
                <a:gd name="T26" fmla="*/ 21 w 108"/>
                <a:gd name="T27" fmla="*/ 212 h 302"/>
                <a:gd name="T28" fmla="*/ 25 w 108"/>
                <a:gd name="T29" fmla="*/ 200 h 302"/>
                <a:gd name="T30" fmla="*/ 25 w 108"/>
                <a:gd name="T31" fmla="*/ 193 h 302"/>
                <a:gd name="T32" fmla="*/ 21 w 108"/>
                <a:gd name="T33" fmla="*/ 185 h 302"/>
                <a:gd name="T34" fmla="*/ 22 w 108"/>
                <a:gd name="T35" fmla="*/ 178 h 302"/>
                <a:gd name="T36" fmla="*/ 24 w 108"/>
                <a:gd name="T37" fmla="*/ 177 h 302"/>
                <a:gd name="T38" fmla="*/ 26 w 108"/>
                <a:gd name="T39" fmla="*/ 176 h 302"/>
                <a:gd name="T40" fmla="*/ 29 w 108"/>
                <a:gd name="T41" fmla="*/ 174 h 302"/>
                <a:gd name="T42" fmla="*/ 35 w 108"/>
                <a:gd name="T43" fmla="*/ 169 h 302"/>
                <a:gd name="T44" fmla="*/ 40 w 108"/>
                <a:gd name="T45" fmla="*/ 166 h 302"/>
                <a:gd name="T46" fmla="*/ 40 w 108"/>
                <a:gd name="T47" fmla="*/ 157 h 302"/>
                <a:gd name="T48" fmla="*/ 40 w 108"/>
                <a:gd name="T49" fmla="*/ 144 h 302"/>
                <a:gd name="T50" fmla="*/ 36 w 108"/>
                <a:gd name="T51" fmla="*/ 133 h 302"/>
                <a:gd name="T52" fmla="*/ 32 w 108"/>
                <a:gd name="T53" fmla="*/ 125 h 302"/>
                <a:gd name="T54" fmla="*/ 26 w 108"/>
                <a:gd name="T55" fmla="*/ 120 h 302"/>
                <a:gd name="T56" fmla="*/ 24 w 108"/>
                <a:gd name="T57" fmla="*/ 120 h 302"/>
                <a:gd name="T58" fmla="*/ 15 w 108"/>
                <a:gd name="T59" fmla="*/ 121 h 302"/>
                <a:gd name="T60" fmla="*/ 12 w 108"/>
                <a:gd name="T61" fmla="*/ 111 h 302"/>
                <a:gd name="T62" fmla="*/ 4 w 108"/>
                <a:gd name="T63" fmla="*/ 101 h 302"/>
                <a:gd name="T64" fmla="*/ 0 w 108"/>
                <a:gd name="T65" fmla="*/ 93 h 302"/>
                <a:gd name="T66" fmla="*/ 0 w 108"/>
                <a:gd name="T67" fmla="*/ 81 h 302"/>
                <a:gd name="T68" fmla="*/ 2 w 108"/>
                <a:gd name="T69" fmla="*/ 30 h 302"/>
                <a:gd name="T70" fmla="*/ 11 w 108"/>
                <a:gd name="T71" fmla="*/ 24 h 302"/>
                <a:gd name="T72" fmla="*/ 14 w 108"/>
                <a:gd name="T73" fmla="*/ 23 h 302"/>
                <a:gd name="T74" fmla="*/ 21 w 108"/>
                <a:gd name="T75" fmla="*/ 22 h 302"/>
                <a:gd name="T76" fmla="*/ 40 w 108"/>
                <a:gd name="T77" fmla="*/ 22 h 302"/>
                <a:gd name="T78" fmla="*/ 46 w 108"/>
                <a:gd name="T79" fmla="*/ 15 h 302"/>
                <a:gd name="T80" fmla="*/ 49 w 108"/>
                <a:gd name="T81" fmla="*/ 12 h 302"/>
                <a:gd name="T82" fmla="*/ 52 w 108"/>
                <a:gd name="T83" fmla="*/ 11 h 302"/>
                <a:gd name="T84" fmla="*/ 51 w 108"/>
                <a:gd name="T85" fmla="*/ 2 h 302"/>
                <a:gd name="T86" fmla="*/ 21 w 108"/>
                <a:gd name="T87" fmla="*/ 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302">
                  <a:moveTo>
                    <a:pt x="108" y="302"/>
                  </a:moveTo>
                  <a:lnTo>
                    <a:pt x="98" y="297"/>
                  </a:lnTo>
                  <a:lnTo>
                    <a:pt x="97" y="297"/>
                  </a:lnTo>
                  <a:lnTo>
                    <a:pt x="95" y="295"/>
                  </a:lnTo>
                  <a:lnTo>
                    <a:pt x="89" y="295"/>
                  </a:lnTo>
                  <a:lnTo>
                    <a:pt x="87" y="289"/>
                  </a:lnTo>
                  <a:lnTo>
                    <a:pt x="86" y="289"/>
                  </a:lnTo>
                  <a:lnTo>
                    <a:pt x="81" y="288"/>
                  </a:lnTo>
                  <a:lnTo>
                    <a:pt x="57" y="288"/>
                  </a:lnTo>
                  <a:lnTo>
                    <a:pt x="54" y="286"/>
                  </a:lnTo>
                  <a:lnTo>
                    <a:pt x="53" y="286"/>
                  </a:lnTo>
                  <a:lnTo>
                    <a:pt x="51" y="284"/>
                  </a:lnTo>
                  <a:lnTo>
                    <a:pt x="42" y="284"/>
                  </a:lnTo>
                  <a:lnTo>
                    <a:pt x="39" y="283"/>
                  </a:lnTo>
                  <a:lnTo>
                    <a:pt x="38" y="282"/>
                  </a:lnTo>
                  <a:lnTo>
                    <a:pt x="37" y="278"/>
                  </a:lnTo>
                  <a:lnTo>
                    <a:pt x="29" y="278"/>
                  </a:lnTo>
                  <a:lnTo>
                    <a:pt x="24" y="278"/>
                  </a:lnTo>
                  <a:lnTo>
                    <a:pt x="22" y="280"/>
                  </a:lnTo>
                  <a:lnTo>
                    <a:pt x="21" y="280"/>
                  </a:lnTo>
                  <a:lnTo>
                    <a:pt x="17" y="278"/>
                  </a:lnTo>
                  <a:lnTo>
                    <a:pt x="15" y="278"/>
                  </a:lnTo>
                  <a:lnTo>
                    <a:pt x="14" y="277"/>
                  </a:lnTo>
                  <a:lnTo>
                    <a:pt x="13" y="278"/>
                  </a:lnTo>
                  <a:lnTo>
                    <a:pt x="11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7" y="266"/>
                  </a:lnTo>
                  <a:lnTo>
                    <a:pt x="7" y="259"/>
                  </a:lnTo>
                  <a:lnTo>
                    <a:pt x="10" y="255"/>
                  </a:lnTo>
                  <a:lnTo>
                    <a:pt x="10" y="251"/>
                  </a:lnTo>
                  <a:lnTo>
                    <a:pt x="11" y="245"/>
                  </a:lnTo>
                  <a:lnTo>
                    <a:pt x="13" y="244"/>
                  </a:lnTo>
                  <a:lnTo>
                    <a:pt x="15" y="240"/>
                  </a:lnTo>
                  <a:lnTo>
                    <a:pt x="15" y="233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18" y="224"/>
                  </a:lnTo>
                  <a:lnTo>
                    <a:pt x="18" y="220"/>
                  </a:lnTo>
                  <a:lnTo>
                    <a:pt x="21" y="220"/>
                  </a:lnTo>
                  <a:lnTo>
                    <a:pt x="22" y="215"/>
                  </a:lnTo>
                  <a:lnTo>
                    <a:pt x="21" y="212"/>
                  </a:lnTo>
                  <a:lnTo>
                    <a:pt x="22" y="209"/>
                  </a:lnTo>
                  <a:lnTo>
                    <a:pt x="24" y="202"/>
                  </a:lnTo>
                  <a:lnTo>
                    <a:pt x="25" y="200"/>
                  </a:lnTo>
                  <a:lnTo>
                    <a:pt x="25" y="199"/>
                  </a:lnTo>
                  <a:lnTo>
                    <a:pt x="26" y="199"/>
                  </a:lnTo>
                  <a:lnTo>
                    <a:pt x="25" y="193"/>
                  </a:lnTo>
                  <a:lnTo>
                    <a:pt x="24" y="191"/>
                  </a:lnTo>
                  <a:lnTo>
                    <a:pt x="21" y="188"/>
                  </a:lnTo>
                  <a:lnTo>
                    <a:pt x="21" y="185"/>
                  </a:lnTo>
                  <a:lnTo>
                    <a:pt x="22" y="182"/>
                  </a:lnTo>
                  <a:lnTo>
                    <a:pt x="22" y="179"/>
                  </a:lnTo>
                  <a:lnTo>
                    <a:pt x="22" y="178"/>
                  </a:lnTo>
                  <a:lnTo>
                    <a:pt x="23" y="178"/>
                  </a:lnTo>
                  <a:lnTo>
                    <a:pt x="23" y="177"/>
                  </a:lnTo>
                  <a:lnTo>
                    <a:pt x="24" y="177"/>
                  </a:lnTo>
                  <a:lnTo>
                    <a:pt x="24" y="176"/>
                  </a:lnTo>
                  <a:lnTo>
                    <a:pt x="26" y="177"/>
                  </a:lnTo>
                  <a:lnTo>
                    <a:pt x="26" y="176"/>
                  </a:lnTo>
                  <a:lnTo>
                    <a:pt x="27" y="176"/>
                  </a:lnTo>
                  <a:lnTo>
                    <a:pt x="29" y="176"/>
                  </a:lnTo>
                  <a:lnTo>
                    <a:pt x="29" y="174"/>
                  </a:lnTo>
                  <a:lnTo>
                    <a:pt x="30" y="174"/>
                  </a:lnTo>
                  <a:lnTo>
                    <a:pt x="33" y="174"/>
                  </a:lnTo>
                  <a:lnTo>
                    <a:pt x="35" y="169"/>
                  </a:lnTo>
                  <a:lnTo>
                    <a:pt x="37" y="168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0" y="160"/>
                  </a:lnTo>
                  <a:lnTo>
                    <a:pt x="41" y="158"/>
                  </a:lnTo>
                  <a:lnTo>
                    <a:pt x="40" y="157"/>
                  </a:lnTo>
                  <a:lnTo>
                    <a:pt x="42" y="153"/>
                  </a:lnTo>
                  <a:lnTo>
                    <a:pt x="40" y="147"/>
                  </a:lnTo>
                  <a:lnTo>
                    <a:pt x="40" y="144"/>
                  </a:lnTo>
                  <a:lnTo>
                    <a:pt x="39" y="138"/>
                  </a:lnTo>
                  <a:lnTo>
                    <a:pt x="37" y="136"/>
                  </a:lnTo>
                  <a:lnTo>
                    <a:pt x="36" y="133"/>
                  </a:lnTo>
                  <a:lnTo>
                    <a:pt x="33" y="133"/>
                  </a:lnTo>
                  <a:lnTo>
                    <a:pt x="33" y="128"/>
                  </a:lnTo>
                  <a:lnTo>
                    <a:pt x="32" y="125"/>
                  </a:lnTo>
                  <a:lnTo>
                    <a:pt x="32" y="124"/>
                  </a:lnTo>
                  <a:lnTo>
                    <a:pt x="29" y="122"/>
                  </a:lnTo>
                  <a:lnTo>
                    <a:pt x="26" y="120"/>
                  </a:lnTo>
                  <a:lnTo>
                    <a:pt x="25" y="118"/>
                  </a:lnTo>
                  <a:lnTo>
                    <a:pt x="24" y="118"/>
                  </a:lnTo>
                  <a:lnTo>
                    <a:pt x="24" y="120"/>
                  </a:lnTo>
                  <a:lnTo>
                    <a:pt x="22" y="117"/>
                  </a:lnTo>
                  <a:lnTo>
                    <a:pt x="18" y="120"/>
                  </a:lnTo>
                  <a:lnTo>
                    <a:pt x="15" y="121"/>
                  </a:lnTo>
                  <a:lnTo>
                    <a:pt x="15" y="120"/>
                  </a:lnTo>
                  <a:lnTo>
                    <a:pt x="13" y="114"/>
                  </a:lnTo>
                  <a:lnTo>
                    <a:pt x="12" y="111"/>
                  </a:lnTo>
                  <a:lnTo>
                    <a:pt x="11" y="111"/>
                  </a:lnTo>
                  <a:lnTo>
                    <a:pt x="10" y="103"/>
                  </a:lnTo>
                  <a:lnTo>
                    <a:pt x="4" y="101"/>
                  </a:lnTo>
                  <a:lnTo>
                    <a:pt x="2" y="100"/>
                  </a:lnTo>
                  <a:lnTo>
                    <a:pt x="2" y="98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1" y="82"/>
                  </a:lnTo>
                  <a:lnTo>
                    <a:pt x="0" y="81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7" y="27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21" y="22"/>
                  </a:lnTo>
                  <a:lnTo>
                    <a:pt x="21" y="18"/>
                  </a:lnTo>
                  <a:lnTo>
                    <a:pt x="22" y="22"/>
                  </a:lnTo>
                  <a:lnTo>
                    <a:pt x="40" y="22"/>
                  </a:lnTo>
                  <a:lnTo>
                    <a:pt x="42" y="18"/>
                  </a:lnTo>
                  <a:lnTo>
                    <a:pt x="44" y="15"/>
                  </a:lnTo>
                  <a:lnTo>
                    <a:pt x="46" y="15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3" y="5"/>
                  </a:lnTo>
                  <a:lnTo>
                    <a:pt x="51" y="2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21" y="2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81" name="Freeform 147">
              <a:extLst>
                <a:ext uri="{FF2B5EF4-FFF2-40B4-BE49-F238E27FC236}">
                  <a16:creationId xmlns:a16="http://schemas.microsoft.com/office/drawing/2014/main" id="{02D8C7F8-E5E9-3388-BC62-247C83BBC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62" y="2586508"/>
              <a:ext cx="32938" cy="43479"/>
            </a:xfrm>
            <a:custGeom>
              <a:avLst/>
              <a:gdLst>
                <a:gd name="T0" fmla="*/ 163 w 169"/>
                <a:gd name="T1" fmla="*/ 225 h 230"/>
                <a:gd name="T2" fmla="*/ 158 w 169"/>
                <a:gd name="T3" fmla="*/ 216 h 230"/>
                <a:gd name="T4" fmla="*/ 150 w 169"/>
                <a:gd name="T5" fmla="*/ 207 h 230"/>
                <a:gd name="T6" fmla="*/ 145 w 169"/>
                <a:gd name="T7" fmla="*/ 194 h 230"/>
                <a:gd name="T8" fmla="*/ 142 w 169"/>
                <a:gd name="T9" fmla="*/ 178 h 230"/>
                <a:gd name="T10" fmla="*/ 134 w 169"/>
                <a:gd name="T11" fmla="*/ 163 h 230"/>
                <a:gd name="T12" fmla="*/ 132 w 169"/>
                <a:gd name="T13" fmla="*/ 157 h 230"/>
                <a:gd name="T14" fmla="*/ 122 w 169"/>
                <a:gd name="T15" fmla="*/ 158 h 230"/>
                <a:gd name="T16" fmla="*/ 118 w 169"/>
                <a:gd name="T17" fmla="*/ 156 h 230"/>
                <a:gd name="T18" fmla="*/ 112 w 169"/>
                <a:gd name="T19" fmla="*/ 154 h 230"/>
                <a:gd name="T20" fmla="*/ 103 w 169"/>
                <a:gd name="T21" fmla="*/ 151 h 230"/>
                <a:gd name="T22" fmla="*/ 92 w 169"/>
                <a:gd name="T23" fmla="*/ 154 h 230"/>
                <a:gd name="T24" fmla="*/ 82 w 169"/>
                <a:gd name="T25" fmla="*/ 154 h 230"/>
                <a:gd name="T26" fmla="*/ 74 w 169"/>
                <a:gd name="T27" fmla="*/ 148 h 230"/>
                <a:gd name="T28" fmla="*/ 72 w 169"/>
                <a:gd name="T29" fmla="*/ 140 h 230"/>
                <a:gd name="T30" fmla="*/ 60 w 169"/>
                <a:gd name="T31" fmla="*/ 138 h 230"/>
                <a:gd name="T32" fmla="*/ 52 w 169"/>
                <a:gd name="T33" fmla="*/ 132 h 230"/>
                <a:gd name="T34" fmla="*/ 49 w 169"/>
                <a:gd name="T35" fmla="*/ 123 h 230"/>
                <a:gd name="T36" fmla="*/ 43 w 169"/>
                <a:gd name="T37" fmla="*/ 118 h 230"/>
                <a:gd name="T38" fmla="*/ 38 w 169"/>
                <a:gd name="T39" fmla="*/ 109 h 230"/>
                <a:gd name="T40" fmla="*/ 30 w 169"/>
                <a:gd name="T41" fmla="*/ 98 h 230"/>
                <a:gd name="T42" fmla="*/ 16 w 169"/>
                <a:gd name="T43" fmla="*/ 87 h 230"/>
                <a:gd name="T44" fmla="*/ 5 w 169"/>
                <a:gd name="T45" fmla="*/ 83 h 230"/>
                <a:gd name="T46" fmla="*/ 6 w 169"/>
                <a:gd name="T47" fmla="*/ 72 h 230"/>
                <a:gd name="T48" fmla="*/ 14 w 169"/>
                <a:gd name="T49" fmla="*/ 63 h 230"/>
                <a:gd name="T50" fmla="*/ 19 w 169"/>
                <a:gd name="T51" fmla="*/ 67 h 230"/>
                <a:gd name="T52" fmla="*/ 28 w 169"/>
                <a:gd name="T53" fmla="*/ 67 h 230"/>
                <a:gd name="T54" fmla="*/ 41 w 169"/>
                <a:gd name="T55" fmla="*/ 63 h 230"/>
                <a:gd name="T56" fmla="*/ 49 w 169"/>
                <a:gd name="T57" fmla="*/ 52 h 230"/>
                <a:gd name="T58" fmla="*/ 51 w 169"/>
                <a:gd name="T59" fmla="*/ 47 h 230"/>
                <a:gd name="T60" fmla="*/ 57 w 169"/>
                <a:gd name="T61" fmla="*/ 44 h 230"/>
                <a:gd name="T62" fmla="*/ 59 w 169"/>
                <a:gd name="T63" fmla="*/ 40 h 230"/>
                <a:gd name="T64" fmla="*/ 60 w 169"/>
                <a:gd name="T65" fmla="*/ 36 h 230"/>
                <a:gd name="T66" fmla="*/ 65 w 169"/>
                <a:gd name="T67" fmla="*/ 20 h 230"/>
                <a:gd name="T68" fmla="*/ 68 w 169"/>
                <a:gd name="T69" fmla="*/ 17 h 230"/>
                <a:gd name="T70" fmla="*/ 79 w 169"/>
                <a:gd name="T71" fmla="*/ 20 h 230"/>
                <a:gd name="T72" fmla="*/ 94 w 169"/>
                <a:gd name="T73" fmla="*/ 25 h 230"/>
                <a:gd name="T74" fmla="*/ 104 w 169"/>
                <a:gd name="T75" fmla="*/ 22 h 230"/>
                <a:gd name="T76" fmla="*/ 115 w 169"/>
                <a:gd name="T77" fmla="*/ 22 h 230"/>
                <a:gd name="T78" fmla="*/ 119 w 169"/>
                <a:gd name="T79" fmla="*/ 22 h 230"/>
                <a:gd name="T80" fmla="*/ 136 w 169"/>
                <a:gd name="T81" fmla="*/ 21 h 230"/>
                <a:gd name="T82" fmla="*/ 139 w 169"/>
                <a:gd name="T83" fmla="*/ 20 h 230"/>
                <a:gd name="T84" fmla="*/ 149 w 169"/>
                <a:gd name="T85" fmla="*/ 16 h 230"/>
                <a:gd name="T86" fmla="*/ 158 w 169"/>
                <a:gd name="T87" fmla="*/ 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230">
                  <a:moveTo>
                    <a:pt x="169" y="230"/>
                  </a:moveTo>
                  <a:lnTo>
                    <a:pt x="163" y="229"/>
                  </a:lnTo>
                  <a:lnTo>
                    <a:pt x="163" y="225"/>
                  </a:lnTo>
                  <a:lnTo>
                    <a:pt x="161" y="222"/>
                  </a:lnTo>
                  <a:lnTo>
                    <a:pt x="159" y="219"/>
                  </a:lnTo>
                  <a:lnTo>
                    <a:pt x="158" y="216"/>
                  </a:lnTo>
                  <a:lnTo>
                    <a:pt x="156" y="213"/>
                  </a:lnTo>
                  <a:lnTo>
                    <a:pt x="156" y="211"/>
                  </a:lnTo>
                  <a:lnTo>
                    <a:pt x="150" y="207"/>
                  </a:lnTo>
                  <a:lnTo>
                    <a:pt x="147" y="203"/>
                  </a:lnTo>
                  <a:lnTo>
                    <a:pt x="148" y="200"/>
                  </a:lnTo>
                  <a:lnTo>
                    <a:pt x="145" y="194"/>
                  </a:lnTo>
                  <a:lnTo>
                    <a:pt x="145" y="183"/>
                  </a:lnTo>
                  <a:lnTo>
                    <a:pt x="142" y="180"/>
                  </a:lnTo>
                  <a:lnTo>
                    <a:pt x="142" y="178"/>
                  </a:lnTo>
                  <a:lnTo>
                    <a:pt x="139" y="176"/>
                  </a:lnTo>
                  <a:lnTo>
                    <a:pt x="136" y="165"/>
                  </a:lnTo>
                  <a:lnTo>
                    <a:pt x="134" y="163"/>
                  </a:lnTo>
                  <a:lnTo>
                    <a:pt x="134" y="162"/>
                  </a:lnTo>
                  <a:lnTo>
                    <a:pt x="133" y="158"/>
                  </a:lnTo>
                  <a:lnTo>
                    <a:pt x="132" y="157"/>
                  </a:lnTo>
                  <a:lnTo>
                    <a:pt x="128" y="156"/>
                  </a:lnTo>
                  <a:lnTo>
                    <a:pt x="125" y="156"/>
                  </a:lnTo>
                  <a:lnTo>
                    <a:pt x="122" y="158"/>
                  </a:lnTo>
                  <a:lnTo>
                    <a:pt x="120" y="159"/>
                  </a:lnTo>
                  <a:lnTo>
                    <a:pt x="119" y="156"/>
                  </a:lnTo>
                  <a:lnTo>
                    <a:pt x="118" y="156"/>
                  </a:lnTo>
                  <a:lnTo>
                    <a:pt x="115" y="156"/>
                  </a:lnTo>
                  <a:lnTo>
                    <a:pt x="113" y="154"/>
                  </a:lnTo>
                  <a:lnTo>
                    <a:pt x="112" y="154"/>
                  </a:lnTo>
                  <a:lnTo>
                    <a:pt x="107" y="153"/>
                  </a:lnTo>
                  <a:lnTo>
                    <a:pt x="104" y="153"/>
                  </a:lnTo>
                  <a:lnTo>
                    <a:pt x="103" y="151"/>
                  </a:lnTo>
                  <a:lnTo>
                    <a:pt x="98" y="153"/>
                  </a:lnTo>
                  <a:lnTo>
                    <a:pt x="94" y="153"/>
                  </a:lnTo>
                  <a:lnTo>
                    <a:pt x="92" y="154"/>
                  </a:lnTo>
                  <a:lnTo>
                    <a:pt x="88" y="153"/>
                  </a:lnTo>
                  <a:lnTo>
                    <a:pt x="85" y="154"/>
                  </a:lnTo>
                  <a:lnTo>
                    <a:pt x="82" y="154"/>
                  </a:lnTo>
                  <a:lnTo>
                    <a:pt x="77" y="152"/>
                  </a:lnTo>
                  <a:lnTo>
                    <a:pt x="76" y="151"/>
                  </a:lnTo>
                  <a:lnTo>
                    <a:pt x="74" y="148"/>
                  </a:lnTo>
                  <a:lnTo>
                    <a:pt x="74" y="143"/>
                  </a:lnTo>
                  <a:lnTo>
                    <a:pt x="73" y="140"/>
                  </a:lnTo>
                  <a:lnTo>
                    <a:pt x="72" y="140"/>
                  </a:lnTo>
                  <a:lnTo>
                    <a:pt x="71" y="140"/>
                  </a:lnTo>
                  <a:lnTo>
                    <a:pt x="65" y="138"/>
                  </a:lnTo>
                  <a:lnTo>
                    <a:pt x="60" y="138"/>
                  </a:lnTo>
                  <a:lnTo>
                    <a:pt x="54" y="134"/>
                  </a:lnTo>
                  <a:lnTo>
                    <a:pt x="52" y="133"/>
                  </a:lnTo>
                  <a:lnTo>
                    <a:pt x="52" y="132"/>
                  </a:lnTo>
                  <a:lnTo>
                    <a:pt x="50" y="131"/>
                  </a:lnTo>
                  <a:lnTo>
                    <a:pt x="50" y="129"/>
                  </a:lnTo>
                  <a:lnTo>
                    <a:pt x="49" y="123"/>
                  </a:lnTo>
                  <a:lnTo>
                    <a:pt x="49" y="121"/>
                  </a:lnTo>
                  <a:lnTo>
                    <a:pt x="44" y="119"/>
                  </a:lnTo>
                  <a:lnTo>
                    <a:pt x="43" y="118"/>
                  </a:lnTo>
                  <a:lnTo>
                    <a:pt x="41" y="115"/>
                  </a:lnTo>
                  <a:lnTo>
                    <a:pt x="41" y="112"/>
                  </a:lnTo>
                  <a:lnTo>
                    <a:pt x="38" y="109"/>
                  </a:lnTo>
                  <a:lnTo>
                    <a:pt x="36" y="105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27" y="96"/>
                  </a:lnTo>
                  <a:lnTo>
                    <a:pt x="23" y="91"/>
                  </a:lnTo>
                  <a:lnTo>
                    <a:pt x="16" y="87"/>
                  </a:lnTo>
                  <a:lnTo>
                    <a:pt x="14" y="87"/>
                  </a:lnTo>
                  <a:lnTo>
                    <a:pt x="6" y="85"/>
                  </a:lnTo>
                  <a:lnTo>
                    <a:pt x="5" y="83"/>
                  </a:lnTo>
                  <a:lnTo>
                    <a:pt x="1" y="77"/>
                  </a:lnTo>
                  <a:lnTo>
                    <a:pt x="0" y="76"/>
                  </a:lnTo>
                  <a:lnTo>
                    <a:pt x="6" y="72"/>
                  </a:lnTo>
                  <a:lnTo>
                    <a:pt x="11" y="67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7" y="63"/>
                  </a:lnTo>
                  <a:lnTo>
                    <a:pt x="17" y="64"/>
                  </a:lnTo>
                  <a:lnTo>
                    <a:pt x="19" y="67"/>
                  </a:lnTo>
                  <a:lnTo>
                    <a:pt x="24" y="67"/>
                  </a:lnTo>
                  <a:lnTo>
                    <a:pt x="27" y="69"/>
                  </a:lnTo>
                  <a:lnTo>
                    <a:pt x="28" y="67"/>
                  </a:lnTo>
                  <a:lnTo>
                    <a:pt x="32" y="67"/>
                  </a:lnTo>
                  <a:lnTo>
                    <a:pt x="38" y="65"/>
                  </a:lnTo>
                  <a:lnTo>
                    <a:pt x="41" y="63"/>
                  </a:lnTo>
                  <a:lnTo>
                    <a:pt x="43" y="61"/>
                  </a:lnTo>
                  <a:lnTo>
                    <a:pt x="43" y="56"/>
                  </a:lnTo>
                  <a:lnTo>
                    <a:pt x="49" y="52"/>
                  </a:lnTo>
                  <a:lnTo>
                    <a:pt x="51" y="50"/>
                  </a:lnTo>
                  <a:lnTo>
                    <a:pt x="51" y="48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57" y="42"/>
                  </a:lnTo>
                  <a:lnTo>
                    <a:pt x="59" y="42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1" y="33"/>
                  </a:lnTo>
                  <a:lnTo>
                    <a:pt x="65" y="23"/>
                  </a:lnTo>
                  <a:lnTo>
                    <a:pt x="65" y="20"/>
                  </a:lnTo>
                  <a:lnTo>
                    <a:pt x="67" y="18"/>
                  </a:lnTo>
                  <a:lnTo>
                    <a:pt x="67" y="17"/>
                  </a:lnTo>
                  <a:lnTo>
                    <a:pt x="68" y="17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9" y="20"/>
                  </a:lnTo>
                  <a:lnTo>
                    <a:pt x="83" y="23"/>
                  </a:lnTo>
                  <a:lnTo>
                    <a:pt x="90" y="25"/>
                  </a:lnTo>
                  <a:lnTo>
                    <a:pt x="94" y="25"/>
                  </a:lnTo>
                  <a:lnTo>
                    <a:pt x="98" y="23"/>
                  </a:lnTo>
                  <a:lnTo>
                    <a:pt x="103" y="23"/>
                  </a:lnTo>
                  <a:lnTo>
                    <a:pt x="104" y="22"/>
                  </a:lnTo>
                  <a:lnTo>
                    <a:pt x="108" y="20"/>
                  </a:lnTo>
                  <a:lnTo>
                    <a:pt x="112" y="22"/>
                  </a:lnTo>
                  <a:lnTo>
                    <a:pt x="115" y="22"/>
                  </a:lnTo>
                  <a:lnTo>
                    <a:pt x="116" y="22"/>
                  </a:lnTo>
                  <a:lnTo>
                    <a:pt x="119" y="23"/>
                  </a:lnTo>
                  <a:lnTo>
                    <a:pt x="119" y="22"/>
                  </a:lnTo>
                  <a:lnTo>
                    <a:pt x="120" y="22"/>
                  </a:lnTo>
                  <a:lnTo>
                    <a:pt x="134" y="22"/>
                  </a:lnTo>
                  <a:lnTo>
                    <a:pt x="136" y="21"/>
                  </a:lnTo>
                  <a:lnTo>
                    <a:pt x="136" y="20"/>
                  </a:lnTo>
                  <a:lnTo>
                    <a:pt x="137" y="20"/>
                  </a:lnTo>
                  <a:lnTo>
                    <a:pt x="139" y="20"/>
                  </a:lnTo>
                  <a:lnTo>
                    <a:pt x="145" y="17"/>
                  </a:lnTo>
                  <a:lnTo>
                    <a:pt x="147" y="17"/>
                  </a:lnTo>
                  <a:lnTo>
                    <a:pt x="149" y="16"/>
                  </a:lnTo>
                  <a:lnTo>
                    <a:pt x="153" y="14"/>
                  </a:lnTo>
                  <a:lnTo>
                    <a:pt x="156" y="11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59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82" name="Freeform 148">
              <a:extLst>
                <a:ext uri="{FF2B5EF4-FFF2-40B4-BE49-F238E27FC236}">
                  <a16:creationId xmlns:a16="http://schemas.microsoft.com/office/drawing/2014/main" id="{15BF670C-F2C4-B1AE-4712-53DDD0537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0" y="2629987"/>
              <a:ext cx="36891" cy="72464"/>
            </a:xfrm>
            <a:custGeom>
              <a:avLst/>
              <a:gdLst>
                <a:gd name="T0" fmla="*/ 164 w 198"/>
                <a:gd name="T1" fmla="*/ 385 h 385"/>
                <a:gd name="T2" fmla="*/ 175 w 198"/>
                <a:gd name="T3" fmla="*/ 377 h 385"/>
                <a:gd name="T4" fmla="*/ 183 w 198"/>
                <a:gd name="T5" fmla="*/ 363 h 385"/>
                <a:gd name="T6" fmla="*/ 188 w 198"/>
                <a:gd name="T7" fmla="*/ 357 h 385"/>
                <a:gd name="T8" fmla="*/ 191 w 198"/>
                <a:gd name="T9" fmla="*/ 355 h 385"/>
                <a:gd name="T10" fmla="*/ 194 w 198"/>
                <a:gd name="T11" fmla="*/ 352 h 385"/>
                <a:gd name="T12" fmla="*/ 195 w 198"/>
                <a:gd name="T13" fmla="*/ 344 h 385"/>
                <a:gd name="T14" fmla="*/ 193 w 198"/>
                <a:gd name="T15" fmla="*/ 324 h 385"/>
                <a:gd name="T16" fmla="*/ 189 w 198"/>
                <a:gd name="T17" fmla="*/ 323 h 385"/>
                <a:gd name="T18" fmla="*/ 187 w 198"/>
                <a:gd name="T19" fmla="*/ 314 h 385"/>
                <a:gd name="T20" fmla="*/ 197 w 198"/>
                <a:gd name="T21" fmla="*/ 305 h 385"/>
                <a:gd name="T22" fmla="*/ 194 w 198"/>
                <a:gd name="T23" fmla="*/ 291 h 385"/>
                <a:gd name="T24" fmla="*/ 197 w 198"/>
                <a:gd name="T25" fmla="*/ 276 h 385"/>
                <a:gd name="T26" fmla="*/ 197 w 198"/>
                <a:gd name="T27" fmla="*/ 268 h 385"/>
                <a:gd name="T28" fmla="*/ 189 w 198"/>
                <a:gd name="T29" fmla="*/ 262 h 385"/>
                <a:gd name="T30" fmla="*/ 186 w 198"/>
                <a:gd name="T31" fmla="*/ 259 h 385"/>
                <a:gd name="T32" fmla="*/ 172 w 198"/>
                <a:gd name="T33" fmla="*/ 218 h 385"/>
                <a:gd name="T34" fmla="*/ 167 w 198"/>
                <a:gd name="T35" fmla="*/ 213 h 385"/>
                <a:gd name="T36" fmla="*/ 157 w 198"/>
                <a:gd name="T37" fmla="*/ 203 h 385"/>
                <a:gd name="T38" fmla="*/ 153 w 198"/>
                <a:gd name="T39" fmla="*/ 191 h 385"/>
                <a:gd name="T40" fmla="*/ 153 w 198"/>
                <a:gd name="T41" fmla="*/ 175 h 385"/>
                <a:gd name="T42" fmla="*/ 142 w 198"/>
                <a:gd name="T43" fmla="*/ 174 h 385"/>
                <a:gd name="T44" fmla="*/ 131 w 198"/>
                <a:gd name="T45" fmla="*/ 164 h 385"/>
                <a:gd name="T46" fmla="*/ 131 w 198"/>
                <a:gd name="T47" fmla="*/ 137 h 385"/>
                <a:gd name="T48" fmla="*/ 126 w 198"/>
                <a:gd name="T49" fmla="*/ 123 h 385"/>
                <a:gd name="T50" fmla="*/ 121 w 198"/>
                <a:gd name="T51" fmla="*/ 115 h 385"/>
                <a:gd name="T52" fmla="*/ 120 w 198"/>
                <a:gd name="T53" fmla="*/ 104 h 385"/>
                <a:gd name="T54" fmla="*/ 115 w 198"/>
                <a:gd name="T55" fmla="*/ 96 h 385"/>
                <a:gd name="T56" fmla="*/ 109 w 198"/>
                <a:gd name="T57" fmla="*/ 93 h 385"/>
                <a:gd name="T58" fmla="*/ 107 w 198"/>
                <a:gd name="T59" fmla="*/ 93 h 385"/>
                <a:gd name="T60" fmla="*/ 88 w 198"/>
                <a:gd name="T61" fmla="*/ 88 h 385"/>
                <a:gd name="T62" fmla="*/ 87 w 198"/>
                <a:gd name="T63" fmla="*/ 79 h 385"/>
                <a:gd name="T64" fmla="*/ 82 w 198"/>
                <a:gd name="T65" fmla="*/ 74 h 385"/>
                <a:gd name="T66" fmla="*/ 76 w 198"/>
                <a:gd name="T67" fmla="*/ 65 h 385"/>
                <a:gd name="T68" fmla="*/ 67 w 198"/>
                <a:gd name="T69" fmla="*/ 57 h 385"/>
                <a:gd name="T70" fmla="*/ 59 w 198"/>
                <a:gd name="T71" fmla="*/ 51 h 385"/>
                <a:gd name="T72" fmla="*/ 49 w 198"/>
                <a:gd name="T73" fmla="*/ 46 h 385"/>
                <a:gd name="T74" fmla="*/ 34 w 198"/>
                <a:gd name="T75" fmla="*/ 46 h 385"/>
                <a:gd name="T76" fmla="*/ 30 w 198"/>
                <a:gd name="T77" fmla="*/ 35 h 385"/>
                <a:gd name="T78" fmla="*/ 23 w 198"/>
                <a:gd name="T79" fmla="*/ 32 h 385"/>
                <a:gd name="T80" fmla="*/ 16 w 198"/>
                <a:gd name="T81" fmla="*/ 22 h 385"/>
                <a:gd name="T82" fmla="*/ 9 w 198"/>
                <a:gd name="T83" fmla="*/ 15 h 385"/>
                <a:gd name="T84" fmla="*/ 1 w 198"/>
                <a:gd name="T85" fmla="*/ 17 h 385"/>
                <a:gd name="T86" fmla="*/ 0 w 198"/>
                <a:gd name="T8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8" h="385">
                  <a:moveTo>
                    <a:pt x="158" y="383"/>
                  </a:moveTo>
                  <a:lnTo>
                    <a:pt x="160" y="383"/>
                  </a:lnTo>
                  <a:lnTo>
                    <a:pt x="164" y="385"/>
                  </a:lnTo>
                  <a:lnTo>
                    <a:pt x="167" y="383"/>
                  </a:lnTo>
                  <a:lnTo>
                    <a:pt x="172" y="381"/>
                  </a:lnTo>
                  <a:lnTo>
                    <a:pt x="175" y="377"/>
                  </a:lnTo>
                  <a:lnTo>
                    <a:pt x="176" y="374"/>
                  </a:lnTo>
                  <a:lnTo>
                    <a:pt x="180" y="371"/>
                  </a:lnTo>
                  <a:lnTo>
                    <a:pt x="183" y="363"/>
                  </a:lnTo>
                  <a:lnTo>
                    <a:pt x="186" y="360"/>
                  </a:lnTo>
                  <a:lnTo>
                    <a:pt x="188" y="359"/>
                  </a:lnTo>
                  <a:lnTo>
                    <a:pt x="188" y="357"/>
                  </a:lnTo>
                  <a:lnTo>
                    <a:pt x="189" y="357"/>
                  </a:lnTo>
                  <a:lnTo>
                    <a:pt x="191" y="357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92" y="354"/>
                  </a:lnTo>
                  <a:lnTo>
                    <a:pt x="194" y="352"/>
                  </a:lnTo>
                  <a:lnTo>
                    <a:pt x="195" y="348"/>
                  </a:lnTo>
                  <a:lnTo>
                    <a:pt x="195" y="345"/>
                  </a:lnTo>
                  <a:lnTo>
                    <a:pt x="195" y="344"/>
                  </a:lnTo>
                  <a:lnTo>
                    <a:pt x="197" y="344"/>
                  </a:lnTo>
                  <a:lnTo>
                    <a:pt x="197" y="325"/>
                  </a:lnTo>
                  <a:lnTo>
                    <a:pt x="193" y="324"/>
                  </a:lnTo>
                  <a:lnTo>
                    <a:pt x="192" y="324"/>
                  </a:lnTo>
                  <a:lnTo>
                    <a:pt x="191" y="323"/>
                  </a:lnTo>
                  <a:lnTo>
                    <a:pt x="189" y="323"/>
                  </a:lnTo>
                  <a:lnTo>
                    <a:pt x="187" y="320"/>
                  </a:lnTo>
                  <a:lnTo>
                    <a:pt x="187" y="317"/>
                  </a:lnTo>
                  <a:lnTo>
                    <a:pt x="187" y="314"/>
                  </a:lnTo>
                  <a:lnTo>
                    <a:pt x="189" y="314"/>
                  </a:lnTo>
                  <a:lnTo>
                    <a:pt x="194" y="312"/>
                  </a:lnTo>
                  <a:lnTo>
                    <a:pt x="197" y="305"/>
                  </a:lnTo>
                  <a:lnTo>
                    <a:pt x="198" y="297"/>
                  </a:lnTo>
                  <a:lnTo>
                    <a:pt x="197" y="294"/>
                  </a:lnTo>
                  <a:lnTo>
                    <a:pt x="194" y="291"/>
                  </a:lnTo>
                  <a:lnTo>
                    <a:pt x="197" y="290"/>
                  </a:lnTo>
                  <a:lnTo>
                    <a:pt x="197" y="279"/>
                  </a:lnTo>
                  <a:lnTo>
                    <a:pt x="197" y="276"/>
                  </a:lnTo>
                  <a:lnTo>
                    <a:pt x="198" y="274"/>
                  </a:lnTo>
                  <a:lnTo>
                    <a:pt x="197" y="273"/>
                  </a:lnTo>
                  <a:lnTo>
                    <a:pt x="197" y="268"/>
                  </a:lnTo>
                  <a:lnTo>
                    <a:pt x="193" y="265"/>
                  </a:lnTo>
                  <a:lnTo>
                    <a:pt x="191" y="265"/>
                  </a:lnTo>
                  <a:lnTo>
                    <a:pt x="189" y="262"/>
                  </a:lnTo>
                  <a:lnTo>
                    <a:pt x="186" y="261"/>
                  </a:lnTo>
                  <a:lnTo>
                    <a:pt x="185" y="260"/>
                  </a:lnTo>
                  <a:lnTo>
                    <a:pt x="186" y="259"/>
                  </a:lnTo>
                  <a:lnTo>
                    <a:pt x="186" y="235"/>
                  </a:lnTo>
                  <a:lnTo>
                    <a:pt x="178" y="221"/>
                  </a:lnTo>
                  <a:lnTo>
                    <a:pt x="172" y="218"/>
                  </a:lnTo>
                  <a:lnTo>
                    <a:pt x="170" y="217"/>
                  </a:lnTo>
                  <a:lnTo>
                    <a:pt x="168" y="214"/>
                  </a:lnTo>
                  <a:lnTo>
                    <a:pt x="167" y="213"/>
                  </a:lnTo>
                  <a:lnTo>
                    <a:pt x="164" y="210"/>
                  </a:lnTo>
                  <a:lnTo>
                    <a:pt x="162" y="207"/>
                  </a:lnTo>
                  <a:lnTo>
                    <a:pt x="157" y="203"/>
                  </a:lnTo>
                  <a:lnTo>
                    <a:pt x="156" y="202"/>
                  </a:lnTo>
                  <a:lnTo>
                    <a:pt x="154" y="197"/>
                  </a:lnTo>
                  <a:lnTo>
                    <a:pt x="153" y="191"/>
                  </a:lnTo>
                  <a:lnTo>
                    <a:pt x="154" y="183"/>
                  </a:lnTo>
                  <a:lnTo>
                    <a:pt x="154" y="181"/>
                  </a:lnTo>
                  <a:lnTo>
                    <a:pt x="153" y="175"/>
                  </a:lnTo>
                  <a:lnTo>
                    <a:pt x="147" y="174"/>
                  </a:lnTo>
                  <a:lnTo>
                    <a:pt x="144" y="175"/>
                  </a:lnTo>
                  <a:lnTo>
                    <a:pt x="142" y="174"/>
                  </a:lnTo>
                  <a:lnTo>
                    <a:pt x="134" y="174"/>
                  </a:lnTo>
                  <a:lnTo>
                    <a:pt x="131" y="170"/>
                  </a:lnTo>
                  <a:lnTo>
                    <a:pt x="131" y="164"/>
                  </a:lnTo>
                  <a:lnTo>
                    <a:pt x="130" y="163"/>
                  </a:lnTo>
                  <a:lnTo>
                    <a:pt x="131" y="163"/>
                  </a:lnTo>
                  <a:lnTo>
                    <a:pt x="131" y="137"/>
                  </a:lnTo>
                  <a:lnTo>
                    <a:pt x="129" y="130"/>
                  </a:lnTo>
                  <a:lnTo>
                    <a:pt x="126" y="127"/>
                  </a:lnTo>
                  <a:lnTo>
                    <a:pt x="126" y="123"/>
                  </a:lnTo>
                  <a:lnTo>
                    <a:pt x="123" y="119"/>
                  </a:lnTo>
                  <a:lnTo>
                    <a:pt x="123" y="117"/>
                  </a:lnTo>
                  <a:lnTo>
                    <a:pt x="121" y="115"/>
                  </a:lnTo>
                  <a:lnTo>
                    <a:pt x="121" y="112"/>
                  </a:lnTo>
                  <a:lnTo>
                    <a:pt x="121" y="108"/>
                  </a:lnTo>
                  <a:lnTo>
                    <a:pt x="120" y="104"/>
                  </a:lnTo>
                  <a:lnTo>
                    <a:pt x="120" y="99"/>
                  </a:lnTo>
                  <a:lnTo>
                    <a:pt x="118" y="98"/>
                  </a:lnTo>
                  <a:lnTo>
                    <a:pt x="115" y="96"/>
                  </a:lnTo>
                  <a:lnTo>
                    <a:pt x="115" y="95"/>
                  </a:lnTo>
                  <a:lnTo>
                    <a:pt x="110" y="95"/>
                  </a:lnTo>
                  <a:lnTo>
                    <a:pt x="109" y="93"/>
                  </a:lnTo>
                  <a:lnTo>
                    <a:pt x="108" y="91"/>
                  </a:lnTo>
                  <a:lnTo>
                    <a:pt x="107" y="91"/>
                  </a:lnTo>
                  <a:lnTo>
                    <a:pt x="107" y="93"/>
                  </a:lnTo>
                  <a:lnTo>
                    <a:pt x="104" y="90"/>
                  </a:lnTo>
                  <a:lnTo>
                    <a:pt x="93" y="90"/>
                  </a:lnTo>
                  <a:lnTo>
                    <a:pt x="88" y="88"/>
                  </a:lnTo>
                  <a:lnTo>
                    <a:pt x="87" y="84"/>
                  </a:lnTo>
                  <a:lnTo>
                    <a:pt x="88" y="82"/>
                  </a:lnTo>
                  <a:lnTo>
                    <a:pt x="87" y="79"/>
                  </a:lnTo>
                  <a:lnTo>
                    <a:pt x="85" y="76"/>
                  </a:lnTo>
                  <a:lnTo>
                    <a:pt x="84" y="74"/>
                  </a:lnTo>
                  <a:lnTo>
                    <a:pt x="82" y="74"/>
                  </a:lnTo>
                  <a:lnTo>
                    <a:pt x="81" y="68"/>
                  </a:lnTo>
                  <a:lnTo>
                    <a:pt x="80" y="66"/>
                  </a:lnTo>
                  <a:lnTo>
                    <a:pt x="76" y="65"/>
                  </a:lnTo>
                  <a:lnTo>
                    <a:pt x="71" y="65"/>
                  </a:lnTo>
                  <a:lnTo>
                    <a:pt x="69" y="60"/>
                  </a:lnTo>
                  <a:lnTo>
                    <a:pt x="67" y="57"/>
                  </a:lnTo>
                  <a:lnTo>
                    <a:pt x="63" y="54"/>
                  </a:lnTo>
                  <a:lnTo>
                    <a:pt x="60" y="54"/>
                  </a:lnTo>
                  <a:lnTo>
                    <a:pt x="59" y="51"/>
                  </a:lnTo>
                  <a:lnTo>
                    <a:pt x="56" y="49"/>
                  </a:lnTo>
                  <a:lnTo>
                    <a:pt x="52" y="46"/>
                  </a:lnTo>
                  <a:lnTo>
                    <a:pt x="49" y="46"/>
                  </a:lnTo>
                  <a:lnTo>
                    <a:pt x="38" y="46"/>
                  </a:lnTo>
                  <a:lnTo>
                    <a:pt x="36" y="49"/>
                  </a:lnTo>
                  <a:lnTo>
                    <a:pt x="34" y="46"/>
                  </a:lnTo>
                  <a:lnTo>
                    <a:pt x="33" y="43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28" y="33"/>
                  </a:lnTo>
                  <a:lnTo>
                    <a:pt x="25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5" y="13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83" name="Freeform 149">
              <a:extLst>
                <a:ext uri="{FF2B5EF4-FFF2-40B4-BE49-F238E27FC236}">
                  <a16:creationId xmlns:a16="http://schemas.microsoft.com/office/drawing/2014/main" id="{43B91670-75C7-8BE6-CDE8-67FFAD3C4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20" y="2661608"/>
              <a:ext cx="48749" cy="42161"/>
            </a:xfrm>
            <a:custGeom>
              <a:avLst/>
              <a:gdLst>
                <a:gd name="T0" fmla="*/ 0 w 260"/>
                <a:gd name="T1" fmla="*/ 3 h 228"/>
                <a:gd name="T2" fmla="*/ 3 w 260"/>
                <a:gd name="T3" fmla="*/ 8 h 228"/>
                <a:gd name="T4" fmla="*/ 11 w 260"/>
                <a:gd name="T5" fmla="*/ 9 h 228"/>
                <a:gd name="T6" fmla="*/ 12 w 260"/>
                <a:gd name="T7" fmla="*/ 13 h 228"/>
                <a:gd name="T8" fmla="*/ 14 w 260"/>
                <a:gd name="T9" fmla="*/ 18 h 228"/>
                <a:gd name="T10" fmla="*/ 16 w 260"/>
                <a:gd name="T11" fmla="*/ 25 h 228"/>
                <a:gd name="T12" fmla="*/ 19 w 260"/>
                <a:gd name="T13" fmla="*/ 39 h 228"/>
                <a:gd name="T14" fmla="*/ 16 w 260"/>
                <a:gd name="T15" fmla="*/ 42 h 228"/>
                <a:gd name="T16" fmla="*/ 16 w 260"/>
                <a:gd name="T17" fmla="*/ 47 h 228"/>
                <a:gd name="T18" fmla="*/ 14 w 260"/>
                <a:gd name="T19" fmla="*/ 52 h 228"/>
                <a:gd name="T20" fmla="*/ 12 w 260"/>
                <a:gd name="T21" fmla="*/ 58 h 228"/>
                <a:gd name="T22" fmla="*/ 8 w 260"/>
                <a:gd name="T23" fmla="*/ 66 h 228"/>
                <a:gd name="T24" fmla="*/ 11 w 260"/>
                <a:gd name="T25" fmla="*/ 75 h 228"/>
                <a:gd name="T26" fmla="*/ 12 w 260"/>
                <a:gd name="T27" fmla="*/ 82 h 228"/>
                <a:gd name="T28" fmla="*/ 11 w 260"/>
                <a:gd name="T29" fmla="*/ 88 h 228"/>
                <a:gd name="T30" fmla="*/ 10 w 260"/>
                <a:gd name="T31" fmla="*/ 93 h 228"/>
                <a:gd name="T32" fmla="*/ 8 w 260"/>
                <a:gd name="T33" fmla="*/ 95 h 228"/>
                <a:gd name="T34" fmla="*/ 12 w 260"/>
                <a:gd name="T35" fmla="*/ 102 h 228"/>
                <a:gd name="T36" fmla="*/ 14 w 260"/>
                <a:gd name="T37" fmla="*/ 110 h 228"/>
                <a:gd name="T38" fmla="*/ 22 w 260"/>
                <a:gd name="T39" fmla="*/ 126 h 228"/>
                <a:gd name="T40" fmla="*/ 25 w 260"/>
                <a:gd name="T41" fmla="*/ 131 h 228"/>
                <a:gd name="T42" fmla="*/ 27 w 260"/>
                <a:gd name="T43" fmla="*/ 134 h 228"/>
                <a:gd name="T44" fmla="*/ 34 w 260"/>
                <a:gd name="T45" fmla="*/ 135 h 228"/>
                <a:gd name="T46" fmla="*/ 34 w 260"/>
                <a:gd name="T47" fmla="*/ 142 h 228"/>
                <a:gd name="T48" fmla="*/ 36 w 260"/>
                <a:gd name="T49" fmla="*/ 150 h 228"/>
                <a:gd name="T50" fmla="*/ 47 w 260"/>
                <a:gd name="T51" fmla="*/ 151 h 228"/>
                <a:gd name="T52" fmla="*/ 54 w 260"/>
                <a:gd name="T53" fmla="*/ 150 h 228"/>
                <a:gd name="T54" fmla="*/ 55 w 260"/>
                <a:gd name="T55" fmla="*/ 150 h 228"/>
                <a:gd name="T56" fmla="*/ 65 w 260"/>
                <a:gd name="T57" fmla="*/ 148 h 228"/>
                <a:gd name="T58" fmla="*/ 74 w 260"/>
                <a:gd name="T59" fmla="*/ 150 h 228"/>
                <a:gd name="T60" fmla="*/ 77 w 260"/>
                <a:gd name="T61" fmla="*/ 153 h 228"/>
                <a:gd name="T62" fmla="*/ 75 w 260"/>
                <a:gd name="T63" fmla="*/ 157 h 228"/>
                <a:gd name="T64" fmla="*/ 85 w 260"/>
                <a:gd name="T65" fmla="*/ 162 h 228"/>
                <a:gd name="T66" fmla="*/ 96 w 260"/>
                <a:gd name="T67" fmla="*/ 159 h 228"/>
                <a:gd name="T68" fmla="*/ 99 w 260"/>
                <a:gd name="T69" fmla="*/ 164 h 228"/>
                <a:gd name="T70" fmla="*/ 103 w 260"/>
                <a:gd name="T71" fmla="*/ 172 h 228"/>
                <a:gd name="T72" fmla="*/ 118 w 260"/>
                <a:gd name="T73" fmla="*/ 175 h 228"/>
                <a:gd name="T74" fmla="*/ 123 w 260"/>
                <a:gd name="T75" fmla="*/ 178 h 228"/>
                <a:gd name="T76" fmla="*/ 131 w 260"/>
                <a:gd name="T77" fmla="*/ 181 h 228"/>
                <a:gd name="T78" fmla="*/ 136 w 260"/>
                <a:gd name="T79" fmla="*/ 183 h 228"/>
                <a:gd name="T80" fmla="*/ 153 w 260"/>
                <a:gd name="T81" fmla="*/ 186 h 228"/>
                <a:gd name="T82" fmla="*/ 156 w 260"/>
                <a:gd name="T83" fmla="*/ 194 h 228"/>
                <a:gd name="T84" fmla="*/ 156 w 260"/>
                <a:gd name="T85" fmla="*/ 198 h 228"/>
                <a:gd name="T86" fmla="*/ 158 w 260"/>
                <a:gd name="T87" fmla="*/ 201 h 228"/>
                <a:gd name="T88" fmla="*/ 165 w 260"/>
                <a:gd name="T89" fmla="*/ 206 h 228"/>
                <a:gd name="T90" fmla="*/ 168 w 260"/>
                <a:gd name="T91" fmla="*/ 209 h 228"/>
                <a:gd name="T92" fmla="*/ 174 w 260"/>
                <a:gd name="T93" fmla="*/ 215 h 228"/>
                <a:gd name="T94" fmla="*/ 178 w 260"/>
                <a:gd name="T95" fmla="*/ 217 h 228"/>
                <a:gd name="T96" fmla="*/ 185 w 260"/>
                <a:gd name="T97" fmla="*/ 219 h 228"/>
                <a:gd name="T98" fmla="*/ 189 w 260"/>
                <a:gd name="T99" fmla="*/ 222 h 228"/>
                <a:gd name="T100" fmla="*/ 193 w 260"/>
                <a:gd name="T101" fmla="*/ 222 h 228"/>
                <a:gd name="T102" fmla="*/ 208 w 260"/>
                <a:gd name="T103" fmla="*/ 224 h 228"/>
                <a:gd name="T104" fmla="*/ 213 w 260"/>
                <a:gd name="T105" fmla="*/ 226 h 228"/>
                <a:gd name="T106" fmla="*/ 216 w 260"/>
                <a:gd name="T107" fmla="*/ 228 h 228"/>
                <a:gd name="T108" fmla="*/ 219 w 260"/>
                <a:gd name="T109" fmla="*/ 226 h 228"/>
                <a:gd name="T110" fmla="*/ 225 w 260"/>
                <a:gd name="T111" fmla="*/ 223 h 228"/>
                <a:gd name="T112" fmla="*/ 229 w 260"/>
                <a:gd name="T113" fmla="*/ 226 h 228"/>
                <a:gd name="T114" fmla="*/ 238 w 260"/>
                <a:gd name="T115" fmla="*/ 224 h 228"/>
                <a:gd name="T116" fmla="*/ 245 w 260"/>
                <a:gd name="T117" fmla="*/ 222 h 228"/>
                <a:gd name="T118" fmla="*/ 247 w 260"/>
                <a:gd name="T119" fmla="*/ 221 h 228"/>
                <a:gd name="T120" fmla="*/ 252 w 260"/>
                <a:gd name="T121" fmla="*/ 2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228">
                  <a:moveTo>
                    <a:pt x="0" y="0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6" y="25"/>
                  </a:lnTo>
                  <a:lnTo>
                    <a:pt x="19" y="30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4" y="52"/>
                  </a:lnTo>
                  <a:lnTo>
                    <a:pt x="14" y="53"/>
                  </a:lnTo>
                  <a:lnTo>
                    <a:pt x="12" y="58"/>
                  </a:lnTo>
                  <a:lnTo>
                    <a:pt x="11" y="63"/>
                  </a:lnTo>
                  <a:lnTo>
                    <a:pt x="8" y="66"/>
                  </a:lnTo>
                  <a:lnTo>
                    <a:pt x="11" y="69"/>
                  </a:lnTo>
                  <a:lnTo>
                    <a:pt x="11" y="75"/>
                  </a:lnTo>
                  <a:lnTo>
                    <a:pt x="12" y="77"/>
                  </a:lnTo>
                  <a:lnTo>
                    <a:pt x="12" y="82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0" y="93"/>
                  </a:lnTo>
                  <a:lnTo>
                    <a:pt x="11" y="95"/>
                  </a:lnTo>
                  <a:lnTo>
                    <a:pt x="8" y="95"/>
                  </a:lnTo>
                  <a:lnTo>
                    <a:pt x="11" y="99"/>
                  </a:lnTo>
                  <a:lnTo>
                    <a:pt x="12" y="102"/>
                  </a:lnTo>
                  <a:lnTo>
                    <a:pt x="12" y="107"/>
                  </a:lnTo>
                  <a:lnTo>
                    <a:pt x="14" y="110"/>
                  </a:lnTo>
                  <a:lnTo>
                    <a:pt x="19" y="124"/>
                  </a:lnTo>
                  <a:lnTo>
                    <a:pt x="22" y="126"/>
                  </a:lnTo>
                  <a:lnTo>
                    <a:pt x="25" y="128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7" y="134"/>
                  </a:lnTo>
                  <a:lnTo>
                    <a:pt x="30" y="135"/>
                  </a:lnTo>
                  <a:lnTo>
                    <a:pt x="34" y="135"/>
                  </a:lnTo>
                  <a:lnTo>
                    <a:pt x="36" y="139"/>
                  </a:lnTo>
                  <a:lnTo>
                    <a:pt x="34" y="142"/>
                  </a:lnTo>
                  <a:lnTo>
                    <a:pt x="34" y="146"/>
                  </a:lnTo>
                  <a:lnTo>
                    <a:pt x="36" y="150"/>
                  </a:lnTo>
                  <a:lnTo>
                    <a:pt x="43" y="150"/>
                  </a:lnTo>
                  <a:lnTo>
                    <a:pt x="47" y="151"/>
                  </a:lnTo>
                  <a:lnTo>
                    <a:pt x="49" y="150"/>
                  </a:lnTo>
                  <a:lnTo>
                    <a:pt x="54" y="150"/>
                  </a:lnTo>
                  <a:lnTo>
                    <a:pt x="54" y="149"/>
                  </a:lnTo>
                  <a:lnTo>
                    <a:pt x="55" y="150"/>
                  </a:lnTo>
                  <a:lnTo>
                    <a:pt x="60" y="150"/>
                  </a:lnTo>
                  <a:lnTo>
                    <a:pt x="65" y="148"/>
                  </a:lnTo>
                  <a:lnTo>
                    <a:pt x="68" y="148"/>
                  </a:lnTo>
                  <a:lnTo>
                    <a:pt x="74" y="150"/>
                  </a:lnTo>
                  <a:lnTo>
                    <a:pt x="76" y="150"/>
                  </a:lnTo>
                  <a:lnTo>
                    <a:pt x="77" y="153"/>
                  </a:lnTo>
                  <a:lnTo>
                    <a:pt x="75" y="154"/>
                  </a:lnTo>
                  <a:lnTo>
                    <a:pt x="75" y="157"/>
                  </a:lnTo>
                  <a:lnTo>
                    <a:pt x="77" y="161"/>
                  </a:lnTo>
                  <a:lnTo>
                    <a:pt x="85" y="162"/>
                  </a:lnTo>
                  <a:lnTo>
                    <a:pt x="90" y="162"/>
                  </a:lnTo>
                  <a:lnTo>
                    <a:pt x="96" y="159"/>
                  </a:lnTo>
                  <a:lnTo>
                    <a:pt x="96" y="162"/>
                  </a:lnTo>
                  <a:lnTo>
                    <a:pt x="99" y="164"/>
                  </a:lnTo>
                  <a:lnTo>
                    <a:pt x="100" y="170"/>
                  </a:lnTo>
                  <a:lnTo>
                    <a:pt x="103" y="172"/>
                  </a:lnTo>
                  <a:lnTo>
                    <a:pt x="114" y="172"/>
                  </a:lnTo>
                  <a:lnTo>
                    <a:pt x="118" y="175"/>
                  </a:lnTo>
                  <a:lnTo>
                    <a:pt x="120" y="178"/>
                  </a:lnTo>
                  <a:lnTo>
                    <a:pt x="123" y="178"/>
                  </a:lnTo>
                  <a:lnTo>
                    <a:pt x="127" y="178"/>
                  </a:lnTo>
                  <a:lnTo>
                    <a:pt x="131" y="181"/>
                  </a:lnTo>
                  <a:lnTo>
                    <a:pt x="132" y="181"/>
                  </a:lnTo>
                  <a:lnTo>
                    <a:pt x="136" y="183"/>
                  </a:lnTo>
                  <a:lnTo>
                    <a:pt x="153" y="183"/>
                  </a:lnTo>
                  <a:lnTo>
                    <a:pt x="153" y="186"/>
                  </a:lnTo>
                  <a:lnTo>
                    <a:pt x="154" y="189"/>
                  </a:lnTo>
                  <a:lnTo>
                    <a:pt x="156" y="194"/>
                  </a:lnTo>
                  <a:lnTo>
                    <a:pt x="156" y="195"/>
                  </a:lnTo>
                  <a:lnTo>
                    <a:pt x="156" y="198"/>
                  </a:lnTo>
                  <a:lnTo>
                    <a:pt x="158" y="200"/>
                  </a:lnTo>
                  <a:lnTo>
                    <a:pt x="158" y="201"/>
                  </a:lnTo>
                  <a:lnTo>
                    <a:pt x="161" y="202"/>
                  </a:lnTo>
                  <a:lnTo>
                    <a:pt x="165" y="206"/>
                  </a:lnTo>
                  <a:lnTo>
                    <a:pt x="166" y="207"/>
                  </a:lnTo>
                  <a:lnTo>
                    <a:pt x="168" y="209"/>
                  </a:lnTo>
                  <a:lnTo>
                    <a:pt x="169" y="213"/>
                  </a:lnTo>
                  <a:lnTo>
                    <a:pt x="174" y="215"/>
                  </a:lnTo>
                  <a:lnTo>
                    <a:pt x="177" y="215"/>
                  </a:lnTo>
                  <a:lnTo>
                    <a:pt x="178" y="217"/>
                  </a:lnTo>
                  <a:lnTo>
                    <a:pt x="183" y="217"/>
                  </a:lnTo>
                  <a:lnTo>
                    <a:pt x="185" y="219"/>
                  </a:lnTo>
                  <a:lnTo>
                    <a:pt x="185" y="221"/>
                  </a:lnTo>
                  <a:lnTo>
                    <a:pt x="189" y="222"/>
                  </a:lnTo>
                  <a:lnTo>
                    <a:pt x="191" y="222"/>
                  </a:lnTo>
                  <a:lnTo>
                    <a:pt x="193" y="222"/>
                  </a:lnTo>
                  <a:lnTo>
                    <a:pt x="196" y="224"/>
                  </a:lnTo>
                  <a:lnTo>
                    <a:pt x="208" y="224"/>
                  </a:lnTo>
                  <a:lnTo>
                    <a:pt x="209" y="225"/>
                  </a:lnTo>
                  <a:lnTo>
                    <a:pt x="213" y="226"/>
                  </a:lnTo>
                  <a:lnTo>
                    <a:pt x="215" y="226"/>
                  </a:lnTo>
                  <a:lnTo>
                    <a:pt x="216" y="228"/>
                  </a:lnTo>
                  <a:lnTo>
                    <a:pt x="218" y="226"/>
                  </a:lnTo>
                  <a:lnTo>
                    <a:pt x="219" y="226"/>
                  </a:lnTo>
                  <a:lnTo>
                    <a:pt x="224" y="226"/>
                  </a:lnTo>
                  <a:lnTo>
                    <a:pt x="225" y="223"/>
                  </a:lnTo>
                  <a:lnTo>
                    <a:pt x="226" y="223"/>
                  </a:lnTo>
                  <a:lnTo>
                    <a:pt x="229" y="226"/>
                  </a:lnTo>
                  <a:lnTo>
                    <a:pt x="232" y="226"/>
                  </a:lnTo>
                  <a:lnTo>
                    <a:pt x="238" y="224"/>
                  </a:lnTo>
                  <a:lnTo>
                    <a:pt x="241" y="222"/>
                  </a:lnTo>
                  <a:lnTo>
                    <a:pt x="245" y="222"/>
                  </a:lnTo>
                  <a:lnTo>
                    <a:pt x="245" y="221"/>
                  </a:lnTo>
                  <a:lnTo>
                    <a:pt x="247" y="221"/>
                  </a:lnTo>
                  <a:lnTo>
                    <a:pt x="249" y="221"/>
                  </a:lnTo>
                  <a:lnTo>
                    <a:pt x="252" y="219"/>
                  </a:lnTo>
                  <a:lnTo>
                    <a:pt x="260" y="222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84" name="Freeform 150">
              <a:extLst>
                <a:ext uri="{FF2B5EF4-FFF2-40B4-BE49-F238E27FC236}">
                  <a16:creationId xmlns:a16="http://schemas.microsoft.com/office/drawing/2014/main" id="{6647CFAE-8533-16AA-9FF6-83F1BDDF5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29" y="2656338"/>
              <a:ext cx="36891" cy="40844"/>
            </a:xfrm>
            <a:custGeom>
              <a:avLst/>
              <a:gdLst>
                <a:gd name="T0" fmla="*/ 148 w 197"/>
                <a:gd name="T1" fmla="*/ 202 h 218"/>
                <a:gd name="T2" fmla="*/ 144 w 197"/>
                <a:gd name="T3" fmla="*/ 202 h 218"/>
                <a:gd name="T4" fmla="*/ 142 w 197"/>
                <a:gd name="T5" fmla="*/ 205 h 218"/>
                <a:gd name="T6" fmla="*/ 140 w 197"/>
                <a:gd name="T7" fmla="*/ 205 h 218"/>
                <a:gd name="T8" fmla="*/ 134 w 197"/>
                <a:gd name="T9" fmla="*/ 208 h 218"/>
                <a:gd name="T10" fmla="*/ 131 w 197"/>
                <a:gd name="T11" fmla="*/ 210 h 218"/>
                <a:gd name="T12" fmla="*/ 129 w 197"/>
                <a:gd name="T13" fmla="*/ 215 h 218"/>
                <a:gd name="T14" fmla="*/ 120 w 197"/>
                <a:gd name="T15" fmla="*/ 218 h 218"/>
                <a:gd name="T16" fmla="*/ 102 w 197"/>
                <a:gd name="T17" fmla="*/ 210 h 218"/>
                <a:gd name="T18" fmla="*/ 104 w 197"/>
                <a:gd name="T19" fmla="*/ 207 h 218"/>
                <a:gd name="T20" fmla="*/ 107 w 197"/>
                <a:gd name="T21" fmla="*/ 205 h 218"/>
                <a:gd name="T22" fmla="*/ 113 w 197"/>
                <a:gd name="T23" fmla="*/ 199 h 218"/>
                <a:gd name="T24" fmla="*/ 118 w 197"/>
                <a:gd name="T25" fmla="*/ 186 h 218"/>
                <a:gd name="T26" fmla="*/ 115 w 197"/>
                <a:gd name="T27" fmla="*/ 183 h 218"/>
                <a:gd name="T28" fmla="*/ 107 w 197"/>
                <a:gd name="T29" fmla="*/ 177 h 218"/>
                <a:gd name="T30" fmla="*/ 102 w 197"/>
                <a:gd name="T31" fmla="*/ 174 h 218"/>
                <a:gd name="T32" fmla="*/ 99 w 197"/>
                <a:gd name="T33" fmla="*/ 171 h 218"/>
                <a:gd name="T34" fmla="*/ 82 w 197"/>
                <a:gd name="T35" fmla="*/ 166 h 218"/>
                <a:gd name="T36" fmla="*/ 80 w 197"/>
                <a:gd name="T37" fmla="*/ 163 h 218"/>
                <a:gd name="T38" fmla="*/ 74 w 197"/>
                <a:gd name="T39" fmla="*/ 156 h 218"/>
                <a:gd name="T40" fmla="*/ 77 w 197"/>
                <a:gd name="T41" fmla="*/ 150 h 218"/>
                <a:gd name="T42" fmla="*/ 74 w 197"/>
                <a:gd name="T43" fmla="*/ 141 h 218"/>
                <a:gd name="T44" fmla="*/ 67 w 197"/>
                <a:gd name="T45" fmla="*/ 139 h 218"/>
                <a:gd name="T46" fmla="*/ 63 w 197"/>
                <a:gd name="T47" fmla="*/ 131 h 218"/>
                <a:gd name="T48" fmla="*/ 60 w 197"/>
                <a:gd name="T49" fmla="*/ 130 h 218"/>
                <a:gd name="T50" fmla="*/ 63 w 197"/>
                <a:gd name="T51" fmla="*/ 112 h 218"/>
                <a:gd name="T52" fmla="*/ 55 w 197"/>
                <a:gd name="T53" fmla="*/ 107 h 218"/>
                <a:gd name="T54" fmla="*/ 52 w 197"/>
                <a:gd name="T55" fmla="*/ 101 h 218"/>
                <a:gd name="T56" fmla="*/ 49 w 197"/>
                <a:gd name="T57" fmla="*/ 98 h 218"/>
                <a:gd name="T58" fmla="*/ 52 w 197"/>
                <a:gd name="T59" fmla="*/ 87 h 218"/>
                <a:gd name="T60" fmla="*/ 49 w 197"/>
                <a:gd name="T61" fmla="*/ 77 h 218"/>
                <a:gd name="T62" fmla="*/ 47 w 197"/>
                <a:gd name="T63" fmla="*/ 71 h 218"/>
                <a:gd name="T64" fmla="*/ 45 w 197"/>
                <a:gd name="T65" fmla="*/ 66 h 218"/>
                <a:gd name="T66" fmla="*/ 44 w 197"/>
                <a:gd name="T67" fmla="*/ 60 h 218"/>
                <a:gd name="T68" fmla="*/ 40 w 197"/>
                <a:gd name="T69" fmla="*/ 49 h 218"/>
                <a:gd name="T70" fmla="*/ 36 w 197"/>
                <a:gd name="T71" fmla="*/ 46 h 218"/>
                <a:gd name="T72" fmla="*/ 33 w 197"/>
                <a:gd name="T73" fmla="*/ 44 h 218"/>
                <a:gd name="T74" fmla="*/ 25 w 197"/>
                <a:gd name="T75" fmla="*/ 41 h 218"/>
                <a:gd name="T76" fmla="*/ 19 w 197"/>
                <a:gd name="T77" fmla="*/ 39 h 218"/>
                <a:gd name="T78" fmla="*/ 12 w 197"/>
                <a:gd name="T79" fmla="*/ 39 h 218"/>
                <a:gd name="T80" fmla="*/ 6 w 197"/>
                <a:gd name="T81" fmla="*/ 35 h 218"/>
                <a:gd name="T82" fmla="*/ 0 w 197"/>
                <a:gd name="T83" fmla="*/ 32 h 218"/>
                <a:gd name="T84" fmla="*/ 1 w 197"/>
                <a:gd name="T85" fmla="*/ 17 h 218"/>
                <a:gd name="T86" fmla="*/ 9 w 197"/>
                <a:gd name="T87" fmla="*/ 10 h 218"/>
                <a:gd name="T88" fmla="*/ 20 w 197"/>
                <a:gd name="T89" fmla="*/ 8 h 218"/>
                <a:gd name="T90" fmla="*/ 27 w 197"/>
                <a:gd name="T91" fmla="*/ 6 h 218"/>
                <a:gd name="T92" fmla="*/ 40 w 197"/>
                <a:gd name="T93" fmla="*/ 5 h 218"/>
                <a:gd name="T94" fmla="*/ 50 w 197"/>
                <a:gd name="T95" fmla="*/ 2 h 218"/>
                <a:gd name="T96" fmla="*/ 89 w 197"/>
                <a:gd name="T97" fmla="*/ 6 h 218"/>
                <a:gd name="T98" fmla="*/ 89 w 197"/>
                <a:gd name="T99" fmla="*/ 1 h 218"/>
                <a:gd name="T100" fmla="*/ 90 w 197"/>
                <a:gd name="T101" fmla="*/ 0 h 218"/>
                <a:gd name="T102" fmla="*/ 187 w 197"/>
                <a:gd name="T103" fmla="*/ 0 h 218"/>
                <a:gd name="T104" fmla="*/ 190 w 197"/>
                <a:gd name="T105" fmla="*/ 2 h 218"/>
                <a:gd name="T106" fmla="*/ 194 w 197"/>
                <a:gd name="T107" fmla="*/ 1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218">
                  <a:moveTo>
                    <a:pt x="153" y="202"/>
                  </a:moveTo>
                  <a:lnTo>
                    <a:pt x="148" y="202"/>
                  </a:lnTo>
                  <a:lnTo>
                    <a:pt x="145" y="202"/>
                  </a:lnTo>
                  <a:lnTo>
                    <a:pt x="144" y="202"/>
                  </a:lnTo>
                  <a:lnTo>
                    <a:pt x="144" y="203"/>
                  </a:lnTo>
                  <a:lnTo>
                    <a:pt x="142" y="205"/>
                  </a:lnTo>
                  <a:lnTo>
                    <a:pt x="141" y="205"/>
                  </a:lnTo>
                  <a:lnTo>
                    <a:pt x="140" y="205"/>
                  </a:lnTo>
                  <a:lnTo>
                    <a:pt x="140" y="206"/>
                  </a:lnTo>
                  <a:lnTo>
                    <a:pt x="134" y="208"/>
                  </a:lnTo>
                  <a:lnTo>
                    <a:pt x="132" y="209"/>
                  </a:lnTo>
                  <a:lnTo>
                    <a:pt x="131" y="210"/>
                  </a:lnTo>
                  <a:lnTo>
                    <a:pt x="131" y="213"/>
                  </a:lnTo>
                  <a:lnTo>
                    <a:pt x="129" y="215"/>
                  </a:lnTo>
                  <a:lnTo>
                    <a:pt x="123" y="215"/>
                  </a:lnTo>
                  <a:lnTo>
                    <a:pt x="120" y="218"/>
                  </a:lnTo>
                  <a:lnTo>
                    <a:pt x="102" y="218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7" y="207"/>
                  </a:lnTo>
                  <a:lnTo>
                    <a:pt x="107" y="205"/>
                  </a:lnTo>
                  <a:lnTo>
                    <a:pt x="110" y="202"/>
                  </a:lnTo>
                  <a:lnTo>
                    <a:pt x="113" y="199"/>
                  </a:lnTo>
                  <a:lnTo>
                    <a:pt x="118" y="194"/>
                  </a:lnTo>
                  <a:lnTo>
                    <a:pt x="118" y="186"/>
                  </a:lnTo>
                  <a:lnTo>
                    <a:pt x="117" y="183"/>
                  </a:lnTo>
                  <a:lnTo>
                    <a:pt x="115" y="183"/>
                  </a:lnTo>
                  <a:lnTo>
                    <a:pt x="110" y="183"/>
                  </a:lnTo>
                  <a:lnTo>
                    <a:pt x="107" y="177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1" y="172"/>
                  </a:lnTo>
                  <a:lnTo>
                    <a:pt x="99" y="171"/>
                  </a:lnTo>
                  <a:lnTo>
                    <a:pt x="96" y="166"/>
                  </a:lnTo>
                  <a:lnTo>
                    <a:pt x="82" y="166"/>
                  </a:lnTo>
                  <a:lnTo>
                    <a:pt x="80" y="164"/>
                  </a:lnTo>
                  <a:lnTo>
                    <a:pt x="80" y="163"/>
                  </a:lnTo>
                  <a:lnTo>
                    <a:pt x="78" y="159"/>
                  </a:lnTo>
                  <a:lnTo>
                    <a:pt x="74" y="156"/>
                  </a:lnTo>
                  <a:lnTo>
                    <a:pt x="74" y="153"/>
                  </a:lnTo>
                  <a:lnTo>
                    <a:pt x="77" y="150"/>
                  </a:lnTo>
                  <a:lnTo>
                    <a:pt x="77" y="144"/>
                  </a:lnTo>
                  <a:lnTo>
                    <a:pt x="74" y="141"/>
                  </a:lnTo>
                  <a:lnTo>
                    <a:pt x="67" y="141"/>
                  </a:lnTo>
                  <a:lnTo>
                    <a:pt x="67" y="139"/>
                  </a:lnTo>
                  <a:lnTo>
                    <a:pt x="66" y="137"/>
                  </a:lnTo>
                  <a:lnTo>
                    <a:pt x="63" y="131"/>
                  </a:lnTo>
                  <a:lnTo>
                    <a:pt x="62" y="130"/>
                  </a:lnTo>
                  <a:lnTo>
                    <a:pt x="60" y="130"/>
                  </a:lnTo>
                  <a:lnTo>
                    <a:pt x="63" y="126"/>
                  </a:lnTo>
                  <a:lnTo>
                    <a:pt x="63" y="112"/>
                  </a:lnTo>
                  <a:lnTo>
                    <a:pt x="56" y="108"/>
                  </a:lnTo>
                  <a:lnTo>
                    <a:pt x="55" y="107"/>
                  </a:lnTo>
                  <a:lnTo>
                    <a:pt x="55" y="104"/>
                  </a:lnTo>
                  <a:lnTo>
                    <a:pt x="52" y="101"/>
                  </a:lnTo>
                  <a:lnTo>
                    <a:pt x="51" y="98"/>
                  </a:lnTo>
                  <a:lnTo>
                    <a:pt x="49" y="98"/>
                  </a:lnTo>
                  <a:lnTo>
                    <a:pt x="49" y="90"/>
                  </a:lnTo>
                  <a:lnTo>
                    <a:pt x="52" y="87"/>
                  </a:lnTo>
                  <a:lnTo>
                    <a:pt x="52" y="82"/>
                  </a:lnTo>
                  <a:lnTo>
                    <a:pt x="49" y="77"/>
                  </a:lnTo>
                  <a:lnTo>
                    <a:pt x="47" y="73"/>
                  </a:lnTo>
                  <a:lnTo>
                    <a:pt x="47" y="71"/>
                  </a:lnTo>
                  <a:lnTo>
                    <a:pt x="45" y="69"/>
                  </a:lnTo>
                  <a:lnTo>
                    <a:pt x="45" y="66"/>
                  </a:lnTo>
                  <a:lnTo>
                    <a:pt x="45" y="63"/>
                  </a:lnTo>
                  <a:lnTo>
                    <a:pt x="44" y="60"/>
                  </a:lnTo>
                  <a:lnTo>
                    <a:pt x="44" y="52"/>
                  </a:lnTo>
                  <a:lnTo>
                    <a:pt x="40" y="49"/>
                  </a:lnTo>
                  <a:lnTo>
                    <a:pt x="38" y="49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3" y="44"/>
                  </a:lnTo>
                  <a:lnTo>
                    <a:pt x="27" y="43"/>
                  </a:lnTo>
                  <a:lnTo>
                    <a:pt x="25" y="41"/>
                  </a:lnTo>
                  <a:lnTo>
                    <a:pt x="22" y="41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2" y="39"/>
                  </a:lnTo>
                  <a:lnTo>
                    <a:pt x="11" y="35"/>
                  </a:lnTo>
                  <a:lnTo>
                    <a:pt x="6" y="35"/>
                  </a:lnTo>
                  <a:lnTo>
                    <a:pt x="1" y="33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1" y="17"/>
                  </a:lnTo>
                  <a:lnTo>
                    <a:pt x="3" y="11"/>
                  </a:lnTo>
                  <a:lnTo>
                    <a:pt x="9" y="10"/>
                  </a:lnTo>
                  <a:lnTo>
                    <a:pt x="14" y="10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38" y="6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89" y="6"/>
                  </a:lnTo>
                  <a:lnTo>
                    <a:pt x="89" y="2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187" y="0"/>
                  </a:lnTo>
                  <a:lnTo>
                    <a:pt x="190" y="1"/>
                  </a:lnTo>
                  <a:lnTo>
                    <a:pt x="190" y="2"/>
                  </a:lnTo>
                  <a:lnTo>
                    <a:pt x="191" y="6"/>
                  </a:lnTo>
                  <a:lnTo>
                    <a:pt x="194" y="11"/>
                  </a:lnTo>
                  <a:lnTo>
                    <a:pt x="197" y="21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85" name="Freeform 151">
              <a:extLst>
                <a:ext uri="{FF2B5EF4-FFF2-40B4-BE49-F238E27FC236}">
                  <a16:creationId xmlns:a16="http://schemas.microsoft.com/office/drawing/2014/main" id="{526855FC-1140-45E3-B4F4-FAA31A6AC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52" y="2691911"/>
              <a:ext cx="30303" cy="51384"/>
            </a:xfrm>
            <a:custGeom>
              <a:avLst/>
              <a:gdLst>
                <a:gd name="T0" fmla="*/ 77 w 162"/>
                <a:gd name="T1" fmla="*/ 263 h 268"/>
                <a:gd name="T2" fmla="*/ 69 w 162"/>
                <a:gd name="T3" fmla="*/ 257 h 268"/>
                <a:gd name="T4" fmla="*/ 58 w 162"/>
                <a:gd name="T5" fmla="*/ 246 h 268"/>
                <a:gd name="T6" fmla="*/ 53 w 162"/>
                <a:gd name="T7" fmla="*/ 243 h 268"/>
                <a:gd name="T8" fmla="*/ 44 w 162"/>
                <a:gd name="T9" fmla="*/ 235 h 268"/>
                <a:gd name="T10" fmla="*/ 20 w 162"/>
                <a:gd name="T11" fmla="*/ 243 h 268"/>
                <a:gd name="T12" fmla="*/ 10 w 162"/>
                <a:gd name="T13" fmla="*/ 245 h 268"/>
                <a:gd name="T14" fmla="*/ 2 w 162"/>
                <a:gd name="T15" fmla="*/ 244 h 268"/>
                <a:gd name="T16" fmla="*/ 0 w 162"/>
                <a:gd name="T17" fmla="*/ 234 h 268"/>
                <a:gd name="T18" fmla="*/ 17 w 162"/>
                <a:gd name="T19" fmla="*/ 224 h 268"/>
                <a:gd name="T20" fmla="*/ 25 w 162"/>
                <a:gd name="T21" fmla="*/ 219 h 268"/>
                <a:gd name="T22" fmla="*/ 31 w 162"/>
                <a:gd name="T23" fmla="*/ 212 h 268"/>
                <a:gd name="T24" fmla="*/ 42 w 162"/>
                <a:gd name="T25" fmla="*/ 205 h 268"/>
                <a:gd name="T26" fmla="*/ 49 w 162"/>
                <a:gd name="T27" fmla="*/ 199 h 268"/>
                <a:gd name="T28" fmla="*/ 55 w 162"/>
                <a:gd name="T29" fmla="*/ 200 h 268"/>
                <a:gd name="T30" fmla="*/ 60 w 162"/>
                <a:gd name="T31" fmla="*/ 195 h 268"/>
                <a:gd name="T32" fmla="*/ 64 w 162"/>
                <a:gd name="T33" fmla="*/ 194 h 268"/>
                <a:gd name="T34" fmla="*/ 80 w 162"/>
                <a:gd name="T35" fmla="*/ 188 h 268"/>
                <a:gd name="T36" fmla="*/ 88 w 162"/>
                <a:gd name="T37" fmla="*/ 185 h 268"/>
                <a:gd name="T38" fmla="*/ 99 w 162"/>
                <a:gd name="T39" fmla="*/ 181 h 268"/>
                <a:gd name="T40" fmla="*/ 102 w 162"/>
                <a:gd name="T41" fmla="*/ 177 h 268"/>
                <a:gd name="T42" fmla="*/ 105 w 162"/>
                <a:gd name="T43" fmla="*/ 175 h 268"/>
                <a:gd name="T44" fmla="*/ 113 w 162"/>
                <a:gd name="T45" fmla="*/ 170 h 268"/>
                <a:gd name="T46" fmla="*/ 114 w 162"/>
                <a:gd name="T47" fmla="*/ 165 h 268"/>
                <a:gd name="T48" fmla="*/ 120 w 162"/>
                <a:gd name="T49" fmla="*/ 156 h 268"/>
                <a:gd name="T50" fmla="*/ 124 w 162"/>
                <a:gd name="T51" fmla="*/ 146 h 268"/>
                <a:gd name="T52" fmla="*/ 126 w 162"/>
                <a:gd name="T53" fmla="*/ 145 h 268"/>
                <a:gd name="T54" fmla="*/ 129 w 162"/>
                <a:gd name="T55" fmla="*/ 142 h 268"/>
                <a:gd name="T56" fmla="*/ 138 w 162"/>
                <a:gd name="T57" fmla="*/ 135 h 268"/>
                <a:gd name="T58" fmla="*/ 140 w 162"/>
                <a:gd name="T59" fmla="*/ 134 h 268"/>
                <a:gd name="T60" fmla="*/ 141 w 162"/>
                <a:gd name="T61" fmla="*/ 130 h 268"/>
                <a:gd name="T62" fmla="*/ 145 w 162"/>
                <a:gd name="T63" fmla="*/ 121 h 268"/>
                <a:gd name="T64" fmla="*/ 147 w 162"/>
                <a:gd name="T65" fmla="*/ 118 h 268"/>
                <a:gd name="T66" fmla="*/ 148 w 162"/>
                <a:gd name="T67" fmla="*/ 115 h 268"/>
                <a:gd name="T68" fmla="*/ 149 w 162"/>
                <a:gd name="T69" fmla="*/ 109 h 268"/>
                <a:gd name="T70" fmla="*/ 148 w 162"/>
                <a:gd name="T71" fmla="*/ 103 h 268"/>
                <a:gd name="T72" fmla="*/ 156 w 162"/>
                <a:gd name="T73" fmla="*/ 66 h 268"/>
                <a:gd name="T74" fmla="*/ 161 w 162"/>
                <a:gd name="T75" fmla="*/ 56 h 268"/>
                <a:gd name="T76" fmla="*/ 162 w 162"/>
                <a:gd name="T77" fmla="*/ 39 h 268"/>
                <a:gd name="T78" fmla="*/ 160 w 162"/>
                <a:gd name="T79" fmla="*/ 33 h 268"/>
                <a:gd name="T80" fmla="*/ 156 w 162"/>
                <a:gd name="T81" fmla="*/ 24 h 268"/>
                <a:gd name="T82" fmla="*/ 153 w 162"/>
                <a:gd name="T83" fmla="*/ 19 h 268"/>
                <a:gd name="T84" fmla="*/ 148 w 162"/>
                <a:gd name="T85" fmla="*/ 8 h 268"/>
                <a:gd name="T86" fmla="*/ 138 w 162"/>
                <a:gd name="T87" fmla="*/ 5 h 268"/>
                <a:gd name="T88" fmla="*/ 126 w 162"/>
                <a:gd name="T89" fmla="*/ 5 h 268"/>
                <a:gd name="T90" fmla="*/ 115 w 162"/>
                <a:gd name="T9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2" h="268">
                  <a:moveTo>
                    <a:pt x="82" y="268"/>
                  </a:moveTo>
                  <a:lnTo>
                    <a:pt x="77" y="267"/>
                  </a:lnTo>
                  <a:lnTo>
                    <a:pt x="77" y="263"/>
                  </a:lnTo>
                  <a:lnTo>
                    <a:pt x="73" y="259"/>
                  </a:lnTo>
                  <a:lnTo>
                    <a:pt x="72" y="257"/>
                  </a:lnTo>
                  <a:lnTo>
                    <a:pt x="69" y="257"/>
                  </a:lnTo>
                  <a:lnTo>
                    <a:pt x="66" y="252"/>
                  </a:lnTo>
                  <a:lnTo>
                    <a:pt x="61" y="248"/>
                  </a:lnTo>
                  <a:lnTo>
                    <a:pt x="58" y="246"/>
                  </a:lnTo>
                  <a:lnTo>
                    <a:pt x="55" y="246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49" y="237"/>
                  </a:lnTo>
                  <a:lnTo>
                    <a:pt x="46" y="235"/>
                  </a:lnTo>
                  <a:lnTo>
                    <a:pt x="44" y="235"/>
                  </a:lnTo>
                  <a:lnTo>
                    <a:pt x="29" y="235"/>
                  </a:lnTo>
                  <a:lnTo>
                    <a:pt x="25" y="237"/>
                  </a:lnTo>
                  <a:lnTo>
                    <a:pt x="20" y="243"/>
                  </a:lnTo>
                  <a:lnTo>
                    <a:pt x="17" y="245"/>
                  </a:lnTo>
                  <a:lnTo>
                    <a:pt x="14" y="246"/>
                  </a:lnTo>
                  <a:lnTo>
                    <a:pt x="10" y="245"/>
                  </a:lnTo>
                  <a:lnTo>
                    <a:pt x="8" y="245"/>
                  </a:lnTo>
                  <a:lnTo>
                    <a:pt x="6" y="245"/>
                  </a:lnTo>
                  <a:lnTo>
                    <a:pt x="2" y="244"/>
                  </a:lnTo>
                  <a:lnTo>
                    <a:pt x="1" y="244"/>
                  </a:lnTo>
                  <a:lnTo>
                    <a:pt x="0" y="241"/>
                  </a:lnTo>
                  <a:lnTo>
                    <a:pt x="0" y="234"/>
                  </a:lnTo>
                  <a:lnTo>
                    <a:pt x="7" y="230"/>
                  </a:lnTo>
                  <a:lnTo>
                    <a:pt x="9" y="224"/>
                  </a:lnTo>
                  <a:lnTo>
                    <a:pt x="17" y="224"/>
                  </a:lnTo>
                  <a:lnTo>
                    <a:pt x="20" y="221"/>
                  </a:lnTo>
                  <a:lnTo>
                    <a:pt x="22" y="221"/>
                  </a:lnTo>
                  <a:lnTo>
                    <a:pt x="25" y="219"/>
                  </a:lnTo>
                  <a:lnTo>
                    <a:pt x="25" y="216"/>
                  </a:lnTo>
                  <a:lnTo>
                    <a:pt x="29" y="216"/>
                  </a:lnTo>
                  <a:lnTo>
                    <a:pt x="31" y="212"/>
                  </a:lnTo>
                  <a:lnTo>
                    <a:pt x="38" y="210"/>
                  </a:lnTo>
                  <a:lnTo>
                    <a:pt x="38" y="206"/>
                  </a:lnTo>
                  <a:lnTo>
                    <a:pt x="42" y="205"/>
                  </a:lnTo>
                  <a:lnTo>
                    <a:pt x="43" y="201"/>
                  </a:lnTo>
                  <a:lnTo>
                    <a:pt x="47" y="201"/>
                  </a:lnTo>
                  <a:lnTo>
                    <a:pt x="49" y="199"/>
                  </a:lnTo>
                  <a:lnTo>
                    <a:pt x="53" y="199"/>
                  </a:lnTo>
                  <a:lnTo>
                    <a:pt x="54" y="200"/>
                  </a:lnTo>
                  <a:lnTo>
                    <a:pt x="55" y="200"/>
                  </a:lnTo>
                  <a:lnTo>
                    <a:pt x="58" y="201"/>
                  </a:lnTo>
                  <a:lnTo>
                    <a:pt x="60" y="197"/>
                  </a:lnTo>
                  <a:lnTo>
                    <a:pt x="60" y="195"/>
                  </a:lnTo>
                  <a:lnTo>
                    <a:pt x="60" y="194"/>
                  </a:lnTo>
                  <a:lnTo>
                    <a:pt x="61" y="194"/>
                  </a:lnTo>
                  <a:lnTo>
                    <a:pt x="64" y="194"/>
                  </a:lnTo>
                  <a:lnTo>
                    <a:pt x="66" y="192"/>
                  </a:lnTo>
                  <a:lnTo>
                    <a:pt x="72" y="190"/>
                  </a:lnTo>
                  <a:lnTo>
                    <a:pt x="80" y="188"/>
                  </a:lnTo>
                  <a:lnTo>
                    <a:pt x="83" y="188"/>
                  </a:lnTo>
                  <a:lnTo>
                    <a:pt x="85" y="186"/>
                  </a:lnTo>
                  <a:lnTo>
                    <a:pt x="88" y="185"/>
                  </a:lnTo>
                  <a:lnTo>
                    <a:pt x="91" y="183"/>
                  </a:lnTo>
                  <a:lnTo>
                    <a:pt x="94" y="183"/>
                  </a:lnTo>
                  <a:lnTo>
                    <a:pt x="99" y="181"/>
                  </a:lnTo>
                  <a:lnTo>
                    <a:pt x="101" y="178"/>
                  </a:lnTo>
                  <a:lnTo>
                    <a:pt x="101" y="177"/>
                  </a:lnTo>
                  <a:lnTo>
                    <a:pt x="102" y="177"/>
                  </a:lnTo>
                  <a:lnTo>
                    <a:pt x="102" y="176"/>
                  </a:lnTo>
                  <a:lnTo>
                    <a:pt x="103" y="176"/>
                  </a:lnTo>
                  <a:lnTo>
                    <a:pt x="105" y="175"/>
                  </a:lnTo>
                  <a:lnTo>
                    <a:pt x="107" y="174"/>
                  </a:lnTo>
                  <a:lnTo>
                    <a:pt x="109" y="172"/>
                  </a:lnTo>
                  <a:lnTo>
                    <a:pt x="113" y="170"/>
                  </a:lnTo>
                  <a:lnTo>
                    <a:pt x="113" y="166"/>
                  </a:lnTo>
                  <a:lnTo>
                    <a:pt x="113" y="165"/>
                  </a:lnTo>
                  <a:lnTo>
                    <a:pt x="114" y="165"/>
                  </a:lnTo>
                  <a:lnTo>
                    <a:pt x="116" y="164"/>
                  </a:lnTo>
                  <a:lnTo>
                    <a:pt x="116" y="159"/>
                  </a:lnTo>
                  <a:lnTo>
                    <a:pt x="120" y="156"/>
                  </a:lnTo>
                  <a:lnTo>
                    <a:pt x="124" y="150"/>
                  </a:lnTo>
                  <a:lnTo>
                    <a:pt x="124" y="147"/>
                  </a:lnTo>
                  <a:lnTo>
                    <a:pt x="124" y="146"/>
                  </a:lnTo>
                  <a:lnTo>
                    <a:pt x="125" y="146"/>
                  </a:lnTo>
                  <a:lnTo>
                    <a:pt x="125" y="145"/>
                  </a:lnTo>
                  <a:lnTo>
                    <a:pt x="126" y="145"/>
                  </a:lnTo>
                  <a:lnTo>
                    <a:pt x="128" y="144"/>
                  </a:lnTo>
                  <a:lnTo>
                    <a:pt x="128" y="142"/>
                  </a:lnTo>
                  <a:lnTo>
                    <a:pt x="129" y="142"/>
                  </a:lnTo>
                  <a:lnTo>
                    <a:pt x="135" y="139"/>
                  </a:lnTo>
                  <a:lnTo>
                    <a:pt x="138" y="136"/>
                  </a:lnTo>
                  <a:lnTo>
                    <a:pt x="138" y="135"/>
                  </a:lnTo>
                  <a:lnTo>
                    <a:pt x="139" y="135"/>
                  </a:lnTo>
                  <a:lnTo>
                    <a:pt x="139" y="134"/>
                  </a:lnTo>
                  <a:lnTo>
                    <a:pt x="140" y="134"/>
                  </a:lnTo>
                  <a:lnTo>
                    <a:pt x="140" y="131"/>
                  </a:lnTo>
                  <a:lnTo>
                    <a:pt x="140" y="130"/>
                  </a:lnTo>
                  <a:lnTo>
                    <a:pt x="141" y="130"/>
                  </a:lnTo>
                  <a:lnTo>
                    <a:pt x="142" y="128"/>
                  </a:lnTo>
                  <a:lnTo>
                    <a:pt x="145" y="126"/>
                  </a:lnTo>
                  <a:lnTo>
                    <a:pt x="145" y="121"/>
                  </a:lnTo>
                  <a:lnTo>
                    <a:pt x="145" y="119"/>
                  </a:lnTo>
                  <a:lnTo>
                    <a:pt x="145" y="118"/>
                  </a:lnTo>
                  <a:lnTo>
                    <a:pt x="147" y="118"/>
                  </a:lnTo>
                  <a:lnTo>
                    <a:pt x="147" y="116"/>
                  </a:lnTo>
                  <a:lnTo>
                    <a:pt x="147" y="115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9" y="110"/>
                  </a:lnTo>
                  <a:lnTo>
                    <a:pt x="149" y="109"/>
                  </a:lnTo>
                  <a:lnTo>
                    <a:pt x="150" y="109"/>
                  </a:lnTo>
                  <a:lnTo>
                    <a:pt x="149" y="106"/>
                  </a:lnTo>
                  <a:lnTo>
                    <a:pt x="148" y="103"/>
                  </a:lnTo>
                  <a:lnTo>
                    <a:pt x="148" y="70"/>
                  </a:lnTo>
                  <a:lnTo>
                    <a:pt x="151" y="68"/>
                  </a:lnTo>
                  <a:lnTo>
                    <a:pt x="156" y="66"/>
                  </a:lnTo>
                  <a:lnTo>
                    <a:pt x="159" y="62"/>
                  </a:lnTo>
                  <a:lnTo>
                    <a:pt x="160" y="61"/>
                  </a:lnTo>
                  <a:lnTo>
                    <a:pt x="161" y="56"/>
                  </a:lnTo>
                  <a:lnTo>
                    <a:pt x="160" y="52"/>
                  </a:lnTo>
                  <a:lnTo>
                    <a:pt x="160" y="44"/>
                  </a:lnTo>
                  <a:lnTo>
                    <a:pt x="162" y="39"/>
                  </a:lnTo>
                  <a:lnTo>
                    <a:pt x="162" y="35"/>
                  </a:lnTo>
                  <a:lnTo>
                    <a:pt x="160" y="34"/>
                  </a:lnTo>
                  <a:lnTo>
                    <a:pt x="160" y="33"/>
                  </a:lnTo>
                  <a:lnTo>
                    <a:pt x="159" y="30"/>
                  </a:lnTo>
                  <a:lnTo>
                    <a:pt x="159" y="27"/>
                  </a:lnTo>
                  <a:lnTo>
                    <a:pt x="156" y="24"/>
                  </a:lnTo>
                  <a:lnTo>
                    <a:pt x="155" y="21"/>
                  </a:lnTo>
                  <a:lnTo>
                    <a:pt x="155" y="20"/>
                  </a:lnTo>
                  <a:lnTo>
                    <a:pt x="153" y="19"/>
                  </a:lnTo>
                  <a:lnTo>
                    <a:pt x="153" y="16"/>
                  </a:lnTo>
                  <a:lnTo>
                    <a:pt x="151" y="11"/>
                  </a:lnTo>
                  <a:lnTo>
                    <a:pt x="148" y="8"/>
                  </a:lnTo>
                  <a:lnTo>
                    <a:pt x="144" y="6"/>
                  </a:lnTo>
                  <a:lnTo>
                    <a:pt x="142" y="6"/>
                  </a:lnTo>
                  <a:lnTo>
                    <a:pt x="138" y="5"/>
                  </a:lnTo>
                  <a:lnTo>
                    <a:pt x="135" y="6"/>
                  </a:lnTo>
                  <a:lnTo>
                    <a:pt x="131" y="5"/>
                  </a:lnTo>
                  <a:lnTo>
                    <a:pt x="126" y="5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15" y="0"/>
                  </a:lnTo>
                  <a:lnTo>
                    <a:pt x="113" y="3"/>
                  </a:lnTo>
                  <a:lnTo>
                    <a:pt x="107" y="5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86" name="Freeform 152">
              <a:extLst>
                <a:ext uri="{FF2B5EF4-FFF2-40B4-BE49-F238E27FC236}">
                  <a16:creationId xmlns:a16="http://schemas.microsoft.com/office/drawing/2014/main" id="{FA990172-6EAB-9F5D-EE85-ADF2DBE2F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62" y="2734072"/>
              <a:ext cx="23716" cy="42161"/>
            </a:xfrm>
            <a:custGeom>
              <a:avLst/>
              <a:gdLst>
                <a:gd name="T0" fmla="*/ 123 w 126"/>
                <a:gd name="T1" fmla="*/ 196 h 227"/>
                <a:gd name="T2" fmla="*/ 122 w 126"/>
                <a:gd name="T3" fmla="*/ 219 h 227"/>
                <a:gd name="T4" fmla="*/ 119 w 126"/>
                <a:gd name="T5" fmla="*/ 222 h 227"/>
                <a:gd name="T6" fmla="*/ 119 w 126"/>
                <a:gd name="T7" fmla="*/ 225 h 227"/>
                <a:gd name="T8" fmla="*/ 116 w 126"/>
                <a:gd name="T9" fmla="*/ 227 h 227"/>
                <a:gd name="T10" fmla="*/ 106 w 126"/>
                <a:gd name="T11" fmla="*/ 225 h 227"/>
                <a:gd name="T12" fmla="*/ 104 w 126"/>
                <a:gd name="T13" fmla="*/ 212 h 227"/>
                <a:gd name="T14" fmla="*/ 103 w 126"/>
                <a:gd name="T15" fmla="*/ 206 h 227"/>
                <a:gd name="T16" fmla="*/ 97 w 126"/>
                <a:gd name="T17" fmla="*/ 201 h 227"/>
                <a:gd name="T18" fmla="*/ 90 w 126"/>
                <a:gd name="T19" fmla="*/ 196 h 227"/>
                <a:gd name="T20" fmla="*/ 90 w 126"/>
                <a:gd name="T21" fmla="*/ 182 h 227"/>
                <a:gd name="T22" fmla="*/ 92 w 126"/>
                <a:gd name="T23" fmla="*/ 175 h 227"/>
                <a:gd name="T24" fmla="*/ 93 w 126"/>
                <a:gd name="T25" fmla="*/ 171 h 227"/>
                <a:gd name="T26" fmla="*/ 97 w 126"/>
                <a:gd name="T27" fmla="*/ 165 h 227"/>
                <a:gd name="T28" fmla="*/ 99 w 126"/>
                <a:gd name="T29" fmla="*/ 164 h 227"/>
                <a:gd name="T30" fmla="*/ 101 w 126"/>
                <a:gd name="T31" fmla="*/ 160 h 227"/>
                <a:gd name="T32" fmla="*/ 104 w 126"/>
                <a:gd name="T33" fmla="*/ 153 h 227"/>
                <a:gd name="T34" fmla="*/ 106 w 126"/>
                <a:gd name="T35" fmla="*/ 142 h 227"/>
                <a:gd name="T36" fmla="*/ 101 w 126"/>
                <a:gd name="T37" fmla="*/ 133 h 227"/>
                <a:gd name="T38" fmla="*/ 99 w 126"/>
                <a:gd name="T39" fmla="*/ 117 h 227"/>
                <a:gd name="T40" fmla="*/ 95 w 126"/>
                <a:gd name="T41" fmla="*/ 103 h 227"/>
                <a:gd name="T42" fmla="*/ 95 w 126"/>
                <a:gd name="T43" fmla="*/ 92 h 227"/>
                <a:gd name="T44" fmla="*/ 98 w 126"/>
                <a:gd name="T45" fmla="*/ 87 h 227"/>
                <a:gd name="T46" fmla="*/ 101 w 126"/>
                <a:gd name="T47" fmla="*/ 81 h 227"/>
                <a:gd name="T48" fmla="*/ 105 w 126"/>
                <a:gd name="T49" fmla="*/ 80 h 227"/>
                <a:gd name="T50" fmla="*/ 107 w 126"/>
                <a:gd name="T51" fmla="*/ 75 h 227"/>
                <a:gd name="T52" fmla="*/ 110 w 126"/>
                <a:gd name="T53" fmla="*/ 72 h 227"/>
                <a:gd name="T54" fmla="*/ 115 w 126"/>
                <a:gd name="T55" fmla="*/ 70 h 227"/>
                <a:gd name="T56" fmla="*/ 118 w 126"/>
                <a:gd name="T57" fmla="*/ 54 h 227"/>
                <a:gd name="T58" fmla="*/ 115 w 126"/>
                <a:gd name="T59" fmla="*/ 48 h 227"/>
                <a:gd name="T60" fmla="*/ 115 w 126"/>
                <a:gd name="T61" fmla="*/ 29 h 227"/>
                <a:gd name="T62" fmla="*/ 116 w 126"/>
                <a:gd name="T63" fmla="*/ 25 h 227"/>
                <a:gd name="T64" fmla="*/ 114 w 126"/>
                <a:gd name="T65" fmla="*/ 16 h 227"/>
                <a:gd name="T66" fmla="*/ 107 w 126"/>
                <a:gd name="T67" fmla="*/ 13 h 227"/>
                <a:gd name="T68" fmla="*/ 99 w 126"/>
                <a:gd name="T69" fmla="*/ 10 h 227"/>
                <a:gd name="T70" fmla="*/ 93 w 126"/>
                <a:gd name="T71" fmla="*/ 4 h 227"/>
                <a:gd name="T72" fmla="*/ 86 w 126"/>
                <a:gd name="T73" fmla="*/ 0 h 227"/>
                <a:gd name="T74" fmla="*/ 74 w 126"/>
                <a:gd name="T75" fmla="*/ 5 h 227"/>
                <a:gd name="T76" fmla="*/ 69 w 126"/>
                <a:gd name="T77" fmla="*/ 16 h 227"/>
                <a:gd name="T78" fmla="*/ 63 w 126"/>
                <a:gd name="T79" fmla="*/ 27 h 227"/>
                <a:gd name="T80" fmla="*/ 56 w 126"/>
                <a:gd name="T81" fmla="*/ 36 h 227"/>
                <a:gd name="T82" fmla="*/ 53 w 126"/>
                <a:gd name="T83" fmla="*/ 37 h 227"/>
                <a:gd name="T84" fmla="*/ 39 w 126"/>
                <a:gd name="T85" fmla="*/ 38 h 227"/>
                <a:gd name="T86" fmla="*/ 30 w 126"/>
                <a:gd name="T87" fmla="*/ 44 h 227"/>
                <a:gd name="T88" fmla="*/ 27 w 126"/>
                <a:gd name="T89" fmla="*/ 45 h 227"/>
                <a:gd name="T90" fmla="*/ 17 w 126"/>
                <a:gd name="T91" fmla="*/ 51 h 227"/>
                <a:gd name="T92" fmla="*/ 8 w 126"/>
                <a:gd name="T93" fmla="*/ 5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6" h="227">
                  <a:moveTo>
                    <a:pt x="126" y="191"/>
                  </a:moveTo>
                  <a:lnTo>
                    <a:pt x="125" y="193"/>
                  </a:lnTo>
                  <a:lnTo>
                    <a:pt x="123" y="196"/>
                  </a:lnTo>
                  <a:lnTo>
                    <a:pt x="123" y="218"/>
                  </a:lnTo>
                  <a:lnTo>
                    <a:pt x="122" y="218"/>
                  </a:lnTo>
                  <a:lnTo>
                    <a:pt x="122" y="219"/>
                  </a:lnTo>
                  <a:lnTo>
                    <a:pt x="121" y="219"/>
                  </a:lnTo>
                  <a:lnTo>
                    <a:pt x="121" y="220"/>
                  </a:lnTo>
                  <a:lnTo>
                    <a:pt x="119" y="222"/>
                  </a:lnTo>
                  <a:lnTo>
                    <a:pt x="121" y="224"/>
                  </a:lnTo>
                  <a:lnTo>
                    <a:pt x="119" y="224"/>
                  </a:lnTo>
                  <a:lnTo>
                    <a:pt x="119" y="225"/>
                  </a:lnTo>
                  <a:lnTo>
                    <a:pt x="118" y="225"/>
                  </a:lnTo>
                  <a:lnTo>
                    <a:pt x="118" y="226"/>
                  </a:lnTo>
                  <a:lnTo>
                    <a:pt x="116" y="227"/>
                  </a:lnTo>
                  <a:lnTo>
                    <a:pt x="115" y="226"/>
                  </a:lnTo>
                  <a:lnTo>
                    <a:pt x="110" y="226"/>
                  </a:lnTo>
                  <a:lnTo>
                    <a:pt x="106" y="225"/>
                  </a:lnTo>
                  <a:lnTo>
                    <a:pt x="106" y="223"/>
                  </a:lnTo>
                  <a:lnTo>
                    <a:pt x="106" y="215"/>
                  </a:lnTo>
                  <a:lnTo>
                    <a:pt x="104" y="212"/>
                  </a:lnTo>
                  <a:lnTo>
                    <a:pt x="104" y="210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4"/>
                  </a:lnTo>
                  <a:lnTo>
                    <a:pt x="98" y="203"/>
                  </a:lnTo>
                  <a:lnTo>
                    <a:pt x="97" y="201"/>
                  </a:lnTo>
                  <a:lnTo>
                    <a:pt x="95" y="199"/>
                  </a:lnTo>
                  <a:lnTo>
                    <a:pt x="93" y="196"/>
                  </a:lnTo>
                  <a:lnTo>
                    <a:pt x="90" y="196"/>
                  </a:lnTo>
                  <a:lnTo>
                    <a:pt x="89" y="193"/>
                  </a:lnTo>
                  <a:lnTo>
                    <a:pt x="90" y="191"/>
                  </a:lnTo>
                  <a:lnTo>
                    <a:pt x="90" y="182"/>
                  </a:lnTo>
                  <a:lnTo>
                    <a:pt x="88" y="180"/>
                  </a:lnTo>
                  <a:lnTo>
                    <a:pt x="90" y="177"/>
                  </a:lnTo>
                  <a:lnTo>
                    <a:pt x="92" y="175"/>
                  </a:lnTo>
                  <a:lnTo>
                    <a:pt x="92" y="172"/>
                  </a:lnTo>
                  <a:lnTo>
                    <a:pt x="92" y="171"/>
                  </a:lnTo>
                  <a:lnTo>
                    <a:pt x="93" y="171"/>
                  </a:lnTo>
                  <a:lnTo>
                    <a:pt x="97" y="168"/>
                  </a:lnTo>
                  <a:lnTo>
                    <a:pt x="97" y="166"/>
                  </a:lnTo>
                  <a:lnTo>
                    <a:pt x="97" y="165"/>
                  </a:lnTo>
                  <a:lnTo>
                    <a:pt x="98" y="165"/>
                  </a:lnTo>
                  <a:lnTo>
                    <a:pt x="98" y="164"/>
                  </a:lnTo>
                  <a:lnTo>
                    <a:pt x="99" y="164"/>
                  </a:lnTo>
                  <a:lnTo>
                    <a:pt x="99" y="163"/>
                  </a:lnTo>
                  <a:lnTo>
                    <a:pt x="100" y="163"/>
                  </a:lnTo>
                  <a:lnTo>
                    <a:pt x="101" y="160"/>
                  </a:lnTo>
                  <a:lnTo>
                    <a:pt x="101" y="157"/>
                  </a:lnTo>
                  <a:lnTo>
                    <a:pt x="103" y="155"/>
                  </a:lnTo>
                  <a:lnTo>
                    <a:pt x="104" y="153"/>
                  </a:lnTo>
                  <a:lnTo>
                    <a:pt x="104" y="147"/>
                  </a:lnTo>
                  <a:lnTo>
                    <a:pt x="106" y="146"/>
                  </a:lnTo>
                  <a:lnTo>
                    <a:pt x="106" y="142"/>
                  </a:lnTo>
                  <a:lnTo>
                    <a:pt x="104" y="136"/>
                  </a:lnTo>
                  <a:lnTo>
                    <a:pt x="101" y="135"/>
                  </a:lnTo>
                  <a:lnTo>
                    <a:pt x="101" y="133"/>
                  </a:lnTo>
                  <a:lnTo>
                    <a:pt x="98" y="128"/>
                  </a:lnTo>
                  <a:lnTo>
                    <a:pt x="101" y="124"/>
                  </a:lnTo>
                  <a:lnTo>
                    <a:pt x="99" y="117"/>
                  </a:lnTo>
                  <a:lnTo>
                    <a:pt x="97" y="113"/>
                  </a:lnTo>
                  <a:lnTo>
                    <a:pt x="97" y="109"/>
                  </a:lnTo>
                  <a:lnTo>
                    <a:pt x="95" y="103"/>
                  </a:lnTo>
                  <a:lnTo>
                    <a:pt x="93" y="98"/>
                  </a:lnTo>
                  <a:lnTo>
                    <a:pt x="95" y="95"/>
                  </a:lnTo>
                  <a:lnTo>
                    <a:pt x="95" y="92"/>
                  </a:lnTo>
                  <a:lnTo>
                    <a:pt x="98" y="91"/>
                  </a:lnTo>
                  <a:lnTo>
                    <a:pt x="98" y="88"/>
                  </a:lnTo>
                  <a:lnTo>
                    <a:pt x="98" y="87"/>
                  </a:lnTo>
                  <a:lnTo>
                    <a:pt x="99" y="87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4" y="81"/>
                  </a:lnTo>
                  <a:lnTo>
                    <a:pt x="104" y="80"/>
                  </a:lnTo>
                  <a:lnTo>
                    <a:pt x="105" y="80"/>
                  </a:lnTo>
                  <a:lnTo>
                    <a:pt x="107" y="78"/>
                  </a:lnTo>
                  <a:lnTo>
                    <a:pt x="107" y="76"/>
                  </a:lnTo>
                  <a:lnTo>
                    <a:pt x="107" y="75"/>
                  </a:lnTo>
                  <a:lnTo>
                    <a:pt x="109" y="75"/>
                  </a:lnTo>
                  <a:lnTo>
                    <a:pt x="110" y="73"/>
                  </a:lnTo>
                  <a:lnTo>
                    <a:pt x="110" y="72"/>
                  </a:lnTo>
                  <a:lnTo>
                    <a:pt x="111" y="72"/>
                  </a:lnTo>
                  <a:lnTo>
                    <a:pt x="113" y="72"/>
                  </a:lnTo>
                  <a:lnTo>
                    <a:pt x="115" y="70"/>
                  </a:lnTo>
                  <a:lnTo>
                    <a:pt x="115" y="60"/>
                  </a:lnTo>
                  <a:lnTo>
                    <a:pt x="117" y="59"/>
                  </a:lnTo>
                  <a:lnTo>
                    <a:pt x="118" y="54"/>
                  </a:lnTo>
                  <a:lnTo>
                    <a:pt x="121" y="51"/>
                  </a:lnTo>
                  <a:lnTo>
                    <a:pt x="118" y="48"/>
                  </a:lnTo>
                  <a:lnTo>
                    <a:pt x="115" y="48"/>
                  </a:lnTo>
                  <a:lnTo>
                    <a:pt x="115" y="33"/>
                  </a:lnTo>
                  <a:lnTo>
                    <a:pt x="113" y="32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5" y="24"/>
                  </a:lnTo>
                  <a:lnTo>
                    <a:pt x="115" y="18"/>
                  </a:lnTo>
                  <a:lnTo>
                    <a:pt x="114" y="16"/>
                  </a:lnTo>
                  <a:lnTo>
                    <a:pt x="112" y="16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106" y="11"/>
                  </a:lnTo>
                  <a:lnTo>
                    <a:pt x="101" y="11"/>
                  </a:lnTo>
                  <a:lnTo>
                    <a:pt x="99" y="10"/>
                  </a:lnTo>
                  <a:lnTo>
                    <a:pt x="97" y="8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90" y="2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5"/>
                  </a:lnTo>
                  <a:lnTo>
                    <a:pt x="68" y="13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68" y="18"/>
                  </a:lnTo>
                  <a:lnTo>
                    <a:pt x="64" y="24"/>
                  </a:lnTo>
                  <a:lnTo>
                    <a:pt x="63" y="27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56" y="36"/>
                  </a:lnTo>
                  <a:lnTo>
                    <a:pt x="54" y="36"/>
                  </a:lnTo>
                  <a:lnTo>
                    <a:pt x="53" y="36"/>
                  </a:lnTo>
                  <a:lnTo>
                    <a:pt x="53" y="37"/>
                  </a:lnTo>
                  <a:lnTo>
                    <a:pt x="46" y="37"/>
                  </a:lnTo>
                  <a:lnTo>
                    <a:pt x="44" y="38"/>
                  </a:lnTo>
                  <a:lnTo>
                    <a:pt x="39" y="38"/>
                  </a:lnTo>
                  <a:lnTo>
                    <a:pt x="35" y="40"/>
                  </a:lnTo>
                  <a:lnTo>
                    <a:pt x="31" y="40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24" y="46"/>
                  </a:lnTo>
                  <a:lnTo>
                    <a:pt x="19" y="49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1" y="54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0" y="51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87" name="Freeform 153">
              <a:extLst>
                <a:ext uri="{FF2B5EF4-FFF2-40B4-BE49-F238E27FC236}">
                  <a16:creationId xmlns:a16="http://schemas.microsoft.com/office/drawing/2014/main" id="{5B5C2A1D-D1E8-2F33-468B-5E10CEC7D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78" y="2761740"/>
              <a:ext cx="51384" cy="23716"/>
            </a:xfrm>
            <a:custGeom>
              <a:avLst/>
              <a:gdLst>
                <a:gd name="T0" fmla="*/ 265 w 270"/>
                <a:gd name="T1" fmla="*/ 111 h 127"/>
                <a:gd name="T2" fmla="*/ 261 w 270"/>
                <a:gd name="T3" fmla="*/ 113 h 127"/>
                <a:gd name="T4" fmla="*/ 259 w 270"/>
                <a:gd name="T5" fmla="*/ 116 h 127"/>
                <a:gd name="T6" fmla="*/ 254 w 270"/>
                <a:gd name="T7" fmla="*/ 120 h 127"/>
                <a:gd name="T8" fmla="*/ 244 w 270"/>
                <a:gd name="T9" fmla="*/ 121 h 127"/>
                <a:gd name="T10" fmla="*/ 237 w 270"/>
                <a:gd name="T11" fmla="*/ 127 h 127"/>
                <a:gd name="T12" fmla="*/ 222 w 270"/>
                <a:gd name="T13" fmla="*/ 123 h 127"/>
                <a:gd name="T14" fmla="*/ 218 w 270"/>
                <a:gd name="T15" fmla="*/ 120 h 127"/>
                <a:gd name="T16" fmla="*/ 207 w 270"/>
                <a:gd name="T17" fmla="*/ 118 h 127"/>
                <a:gd name="T18" fmla="*/ 205 w 270"/>
                <a:gd name="T19" fmla="*/ 126 h 127"/>
                <a:gd name="T20" fmla="*/ 197 w 270"/>
                <a:gd name="T21" fmla="*/ 126 h 127"/>
                <a:gd name="T22" fmla="*/ 194 w 270"/>
                <a:gd name="T23" fmla="*/ 118 h 127"/>
                <a:gd name="T24" fmla="*/ 185 w 270"/>
                <a:gd name="T25" fmla="*/ 103 h 127"/>
                <a:gd name="T26" fmla="*/ 182 w 270"/>
                <a:gd name="T27" fmla="*/ 95 h 127"/>
                <a:gd name="T28" fmla="*/ 177 w 270"/>
                <a:gd name="T29" fmla="*/ 89 h 127"/>
                <a:gd name="T30" fmla="*/ 177 w 270"/>
                <a:gd name="T31" fmla="*/ 83 h 127"/>
                <a:gd name="T32" fmla="*/ 172 w 270"/>
                <a:gd name="T33" fmla="*/ 69 h 127"/>
                <a:gd name="T34" fmla="*/ 164 w 270"/>
                <a:gd name="T35" fmla="*/ 64 h 127"/>
                <a:gd name="T36" fmla="*/ 152 w 270"/>
                <a:gd name="T37" fmla="*/ 61 h 127"/>
                <a:gd name="T38" fmla="*/ 136 w 270"/>
                <a:gd name="T39" fmla="*/ 72 h 127"/>
                <a:gd name="T40" fmla="*/ 130 w 270"/>
                <a:gd name="T41" fmla="*/ 83 h 127"/>
                <a:gd name="T42" fmla="*/ 120 w 270"/>
                <a:gd name="T43" fmla="*/ 85 h 127"/>
                <a:gd name="T44" fmla="*/ 103 w 270"/>
                <a:gd name="T45" fmla="*/ 89 h 127"/>
                <a:gd name="T46" fmla="*/ 102 w 270"/>
                <a:gd name="T47" fmla="*/ 95 h 127"/>
                <a:gd name="T48" fmla="*/ 95 w 270"/>
                <a:gd name="T49" fmla="*/ 96 h 127"/>
                <a:gd name="T50" fmla="*/ 92 w 270"/>
                <a:gd name="T51" fmla="*/ 83 h 127"/>
                <a:gd name="T52" fmla="*/ 88 w 270"/>
                <a:gd name="T53" fmla="*/ 74 h 127"/>
                <a:gd name="T54" fmla="*/ 89 w 270"/>
                <a:gd name="T55" fmla="*/ 71 h 127"/>
                <a:gd name="T56" fmla="*/ 87 w 270"/>
                <a:gd name="T57" fmla="*/ 64 h 127"/>
                <a:gd name="T58" fmla="*/ 84 w 270"/>
                <a:gd name="T59" fmla="*/ 58 h 127"/>
                <a:gd name="T60" fmla="*/ 89 w 270"/>
                <a:gd name="T61" fmla="*/ 46 h 127"/>
                <a:gd name="T62" fmla="*/ 89 w 270"/>
                <a:gd name="T63" fmla="*/ 43 h 127"/>
                <a:gd name="T64" fmla="*/ 90 w 270"/>
                <a:gd name="T65" fmla="*/ 33 h 127"/>
                <a:gd name="T66" fmla="*/ 90 w 270"/>
                <a:gd name="T67" fmla="*/ 22 h 127"/>
                <a:gd name="T68" fmla="*/ 82 w 270"/>
                <a:gd name="T69" fmla="*/ 14 h 127"/>
                <a:gd name="T70" fmla="*/ 77 w 270"/>
                <a:gd name="T71" fmla="*/ 15 h 127"/>
                <a:gd name="T72" fmla="*/ 68 w 270"/>
                <a:gd name="T73" fmla="*/ 14 h 127"/>
                <a:gd name="T74" fmla="*/ 64 w 270"/>
                <a:gd name="T75" fmla="*/ 9 h 127"/>
                <a:gd name="T76" fmla="*/ 55 w 270"/>
                <a:gd name="T77" fmla="*/ 3 h 127"/>
                <a:gd name="T78" fmla="*/ 37 w 270"/>
                <a:gd name="T79" fmla="*/ 0 h 127"/>
                <a:gd name="T80" fmla="*/ 24 w 270"/>
                <a:gd name="T81" fmla="*/ 1 h 127"/>
                <a:gd name="T82" fmla="*/ 19 w 270"/>
                <a:gd name="T83" fmla="*/ 11 h 127"/>
                <a:gd name="T84" fmla="*/ 13 w 270"/>
                <a:gd name="T85" fmla="*/ 18 h 127"/>
                <a:gd name="T86" fmla="*/ 10 w 270"/>
                <a:gd name="T87" fmla="*/ 22 h 127"/>
                <a:gd name="T88" fmla="*/ 8 w 270"/>
                <a:gd name="T89" fmla="*/ 25 h 127"/>
                <a:gd name="T90" fmla="*/ 2 w 270"/>
                <a:gd name="T91" fmla="*/ 3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0" h="127">
                  <a:moveTo>
                    <a:pt x="270" y="105"/>
                  </a:moveTo>
                  <a:lnTo>
                    <a:pt x="265" y="107"/>
                  </a:lnTo>
                  <a:lnTo>
                    <a:pt x="265" y="111"/>
                  </a:lnTo>
                  <a:lnTo>
                    <a:pt x="264" y="111"/>
                  </a:lnTo>
                  <a:lnTo>
                    <a:pt x="264" y="112"/>
                  </a:lnTo>
                  <a:lnTo>
                    <a:pt x="261" y="113"/>
                  </a:lnTo>
                  <a:lnTo>
                    <a:pt x="260" y="115"/>
                  </a:lnTo>
                  <a:lnTo>
                    <a:pt x="259" y="115"/>
                  </a:lnTo>
                  <a:lnTo>
                    <a:pt x="259" y="116"/>
                  </a:lnTo>
                  <a:lnTo>
                    <a:pt x="255" y="116"/>
                  </a:lnTo>
                  <a:lnTo>
                    <a:pt x="254" y="118"/>
                  </a:lnTo>
                  <a:lnTo>
                    <a:pt x="254" y="120"/>
                  </a:lnTo>
                  <a:lnTo>
                    <a:pt x="252" y="124"/>
                  </a:lnTo>
                  <a:lnTo>
                    <a:pt x="248" y="124"/>
                  </a:lnTo>
                  <a:lnTo>
                    <a:pt x="244" y="121"/>
                  </a:lnTo>
                  <a:lnTo>
                    <a:pt x="241" y="124"/>
                  </a:lnTo>
                  <a:lnTo>
                    <a:pt x="240" y="124"/>
                  </a:lnTo>
                  <a:lnTo>
                    <a:pt x="237" y="127"/>
                  </a:lnTo>
                  <a:lnTo>
                    <a:pt x="234" y="124"/>
                  </a:lnTo>
                  <a:lnTo>
                    <a:pt x="226" y="124"/>
                  </a:lnTo>
                  <a:lnTo>
                    <a:pt x="222" y="123"/>
                  </a:lnTo>
                  <a:lnTo>
                    <a:pt x="220" y="123"/>
                  </a:lnTo>
                  <a:lnTo>
                    <a:pt x="219" y="121"/>
                  </a:lnTo>
                  <a:lnTo>
                    <a:pt x="218" y="120"/>
                  </a:lnTo>
                  <a:lnTo>
                    <a:pt x="214" y="118"/>
                  </a:lnTo>
                  <a:lnTo>
                    <a:pt x="212" y="118"/>
                  </a:lnTo>
                  <a:lnTo>
                    <a:pt x="207" y="118"/>
                  </a:lnTo>
                  <a:lnTo>
                    <a:pt x="207" y="124"/>
                  </a:lnTo>
                  <a:lnTo>
                    <a:pt x="206" y="126"/>
                  </a:lnTo>
                  <a:lnTo>
                    <a:pt x="205" y="126"/>
                  </a:lnTo>
                  <a:lnTo>
                    <a:pt x="205" y="127"/>
                  </a:lnTo>
                  <a:lnTo>
                    <a:pt x="199" y="127"/>
                  </a:lnTo>
                  <a:lnTo>
                    <a:pt x="197" y="126"/>
                  </a:lnTo>
                  <a:lnTo>
                    <a:pt x="197" y="124"/>
                  </a:lnTo>
                  <a:lnTo>
                    <a:pt x="194" y="124"/>
                  </a:lnTo>
                  <a:lnTo>
                    <a:pt x="194" y="118"/>
                  </a:lnTo>
                  <a:lnTo>
                    <a:pt x="188" y="113"/>
                  </a:lnTo>
                  <a:lnTo>
                    <a:pt x="188" y="105"/>
                  </a:lnTo>
                  <a:lnTo>
                    <a:pt x="185" y="103"/>
                  </a:lnTo>
                  <a:lnTo>
                    <a:pt x="185" y="100"/>
                  </a:lnTo>
                  <a:lnTo>
                    <a:pt x="185" y="96"/>
                  </a:lnTo>
                  <a:lnTo>
                    <a:pt x="182" y="95"/>
                  </a:lnTo>
                  <a:lnTo>
                    <a:pt x="181" y="94"/>
                  </a:lnTo>
                  <a:lnTo>
                    <a:pt x="179" y="91"/>
                  </a:lnTo>
                  <a:lnTo>
                    <a:pt x="177" y="89"/>
                  </a:lnTo>
                  <a:lnTo>
                    <a:pt x="175" y="86"/>
                  </a:lnTo>
                  <a:lnTo>
                    <a:pt x="175" y="85"/>
                  </a:lnTo>
                  <a:lnTo>
                    <a:pt x="177" y="83"/>
                  </a:lnTo>
                  <a:lnTo>
                    <a:pt x="175" y="78"/>
                  </a:lnTo>
                  <a:lnTo>
                    <a:pt x="174" y="72"/>
                  </a:lnTo>
                  <a:lnTo>
                    <a:pt x="172" y="69"/>
                  </a:lnTo>
                  <a:lnTo>
                    <a:pt x="169" y="66"/>
                  </a:lnTo>
                  <a:lnTo>
                    <a:pt x="167" y="64"/>
                  </a:lnTo>
                  <a:lnTo>
                    <a:pt x="164" y="64"/>
                  </a:lnTo>
                  <a:lnTo>
                    <a:pt x="158" y="64"/>
                  </a:lnTo>
                  <a:lnTo>
                    <a:pt x="153" y="62"/>
                  </a:lnTo>
                  <a:lnTo>
                    <a:pt x="152" y="61"/>
                  </a:lnTo>
                  <a:lnTo>
                    <a:pt x="147" y="61"/>
                  </a:lnTo>
                  <a:lnTo>
                    <a:pt x="144" y="64"/>
                  </a:lnTo>
                  <a:lnTo>
                    <a:pt x="136" y="72"/>
                  </a:lnTo>
                  <a:lnTo>
                    <a:pt x="134" y="74"/>
                  </a:lnTo>
                  <a:lnTo>
                    <a:pt x="134" y="80"/>
                  </a:lnTo>
                  <a:lnTo>
                    <a:pt x="130" y="83"/>
                  </a:lnTo>
                  <a:lnTo>
                    <a:pt x="125" y="83"/>
                  </a:lnTo>
                  <a:lnTo>
                    <a:pt x="123" y="85"/>
                  </a:lnTo>
                  <a:lnTo>
                    <a:pt x="120" y="85"/>
                  </a:lnTo>
                  <a:lnTo>
                    <a:pt x="120" y="88"/>
                  </a:lnTo>
                  <a:lnTo>
                    <a:pt x="114" y="89"/>
                  </a:lnTo>
                  <a:lnTo>
                    <a:pt x="103" y="89"/>
                  </a:lnTo>
                  <a:lnTo>
                    <a:pt x="103" y="94"/>
                  </a:lnTo>
                  <a:lnTo>
                    <a:pt x="102" y="94"/>
                  </a:lnTo>
                  <a:lnTo>
                    <a:pt x="102" y="95"/>
                  </a:lnTo>
                  <a:lnTo>
                    <a:pt x="101" y="95"/>
                  </a:lnTo>
                  <a:lnTo>
                    <a:pt x="101" y="96"/>
                  </a:lnTo>
                  <a:lnTo>
                    <a:pt x="95" y="96"/>
                  </a:lnTo>
                  <a:lnTo>
                    <a:pt x="95" y="89"/>
                  </a:lnTo>
                  <a:lnTo>
                    <a:pt x="92" y="86"/>
                  </a:lnTo>
                  <a:lnTo>
                    <a:pt x="92" y="83"/>
                  </a:lnTo>
                  <a:lnTo>
                    <a:pt x="90" y="80"/>
                  </a:lnTo>
                  <a:lnTo>
                    <a:pt x="90" y="78"/>
                  </a:lnTo>
                  <a:lnTo>
                    <a:pt x="88" y="74"/>
                  </a:lnTo>
                  <a:lnTo>
                    <a:pt x="88" y="72"/>
                  </a:lnTo>
                  <a:lnTo>
                    <a:pt x="88" y="71"/>
                  </a:lnTo>
                  <a:lnTo>
                    <a:pt x="89" y="71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87" y="64"/>
                  </a:lnTo>
                  <a:lnTo>
                    <a:pt x="86" y="60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7" y="55"/>
                  </a:lnTo>
                  <a:lnTo>
                    <a:pt x="88" y="50"/>
                  </a:lnTo>
                  <a:lnTo>
                    <a:pt x="89" y="46"/>
                  </a:lnTo>
                  <a:lnTo>
                    <a:pt x="88" y="44"/>
                  </a:lnTo>
                  <a:lnTo>
                    <a:pt x="88" y="43"/>
                  </a:lnTo>
                  <a:lnTo>
                    <a:pt x="89" y="43"/>
                  </a:lnTo>
                  <a:lnTo>
                    <a:pt x="89" y="42"/>
                  </a:lnTo>
                  <a:lnTo>
                    <a:pt x="90" y="42"/>
                  </a:lnTo>
                  <a:lnTo>
                    <a:pt x="90" y="33"/>
                  </a:lnTo>
                  <a:lnTo>
                    <a:pt x="88" y="30"/>
                  </a:lnTo>
                  <a:lnTo>
                    <a:pt x="88" y="25"/>
                  </a:lnTo>
                  <a:lnTo>
                    <a:pt x="90" y="22"/>
                  </a:lnTo>
                  <a:lnTo>
                    <a:pt x="89" y="19"/>
                  </a:lnTo>
                  <a:lnTo>
                    <a:pt x="87" y="18"/>
                  </a:lnTo>
                  <a:lnTo>
                    <a:pt x="82" y="14"/>
                  </a:lnTo>
                  <a:lnTo>
                    <a:pt x="80" y="14"/>
                  </a:lnTo>
                  <a:lnTo>
                    <a:pt x="79" y="18"/>
                  </a:lnTo>
                  <a:lnTo>
                    <a:pt x="77" y="15"/>
                  </a:lnTo>
                  <a:lnTo>
                    <a:pt x="76" y="18"/>
                  </a:lnTo>
                  <a:lnTo>
                    <a:pt x="73" y="18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1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57" y="7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5"/>
                  </a:lnTo>
                  <a:lnTo>
                    <a:pt x="0" y="4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88" name="Freeform 154">
              <a:extLst>
                <a:ext uri="{FF2B5EF4-FFF2-40B4-BE49-F238E27FC236}">
                  <a16:creationId xmlns:a16="http://schemas.microsoft.com/office/drawing/2014/main" id="{6233988A-067D-0BC7-46E6-FE60CD46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2" y="2753835"/>
              <a:ext cx="32938" cy="27668"/>
            </a:xfrm>
            <a:custGeom>
              <a:avLst/>
              <a:gdLst>
                <a:gd name="T0" fmla="*/ 166 w 175"/>
                <a:gd name="T1" fmla="*/ 97 h 147"/>
                <a:gd name="T2" fmla="*/ 164 w 175"/>
                <a:gd name="T3" fmla="*/ 103 h 147"/>
                <a:gd name="T4" fmla="*/ 160 w 175"/>
                <a:gd name="T5" fmla="*/ 108 h 147"/>
                <a:gd name="T6" fmla="*/ 161 w 175"/>
                <a:gd name="T7" fmla="*/ 110 h 147"/>
                <a:gd name="T8" fmla="*/ 166 w 175"/>
                <a:gd name="T9" fmla="*/ 116 h 147"/>
                <a:gd name="T10" fmla="*/ 172 w 175"/>
                <a:gd name="T11" fmla="*/ 119 h 147"/>
                <a:gd name="T12" fmla="*/ 175 w 175"/>
                <a:gd name="T13" fmla="*/ 125 h 147"/>
                <a:gd name="T14" fmla="*/ 172 w 175"/>
                <a:gd name="T15" fmla="*/ 130 h 147"/>
                <a:gd name="T16" fmla="*/ 161 w 175"/>
                <a:gd name="T17" fmla="*/ 131 h 147"/>
                <a:gd name="T18" fmla="*/ 153 w 175"/>
                <a:gd name="T19" fmla="*/ 133 h 147"/>
                <a:gd name="T20" fmla="*/ 145 w 175"/>
                <a:gd name="T21" fmla="*/ 135 h 147"/>
                <a:gd name="T22" fmla="*/ 142 w 175"/>
                <a:gd name="T23" fmla="*/ 132 h 147"/>
                <a:gd name="T24" fmla="*/ 142 w 175"/>
                <a:gd name="T25" fmla="*/ 130 h 147"/>
                <a:gd name="T26" fmla="*/ 139 w 175"/>
                <a:gd name="T27" fmla="*/ 109 h 147"/>
                <a:gd name="T28" fmla="*/ 134 w 175"/>
                <a:gd name="T29" fmla="*/ 98 h 147"/>
                <a:gd name="T30" fmla="*/ 133 w 175"/>
                <a:gd name="T31" fmla="*/ 71 h 147"/>
                <a:gd name="T32" fmla="*/ 134 w 175"/>
                <a:gd name="T33" fmla="*/ 67 h 147"/>
                <a:gd name="T34" fmla="*/ 133 w 175"/>
                <a:gd name="T35" fmla="*/ 62 h 147"/>
                <a:gd name="T36" fmla="*/ 131 w 175"/>
                <a:gd name="T37" fmla="*/ 56 h 147"/>
                <a:gd name="T38" fmla="*/ 125 w 175"/>
                <a:gd name="T39" fmla="*/ 51 h 147"/>
                <a:gd name="T40" fmla="*/ 122 w 175"/>
                <a:gd name="T41" fmla="*/ 45 h 147"/>
                <a:gd name="T42" fmla="*/ 120 w 175"/>
                <a:gd name="T43" fmla="*/ 42 h 147"/>
                <a:gd name="T44" fmla="*/ 116 w 175"/>
                <a:gd name="T45" fmla="*/ 37 h 147"/>
                <a:gd name="T46" fmla="*/ 115 w 175"/>
                <a:gd name="T47" fmla="*/ 21 h 147"/>
                <a:gd name="T48" fmla="*/ 112 w 175"/>
                <a:gd name="T49" fmla="*/ 17 h 147"/>
                <a:gd name="T50" fmla="*/ 104 w 175"/>
                <a:gd name="T51" fmla="*/ 11 h 147"/>
                <a:gd name="T52" fmla="*/ 95 w 175"/>
                <a:gd name="T53" fmla="*/ 9 h 147"/>
                <a:gd name="T54" fmla="*/ 91 w 175"/>
                <a:gd name="T55" fmla="*/ 7 h 147"/>
                <a:gd name="T56" fmla="*/ 84 w 175"/>
                <a:gd name="T57" fmla="*/ 5 h 147"/>
                <a:gd name="T58" fmla="*/ 79 w 175"/>
                <a:gd name="T59" fmla="*/ 2 h 147"/>
                <a:gd name="T60" fmla="*/ 72 w 175"/>
                <a:gd name="T61" fmla="*/ 5 h 147"/>
                <a:gd name="T62" fmla="*/ 69 w 175"/>
                <a:gd name="T63" fmla="*/ 7 h 147"/>
                <a:gd name="T64" fmla="*/ 66 w 175"/>
                <a:gd name="T65" fmla="*/ 13 h 147"/>
                <a:gd name="T66" fmla="*/ 62 w 175"/>
                <a:gd name="T67" fmla="*/ 16 h 147"/>
                <a:gd name="T68" fmla="*/ 60 w 175"/>
                <a:gd name="T69" fmla="*/ 18 h 147"/>
                <a:gd name="T70" fmla="*/ 56 w 175"/>
                <a:gd name="T71" fmla="*/ 19 h 147"/>
                <a:gd name="T72" fmla="*/ 55 w 175"/>
                <a:gd name="T73" fmla="*/ 20 h 147"/>
                <a:gd name="T74" fmla="*/ 47 w 175"/>
                <a:gd name="T75" fmla="*/ 21 h 147"/>
                <a:gd name="T76" fmla="*/ 43 w 175"/>
                <a:gd name="T77" fmla="*/ 26 h 147"/>
                <a:gd name="T78" fmla="*/ 35 w 175"/>
                <a:gd name="T79" fmla="*/ 32 h 147"/>
                <a:gd name="T80" fmla="*/ 27 w 175"/>
                <a:gd name="T81" fmla="*/ 38 h 147"/>
                <a:gd name="T82" fmla="*/ 25 w 175"/>
                <a:gd name="T83" fmla="*/ 42 h 147"/>
                <a:gd name="T84" fmla="*/ 27 w 175"/>
                <a:gd name="T85" fmla="*/ 49 h 147"/>
                <a:gd name="T86" fmla="*/ 30 w 175"/>
                <a:gd name="T87" fmla="*/ 60 h 147"/>
                <a:gd name="T88" fmla="*/ 33 w 175"/>
                <a:gd name="T89" fmla="*/ 65 h 147"/>
                <a:gd name="T90" fmla="*/ 33 w 175"/>
                <a:gd name="T91" fmla="*/ 74 h 147"/>
                <a:gd name="T92" fmla="*/ 35 w 175"/>
                <a:gd name="T93" fmla="*/ 84 h 147"/>
                <a:gd name="T94" fmla="*/ 33 w 175"/>
                <a:gd name="T95" fmla="*/ 86 h 147"/>
                <a:gd name="T96" fmla="*/ 33 w 175"/>
                <a:gd name="T97" fmla="*/ 89 h 147"/>
                <a:gd name="T98" fmla="*/ 35 w 175"/>
                <a:gd name="T99" fmla="*/ 92 h 147"/>
                <a:gd name="T100" fmla="*/ 32 w 175"/>
                <a:gd name="T101" fmla="*/ 95 h 147"/>
                <a:gd name="T102" fmla="*/ 24 w 175"/>
                <a:gd name="T103" fmla="*/ 103 h 147"/>
                <a:gd name="T104" fmla="*/ 22 w 175"/>
                <a:gd name="T105" fmla="*/ 111 h 147"/>
                <a:gd name="T106" fmla="*/ 19 w 175"/>
                <a:gd name="T107" fmla="*/ 114 h 147"/>
                <a:gd name="T108" fmla="*/ 13 w 175"/>
                <a:gd name="T109" fmla="*/ 119 h 147"/>
                <a:gd name="T110" fmla="*/ 11 w 175"/>
                <a:gd name="T111" fmla="*/ 120 h 147"/>
                <a:gd name="T112" fmla="*/ 8 w 175"/>
                <a:gd name="T113" fmla="*/ 127 h 147"/>
                <a:gd name="T114" fmla="*/ 7 w 175"/>
                <a:gd name="T115" fmla="*/ 128 h 147"/>
                <a:gd name="T116" fmla="*/ 6 w 175"/>
                <a:gd name="T117" fmla="*/ 136 h 147"/>
                <a:gd name="T118" fmla="*/ 6 w 175"/>
                <a:gd name="T119" fmla="*/ 138 h 147"/>
                <a:gd name="T120" fmla="*/ 2 w 175"/>
                <a:gd name="T121" fmla="*/ 142 h 147"/>
                <a:gd name="T122" fmla="*/ 2 w 175"/>
                <a:gd name="T123" fmla="*/ 14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" h="147">
                  <a:moveTo>
                    <a:pt x="169" y="92"/>
                  </a:moveTo>
                  <a:lnTo>
                    <a:pt x="166" y="97"/>
                  </a:lnTo>
                  <a:lnTo>
                    <a:pt x="164" y="98"/>
                  </a:lnTo>
                  <a:lnTo>
                    <a:pt x="164" y="103"/>
                  </a:lnTo>
                  <a:lnTo>
                    <a:pt x="164" y="108"/>
                  </a:lnTo>
                  <a:lnTo>
                    <a:pt x="160" y="108"/>
                  </a:lnTo>
                  <a:lnTo>
                    <a:pt x="159" y="110"/>
                  </a:lnTo>
                  <a:lnTo>
                    <a:pt x="161" y="110"/>
                  </a:lnTo>
                  <a:lnTo>
                    <a:pt x="166" y="111"/>
                  </a:lnTo>
                  <a:lnTo>
                    <a:pt x="166" y="116"/>
                  </a:lnTo>
                  <a:lnTo>
                    <a:pt x="167" y="116"/>
                  </a:lnTo>
                  <a:lnTo>
                    <a:pt x="172" y="119"/>
                  </a:lnTo>
                  <a:lnTo>
                    <a:pt x="172" y="122"/>
                  </a:lnTo>
                  <a:lnTo>
                    <a:pt x="175" y="125"/>
                  </a:lnTo>
                  <a:lnTo>
                    <a:pt x="174" y="127"/>
                  </a:lnTo>
                  <a:lnTo>
                    <a:pt x="172" y="130"/>
                  </a:lnTo>
                  <a:lnTo>
                    <a:pt x="167" y="130"/>
                  </a:lnTo>
                  <a:lnTo>
                    <a:pt x="161" y="131"/>
                  </a:lnTo>
                  <a:lnTo>
                    <a:pt x="156" y="133"/>
                  </a:lnTo>
                  <a:lnTo>
                    <a:pt x="153" y="133"/>
                  </a:lnTo>
                  <a:lnTo>
                    <a:pt x="148" y="136"/>
                  </a:lnTo>
                  <a:lnTo>
                    <a:pt x="145" y="135"/>
                  </a:lnTo>
                  <a:lnTo>
                    <a:pt x="144" y="133"/>
                  </a:lnTo>
                  <a:lnTo>
                    <a:pt x="142" y="132"/>
                  </a:lnTo>
                  <a:lnTo>
                    <a:pt x="142" y="131"/>
                  </a:lnTo>
                  <a:lnTo>
                    <a:pt x="142" y="130"/>
                  </a:lnTo>
                  <a:lnTo>
                    <a:pt x="139" y="127"/>
                  </a:lnTo>
                  <a:lnTo>
                    <a:pt x="139" y="109"/>
                  </a:lnTo>
                  <a:lnTo>
                    <a:pt x="134" y="108"/>
                  </a:lnTo>
                  <a:lnTo>
                    <a:pt x="134" y="98"/>
                  </a:lnTo>
                  <a:lnTo>
                    <a:pt x="133" y="92"/>
                  </a:lnTo>
                  <a:lnTo>
                    <a:pt x="133" y="71"/>
                  </a:lnTo>
                  <a:lnTo>
                    <a:pt x="133" y="70"/>
                  </a:lnTo>
                  <a:lnTo>
                    <a:pt x="134" y="67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1" y="60"/>
                  </a:lnTo>
                  <a:lnTo>
                    <a:pt x="131" y="56"/>
                  </a:lnTo>
                  <a:lnTo>
                    <a:pt x="126" y="53"/>
                  </a:lnTo>
                  <a:lnTo>
                    <a:pt x="125" y="51"/>
                  </a:lnTo>
                  <a:lnTo>
                    <a:pt x="124" y="51"/>
                  </a:lnTo>
                  <a:lnTo>
                    <a:pt x="122" y="45"/>
                  </a:lnTo>
                  <a:lnTo>
                    <a:pt x="122" y="43"/>
                  </a:lnTo>
                  <a:lnTo>
                    <a:pt x="120" y="42"/>
                  </a:lnTo>
                  <a:lnTo>
                    <a:pt x="118" y="40"/>
                  </a:lnTo>
                  <a:lnTo>
                    <a:pt x="116" y="37"/>
                  </a:lnTo>
                  <a:lnTo>
                    <a:pt x="115" y="35"/>
                  </a:lnTo>
                  <a:lnTo>
                    <a:pt x="115" y="21"/>
                  </a:lnTo>
                  <a:lnTo>
                    <a:pt x="113" y="19"/>
                  </a:lnTo>
                  <a:lnTo>
                    <a:pt x="112" y="17"/>
                  </a:lnTo>
                  <a:lnTo>
                    <a:pt x="112" y="16"/>
                  </a:lnTo>
                  <a:lnTo>
                    <a:pt x="104" y="11"/>
                  </a:lnTo>
                  <a:lnTo>
                    <a:pt x="101" y="9"/>
                  </a:lnTo>
                  <a:lnTo>
                    <a:pt x="95" y="9"/>
                  </a:lnTo>
                  <a:lnTo>
                    <a:pt x="94" y="7"/>
                  </a:lnTo>
                  <a:lnTo>
                    <a:pt x="91" y="7"/>
                  </a:lnTo>
                  <a:lnTo>
                    <a:pt x="90" y="5"/>
                  </a:lnTo>
                  <a:lnTo>
                    <a:pt x="84" y="5"/>
                  </a:lnTo>
                  <a:lnTo>
                    <a:pt x="82" y="0"/>
                  </a:lnTo>
                  <a:lnTo>
                    <a:pt x="79" y="2"/>
                  </a:lnTo>
                  <a:lnTo>
                    <a:pt x="77" y="5"/>
                  </a:lnTo>
                  <a:lnTo>
                    <a:pt x="72" y="5"/>
                  </a:lnTo>
                  <a:lnTo>
                    <a:pt x="71" y="7"/>
                  </a:lnTo>
                  <a:lnTo>
                    <a:pt x="69" y="7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5" y="15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0" y="18"/>
                  </a:lnTo>
                  <a:lnTo>
                    <a:pt x="58" y="18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5" y="20"/>
                  </a:lnTo>
                  <a:lnTo>
                    <a:pt x="51" y="21"/>
                  </a:lnTo>
                  <a:lnTo>
                    <a:pt x="47" y="21"/>
                  </a:lnTo>
                  <a:lnTo>
                    <a:pt x="46" y="24"/>
                  </a:lnTo>
                  <a:lnTo>
                    <a:pt x="43" y="26"/>
                  </a:lnTo>
                  <a:lnTo>
                    <a:pt x="41" y="27"/>
                  </a:lnTo>
                  <a:lnTo>
                    <a:pt x="35" y="32"/>
                  </a:lnTo>
                  <a:lnTo>
                    <a:pt x="31" y="33"/>
                  </a:lnTo>
                  <a:lnTo>
                    <a:pt x="27" y="38"/>
                  </a:lnTo>
                  <a:lnTo>
                    <a:pt x="25" y="38"/>
                  </a:lnTo>
                  <a:lnTo>
                    <a:pt x="25" y="42"/>
                  </a:lnTo>
                  <a:lnTo>
                    <a:pt x="27" y="45"/>
                  </a:lnTo>
                  <a:lnTo>
                    <a:pt x="27" y="49"/>
                  </a:lnTo>
                  <a:lnTo>
                    <a:pt x="30" y="53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3" y="65"/>
                  </a:lnTo>
                  <a:lnTo>
                    <a:pt x="33" y="73"/>
                  </a:lnTo>
                  <a:lnTo>
                    <a:pt x="33" y="74"/>
                  </a:lnTo>
                  <a:lnTo>
                    <a:pt x="35" y="76"/>
                  </a:lnTo>
                  <a:lnTo>
                    <a:pt x="35" y="84"/>
                  </a:lnTo>
                  <a:lnTo>
                    <a:pt x="34" y="86"/>
                  </a:lnTo>
                  <a:lnTo>
                    <a:pt x="33" y="86"/>
                  </a:lnTo>
                  <a:lnTo>
                    <a:pt x="33" y="87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5" y="92"/>
                  </a:lnTo>
                  <a:lnTo>
                    <a:pt x="33" y="92"/>
                  </a:lnTo>
                  <a:lnTo>
                    <a:pt x="32" y="95"/>
                  </a:lnTo>
                  <a:lnTo>
                    <a:pt x="30" y="98"/>
                  </a:lnTo>
                  <a:lnTo>
                    <a:pt x="24" y="103"/>
                  </a:lnTo>
                  <a:lnTo>
                    <a:pt x="24" y="108"/>
                  </a:lnTo>
                  <a:lnTo>
                    <a:pt x="22" y="111"/>
                  </a:lnTo>
                  <a:lnTo>
                    <a:pt x="21" y="113"/>
                  </a:lnTo>
                  <a:lnTo>
                    <a:pt x="19" y="114"/>
                  </a:lnTo>
                  <a:lnTo>
                    <a:pt x="14" y="114"/>
                  </a:lnTo>
                  <a:lnTo>
                    <a:pt x="13" y="119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8" y="122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7" y="128"/>
                  </a:lnTo>
                  <a:lnTo>
                    <a:pt x="6" y="131"/>
                  </a:lnTo>
                  <a:lnTo>
                    <a:pt x="6" y="136"/>
                  </a:lnTo>
                  <a:lnTo>
                    <a:pt x="4" y="137"/>
                  </a:lnTo>
                  <a:lnTo>
                    <a:pt x="6" y="138"/>
                  </a:lnTo>
                  <a:lnTo>
                    <a:pt x="3" y="142"/>
                  </a:lnTo>
                  <a:lnTo>
                    <a:pt x="2" y="142"/>
                  </a:lnTo>
                  <a:lnTo>
                    <a:pt x="2" y="143"/>
                  </a:lnTo>
                  <a:lnTo>
                    <a:pt x="2" y="145"/>
                  </a:lnTo>
                  <a:lnTo>
                    <a:pt x="0" y="147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89" name="Freeform 155">
              <a:extLst>
                <a:ext uri="{FF2B5EF4-FFF2-40B4-BE49-F238E27FC236}">
                  <a16:creationId xmlns:a16="http://schemas.microsoft.com/office/drawing/2014/main" id="{FCA537BD-A411-84A0-4EC5-9BA8351DA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00" y="2743295"/>
              <a:ext cx="28986" cy="26351"/>
            </a:xfrm>
            <a:custGeom>
              <a:avLst/>
              <a:gdLst>
                <a:gd name="T0" fmla="*/ 13 w 157"/>
                <a:gd name="T1" fmla="*/ 2 h 139"/>
                <a:gd name="T2" fmla="*/ 18 w 157"/>
                <a:gd name="T3" fmla="*/ 6 h 139"/>
                <a:gd name="T4" fmla="*/ 22 w 157"/>
                <a:gd name="T5" fmla="*/ 8 h 139"/>
                <a:gd name="T6" fmla="*/ 27 w 157"/>
                <a:gd name="T7" fmla="*/ 11 h 139"/>
                <a:gd name="T8" fmla="*/ 29 w 157"/>
                <a:gd name="T9" fmla="*/ 17 h 139"/>
                <a:gd name="T10" fmla="*/ 33 w 157"/>
                <a:gd name="T11" fmla="*/ 15 h 139"/>
                <a:gd name="T12" fmla="*/ 36 w 157"/>
                <a:gd name="T13" fmla="*/ 14 h 139"/>
                <a:gd name="T14" fmla="*/ 49 w 157"/>
                <a:gd name="T15" fmla="*/ 17 h 139"/>
                <a:gd name="T16" fmla="*/ 68 w 157"/>
                <a:gd name="T17" fmla="*/ 20 h 139"/>
                <a:gd name="T18" fmla="*/ 73 w 157"/>
                <a:gd name="T19" fmla="*/ 31 h 139"/>
                <a:gd name="T20" fmla="*/ 79 w 157"/>
                <a:gd name="T21" fmla="*/ 38 h 139"/>
                <a:gd name="T22" fmla="*/ 82 w 157"/>
                <a:gd name="T23" fmla="*/ 42 h 139"/>
                <a:gd name="T24" fmla="*/ 91 w 157"/>
                <a:gd name="T25" fmla="*/ 49 h 139"/>
                <a:gd name="T26" fmla="*/ 104 w 157"/>
                <a:gd name="T27" fmla="*/ 52 h 139"/>
                <a:gd name="T28" fmla="*/ 109 w 157"/>
                <a:gd name="T29" fmla="*/ 47 h 139"/>
                <a:gd name="T30" fmla="*/ 112 w 157"/>
                <a:gd name="T31" fmla="*/ 44 h 139"/>
                <a:gd name="T32" fmla="*/ 123 w 157"/>
                <a:gd name="T33" fmla="*/ 42 h 139"/>
                <a:gd name="T34" fmla="*/ 134 w 157"/>
                <a:gd name="T35" fmla="*/ 42 h 139"/>
                <a:gd name="T36" fmla="*/ 144 w 157"/>
                <a:gd name="T37" fmla="*/ 41 h 139"/>
                <a:gd name="T38" fmla="*/ 155 w 157"/>
                <a:gd name="T39" fmla="*/ 42 h 139"/>
                <a:gd name="T40" fmla="*/ 156 w 157"/>
                <a:gd name="T41" fmla="*/ 47 h 139"/>
                <a:gd name="T42" fmla="*/ 157 w 157"/>
                <a:gd name="T43" fmla="*/ 50 h 139"/>
                <a:gd name="T44" fmla="*/ 153 w 157"/>
                <a:gd name="T45" fmla="*/ 58 h 139"/>
                <a:gd name="T46" fmla="*/ 150 w 157"/>
                <a:gd name="T47" fmla="*/ 60 h 139"/>
                <a:gd name="T48" fmla="*/ 147 w 157"/>
                <a:gd name="T49" fmla="*/ 66 h 139"/>
                <a:gd name="T50" fmla="*/ 139 w 157"/>
                <a:gd name="T51" fmla="*/ 71 h 139"/>
                <a:gd name="T52" fmla="*/ 135 w 157"/>
                <a:gd name="T53" fmla="*/ 73 h 139"/>
                <a:gd name="T54" fmla="*/ 134 w 157"/>
                <a:gd name="T55" fmla="*/ 74 h 139"/>
                <a:gd name="T56" fmla="*/ 136 w 157"/>
                <a:gd name="T57" fmla="*/ 88 h 139"/>
                <a:gd name="T58" fmla="*/ 128 w 157"/>
                <a:gd name="T59" fmla="*/ 92 h 139"/>
                <a:gd name="T60" fmla="*/ 127 w 157"/>
                <a:gd name="T61" fmla="*/ 91 h 139"/>
                <a:gd name="T62" fmla="*/ 126 w 157"/>
                <a:gd name="T63" fmla="*/ 92 h 139"/>
                <a:gd name="T64" fmla="*/ 123 w 157"/>
                <a:gd name="T65" fmla="*/ 93 h 139"/>
                <a:gd name="T66" fmla="*/ 120 w 157"/>
                <a:gd name="T67" fmla="*/ 95 h 139"/>
                <a:gd name="T68" fmla="*/ 115 w 157"/>
                <a:gd name="T69" fmla="*/ 96 h 139"/>
                <a:gd name="T70" fmla="*/ 111 w 157"/>
                <a:gd name="T71" fmla="*/ 102 h 139"/>
                <a:gd name="T72" fmla="*/ 109 w 157"/>
                <a:gd name="T73" fmla="*/ 106 h 139"/>
                <a:gd name="T74" fmla="*/ 106 w 157"/>
                <a:gd name="T75" fmla="*/ 113 h 139"/>
                <a:gd name="T76" fmla="*/ 101 w 157"/>
                <a:gd name="T77" fmla="*/ 113 h 139"/>
                <a:gd name="T78" fmla="*/ 99 w 157"/>
                <a:gd name="T79" fmla="*/ 113 h 139"/>
                <a:gd name="T80" fmla="*/ 96 w 157"/>
                <a:gd name="T81" fmla="*/ 113 h 139"/>
                <a:gd name="T82" fmla="*/ 93 w 157"/>
                <a:gd name="T83" fmla="*/ 118 h 139"/>
                <a:gd name="T84" fmla="*/ 91 w 157"/>
                <a:gd name="T85" fmla="*/ 128 h 139"/>
                <a:gd name="T86" fmla="*/ 89 w 157"/>
                <a:gd name="T87" fmla="*/ 135 h 139"/>
                <a:gd name="T88" fmla="*/ 89 w 157"/>
                <a:gd name="T89" fmla="*/ 138 h 139"/>
                <a:gd name="T90" fmla="*/ 84 w 157"/>
                <a:gd name="T91" fmla="*/ 138 h 139"/>
                <a:gd name="T92" fmla="*/ 76 w 157"/>
                <a:gd name="T93" fmla="*/ 137 h 139"/>
                <a:gd name="T94" fmla="*/ 69 w 157"/>
                <a:gd name="T95" fmla="*/ 135 h 139"/>
                <a:gd name="T96" fmla="*/ 68 w 157"/>
                <a:gd name="T97" fmla="*/ 128 h 139"/>
                <a:gd name="T98" fmla="*/ 65 w 157"/>
                <a:gd name="T99" fmla="*/ 126 h 139"/>
                <a:gd name="T100" fmla="*/ 57 w 157"/>
                <a:gd name="T101" fmla="*/ 120 h 139"/>
                <a:gd name="T102" fmla="*/ 48 w 157"/>
                <a:gd name="T103" fmla="*/ 123 h 139"/>
                <a:gd name="T104" fmla="*/ 38 w 157"/>
                <a:gd name="T105" fmla="*/ 117 h 139"/>
                <a:gd name="T106" fmla="*/ 33 w 157"/>
                <a:gd name="T107" fmla="*/ 115 h 139"/>
                <a:gd name="T108" fmla="*/ 29 w 157"/>
                <a:gd name="T109" fmla="*/ 113 h 139"/>
                <a:gd name="T110" fmla="*/ 24 w 157"/>
                <a:gd name="T111" fmla="*/ 110 h 139"/>
                <a:gd name="T112" fmla="*/ 18 w 157"/>
                <a:gd name="T113" fmla="*/ 113 h 139"/>
                <a:gd name="T114" fmla="*/ 13 w 157"/>
                <a:gd name="T115" fmla="*/ 115 h 139"/>
                <a:gd name="T116" fmla="*/ 8 w 157"/>
                <a:gd name="T117" fmla="*/ 117 h 139"/>
                <a:gd name="T118" fmla="*/ 0 w 157"/>
                <a:gd name="T119" fmla="*/ 12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7" h="139">
                  <a:moveTo>
                    <a:pt x="11" y="0"/>
                  </a:moveTo>
                  <a:lnTo>
                    <a:pt x="13" y="2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4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9" y="17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6" y="14"/>
                  </a:lnTo>
                  <a:lnTo>
                    <a:pt x="46" y="14"/>
                  </a:lnTo>
                  <a:lnTo>
                    <a:pt x="49" y="17"/>
                  </a:lnTo>
                  <a:lnTo>
                    <a:pt x="62" y="17"/>
                  </a:lnTo>
                  <a:lnTo>
                    <a:pt x="68" y="20"/>
                  </a:lnTo>
                  <a:lnTo>
                    <a:pt x="69" y="27"/>
                  </a:lnTo>
                  <a:lnTo>
                    <a:pt x="73" y="31"/>
                  </a:lnTo>
                  <a:lnTo>
                    <a:pt x="75" y="33"/>
                  </a:lnTo>
                  <a:lnTo>
                    <a:pt x="79" y="38"/>
                  </a:lnTo>
                  <a:lnTo>
                    <a:pt x="79" y="40"/>
                  </a:lnTo>
                  <a:lnTo>
                    <a:pt x="82" y="42"/>
                  </a:lnTo>
                  <a:lnTo>
                    <a:pt x="87" y="47"/>
                  </a:lnTo>
                  <a:lnTo>
                    <a:pt x="91" y="49"/>
                  </a:lnTo>
                  <a:lnTo>
                    <a:pt x="93" y="52"/>
                  </a:lnTo>
                  <a:lnTo>
                    <a:pt x="104" y="52"/>
                  </a:lnTo>
                  <a:lnTo>
                    <a:pt x="106" y="50"/>
                  </a:lnTo>
                  <a:lnTo>
                    <a:pt x="109" y="47"/>
                  </a:lnTo>
                  <a:lnTo>
                    <a:pt x="109" y="44"/>
                  </a:lnTo>
                  <a:lnTo>
                    <a:pt x="112" y="44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8" y="41"/>
                  </a:lnTo>
                  <a:lnTo>
                    <a:pt x="134" y="42"/>
                  </a:lnTo>
                  <a:lnTo>
                    <a:pt x="139" y="41"/>
                  </a:lnTo>
                  <a:lnTo>
                    <a:pt x="144" y="41"/>
                  </a:lnTo>
                  <a:lnTo>
                    <a:pt x="145" y="42"/>
                  </a:lnTo>
                  <a:lnTo>
                    <a:pt x="155" y="42"/>
                  </a:lnTo>
                  <a:lnTo>
                    <a:pt x="156" y="46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6" y="53"/>
                  </a:lnTo>
                  <a:lnTo>
                    <a:pt x="153" y="58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47" y="62"/>
                  </a:lnTo>
                  <a:lnTo>
                    <a:pt x="147" y="66"/>
                  </a:lnTo>
                  <a:lnTo>
                    <a:pt x="144" y="69"/>
                  </a:lnTo>
                  <a:lnTo>
                    <a:pt x="139" y="71"/>
                  </a:lnTo>
                  <a:lnTo>
                    <a:pt x="138" y="73"/>
                  </a:lnTo>
                  <a:lnTo>
                    <a:pt x="135" y="73"/>
                  </a:lnTo>
                  <a:lnTo>
                    <a:pt x="134" y="73"/>
                  </a:lnTo>
                  <a:lnTo>
                    <a:pt x="134" y="74"/>
                  </a:lnTo>
                  <a:lnTo>
                    <a:pt x="134" y="82"/>
                  </a:lnTo>
                  <a:lnTo>
                    <a:pt x="136" y="88"/>
                  </a:lnTo>
                  <a:lnTo>
                    <a:pt x="131" y="93"/>
                  </a:lnTo>
                  <a:lnTo>
                    <a:pt x="128" y="92"/>
                  </a:lnTo>
                  <a:lnTo>
                    <a:pt x="128" y="91"/>
                  </a:lnTo>
                  <a:lnTo>
                    <a:pt x="127" y="91"/>
                  </a:lnTo>
                  <a:lnTo>
                    <a:pt x="127" y="92"/>
                  </a:lnTo>
                  <a:lnTo>
                    <a:pt x="126" y="92"/>
                  </a:lnTo>
                  <a:lnTo>
                    <a:pt x="126" y="93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0" y="95"/>
                  </a:lnTo>
                  <a:lnTo>
                    <a:pt x="117" y="96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11" y="102"/>
                  </a:lnTo>
                  <a:lnTo>
                    <a:pt x="111" y="106"/>
                  </a:lnTo>
                  <a:lnTo>
                    <a:pt x="109" y="106"/>
                  </a:lnTo>
                  <a:lnTo>
                    <a:pt x="109" y="109"/>
                  </a:lnTo>
                  <a:lnTo>
                    <a:pt x="106" y="113"/>
                  </a:lnTo>
                  <a:lnTo>
                    <a:pt x="104" y="113"/>
                  </a:lnTo>
                  <a:lnTo>
                    <a:pt x="101" y="113"/>
                  </a:lnTo>
                  <a:lnTo>
                    <a:pt x="101" y="115"/>
                  </a:lnTo>
                  <a:lnTo>
                    <a:pt x="99" y="113"/>
                  </a:lnTo>
                  <a:lnTo>
                    <a:pt x="98" y="113"/>
                  </a:lnTo>
                  <a:lnTo>
                    <a:pt x="96" y="113"/>
                  </a:lnTo>
                  <a:lnTo>
                    <a:pt x="95" y="115"/>
                  </a:lnTo>
                  <a:lnTo>
                    <a:pt x="93" y="118"/>
                  </a:lnTo>
                  <a:lnTo>
                    <a:pt x="93" y="126"/>
                  </a:lnTo>
                  <a:lnTo>
                    <a:pt x="91" y="128"/>
                  </a:lnTo>
                  <a:lnTo>
                    <a:pt x="91" y="135"/>
                  </a:lnTo>
                  <a:lnTo>
                    <a:pt x="89" y="135"/>
                  </a:lnTo>
                  <a:lnTo>
                    <a:pt x="89" y="136"/>
                  </a:lnTo>
                  <a:lnTo>
                    <a:pt x="89" y="138"/>
                  </a:lnTo>
                  <a:lnTo>
                    <a:pt x="87" y="139"/>
                  </a:lnTo>
                  <a:lnTo>
                    <a:pt x="84" y="138"/>
                  </a:lnTo>
                  <a:lnTo>
                    <a:pt x="84" y="137"/>
                  </a:lnTo>
                  <a:lnTo>
                    <a:pt x="76" y="137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9" y="129"/>
                  </a:lnTo>
                  <a:lnTo>
                    <a:pt x="68" y="128"/>
                  </a:lnTo>
                  <a:lnTo>
                    <a:pt x="65" y="127"/>
                  </a:lnTo>
                  <a:lnTo>
                    <a:pt x="65" y="126"/>
                  </a:lnTo>
                  <a:lnTo>
                    <a:pt x="58" y="126"/>
                  </a:lnTo>
                  <a:lnTo>
                    <a:pt x="57" y="120"/>
                  </a:lnTo>
                  <a:lnTo>
                    <a:pt x="51" y="120"/>
                  </a:lnTo>
                  <a:lnTo>
                    <a:pt x="48" y="123"/>
                  </a:lnTo>
                  <a:lnTo>
                    <a:pt x="46" y="120"/>
                  </a:lnTo>
                  <a:lnTo>
                    <a:pt x="38" y="117"/>
                  </a:lnTo>
                  <a:lnTo>
                    <a:pt x="38" y="115"/>
                  </a:lnTo>
                  <a:lnTo>
                    <a:pt x="33" y="115"/>
                  </a:lnTo>
                  <a:lnTo>
                    <a:pt x="29" y="114"/>
                  </a:lnTo>
                  <a:lnTo>
                    <a:pt x="29" y="113"/>
                  </a:lnTo>
                  <a:lnTo>
                    <a:pt x="27" y="113"/>
                  </a:lnTo>
                  <a:lnTo>
                    <a:pt x="24" y="110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4" y="115"/>
                  </a:lnTo>
                  <a:lnTo>
                    <a:pt x="13" y="115"/>
                  </a:lnTo>
                  <a:lnTo>
                    <a:pt x="11" y="117"/>
                  </a:lnTo>
                  <a:lnTo>
                    <a:pt x="8" y="117"/>
                  </a:lnTo>
                  <a:lnTo>
                    <a:pt x="2" y="118"/>
                  </a:lnTo>
                  <a:lnTo>
                    <a:pt x="0" y="124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90" name="Freeform 156">
              <a:extLst>
                <a:ext uri="{FF2B5EF4-FFF2-40B4-BE49-F238E27FC236}">
                  <a16:creationId xmlns:a16="http://schemas.microsoft.com/office/drawing/2014/main" id="{9FF36499-F9BD-9095-DECC-67878881B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25" y="2693229"/>
              <a:ext cx="13175" cy="46114"/>
            </a:xfrm>
            <a:custGeom>
              <a:avLst/>
              <a:gdLst>
                <a:gd name="T0" fmla="*/ 65 w 74"/>
                <a:gd name="T1" fmla="*/ 2 h 249"/>
                <a:gd name="T2" fmla="*/ 62 w 74"/>
                <a:gd name="T3" fmla="*/ 8 h 249"/>
                <a:gd name="T4" fmla="*/ 60 w 74"/>
                <a:gd name="T5" fmla="*/ 13 h 249"/>
                <a:gd name="T6" fmla="*/ 55 w 74"/>
                <a:gd name="T7" fmla="*/ 19 h 249"/>
                <a:gd name="T8" fmla="*/ 52 w 74"/>
                <a:gd name="T9" fmla="*/ 25 h 249"/>
                <a:gd name="T10" fmla="*/ 50 w 74"/>
                <a:gd name="T11" fmla="*/ 29 h 249"/>
                <a:gd name="T12" fmla="*/ 49 w 74"/>
                <a:gd name="T13" fmla="*/ 32 h 249"/>
                <a:gd name="T14" fmla="*/ 48 w 74"/>
                <a:gd name="T15" fmla="*/ 33 h 249"/>
                <a:gd name="T16" fmla="*/ 46 w 74"/>
                <a:gd name="T17" fmla="*/ 38 h 249"/>
                <a:gd name="T18" fmla="*/ 45 w 74"/>
                <a:gd name="T19" fmla="*/ 39 h 249"/>
                <a:gd name="T20" fmla="*/ 44 w 74"/>
                <a:gd name="T21" fmla="*/ 41 h 249"/>
                <a:gd name="T22" fmla="*/ 44 w 74"/>
                <a:gd name="T23" fmla="*/ 43 h 249"/>
                <a:gd name="T24" fmla="*/ 46 w 74"/>
                <a:gd name="T25" fmla="*/ 52 h 249"/>
                <a:gd name="T26" fmla="*/ 49 w 74"/>
                <a:gd name="T27" fmla="*/ 56 h 249"/>
                <a:gd name="T28" fmla="*/ 51 w 74"/>
                <a:gd name="T29" fmla="*/ 60 h 249"/>
                <a:gd name="T30" fmla="*/ 57 w 74"/>
                <a:gd name="T31" fmla="*/ 63 h 249"/>
                <a:gd name="T32" fmla="*/ 62 w 74"/>
                <a:gd name="T33" fmla="*/ 67 h 249"/>
                <a:gd name="T34" fmla="*/ 65 w 74"/>
                <a:gd name="T35" fmla="*/ 75 h 249"/>
                <a:gd name="T36" fmla="*/ 71 w 74"/>
                <a:gd name="T37" fmla="*/ 82 h 249"/>
                <a:gd name="T38" fmla="*/ 72 w 74"/>
                <a:gd name="T39" fmla="*/ 89 h 249"/>
                <a:gd name="T40" fmla="*/ 71 w 74"/>
                <a:gd name="T41" fmla="*/ 90 h 249"/>
                <a:gd name="T42" fmla="*/ 72 w 74"/>
                <a:gd name="T43" fmla="*/ 97 h 249"/>
                <a:gd name="T44" fmla="*/ 71 w 74"/>
                <a:gd name="T45" fmla="*/ 98 h 249"/>
                <a:gd name="T46" fmla="*/ 74 w 74"/>
                <a:gd name="T47" fmla="*/ 114 h 249"/>
                <a:gd name="T48" fmla="*/ 65 w 74"/>
                <a:gd name="T49" fmla="*/ 120 h 249"/>
                <a:gd name="T50" fmla="*/ 57 w 74"/>
                <a:gd name="T51" fmla="*/ 112 h 249"/>
                <a:gd name="T52" fmla="*/ 50 w 74"/>
                <a:gd name="T53" fmla="*/ 109 h 249"/>
                <a:gd name="T54" fmla="*/ 41 w 74"/>
                <a:gd name="T55" fmla="*/ 109 h 249"/>
                <a:gd name="T56" fmla="*/ 30 w 74"/>
                <a:gd name="T57" fmla="*/ 104 h 249"/>
                <a:gd name="T58" fmla="*/ 27 w 74"/>
                <a:gd name="T59" fmla="*/ 107 h 249"/>
                <a:gd name="T60" fmla="*/ 20 w 74"/>
                <a:gd name="T61" fmla="*/ 109 h 249"/>
                <a:gd name="T62" fmla="*/ 12 w 74"/>
                <a:gd name="T63" fmla="*/ 109 h 249"/>
                <a:gd name="T64" fmla="*/ 11 w 74"/>
                <a:gd name="T65" fmla="*/ 110 h 249"/>
                <a:gd name="T66" fmla="*/ 8 w 74"/>
                <a:gd name="T67" fmla="*/ 114 h 249"/>
                <a:gd name="T68" fmla="*/ 5 w 74"/>
                <a:gd name="T69" fmla="*/ 122 h 249"/>
                <a:gd name="T70" fmla="*/ 2 w 74"/>
                <a:gd name="T71" fmla="*/ 125 h 249"/>
                <a:gd name="T72" fmla="*/ 0 w 74"/>
                <a:gd name="T73" fmla="*/ 142 h 249"/>
                <a:gd name="T74" fmla="*/ 8 w 74"/>
                <a:gd name="T75" fmla="*/ 144 h 249"/>
                <a:gd name="T76" fmla="*/ 13 w 74"/>
                <a:gd name="T77" fmla="*/ 169 h 249"/>
                <a:gd name="T78" fmla="*/ 22 w 74"/>
                <a:gd name="T79" fmla="*/ 174 h 249"/>
                <a:gd name="T80" fmla="*/ 29 w 74"/>
                <a:gd name="T81" fmla="*/ 178 h 249"/>
                <a:gd name="T82" fmla="*/ 30 w 74"/>
                <a:gd name="T83" fmla="*/ 184 h 249"/>
                <a:gd name="T84" fmla="*/ 34 w 74"/>
                <a:gd name="T85" fmla="*/ 184 h 249"/>
                <a:gd name="T86" fmla="*/ 39 w 74"/>
                <a:gd name="T87" fmla="*/ 187 h 249"/>
                <a:gd name="T88" fmla="*/ 40 w 74"/>
                <a:gd name="T89" fmla="*/ 193 h 249"/>
                <a:gd name="T90" fmla="*/ 44 w 74"/>
                <a:gd name="T91" fmla="*/ 198 h 249"/>
                <a:gd name="T92" fmla="*/ 49 w 74"/>
                <a:gd name="T93" fmla="*/ 205 h 249"/>
                <a:gd name="T94" fmla="*/ 50 w 74"/>
                <a:gd name="T95" fmla="*/ 233 h 249"/>
                <a:gd name="T96" fmla="*/ 49 w 74"/>
                <a:gd name="T97" fmla="*/ 24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249">
                  <a:moveTo>
                    <a:pt x="71" y="0"/>
                  </a:moveTo>
                  <a:lnTo>
                    <a:pt x="65" y="2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62" y="11"/>
                  </a:lnTo>
                  <a:lnTo>
                    <a:pt x="60" y="13"/>
                  </a:lnTo>
                  <a:lnTo>
                    <a:pt x="55" y="14"/>
                  </a:lnTo>
                  <a:lnTo>
                    <a:pt x="55" y="19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1" y="27"/>
                  </a:lnTo>
                  <a:lnTo>
                    <a:pt x="50" y="29"/>
                  </a:lnTo>
                  <a:lnTo>
                    <a:pt x="51" y="30"/>
                  </a:lnTo>
                  <a:lnTo>
                    <a:pt x="49" y="32"/>
                  </a:lnTo>
                  <a:lnTo>
                    <a:pt x="48" y="32"/>
                  </a:lnTo>
                  <a:lnTo>
                    <a:pt x="48" y="33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5" y="38"/>
                  </a:lnTo>
                  <a:lnTo>
                    <a:pt x="45" y="39"/>
                  </a:lnTo>
                  <a:lnTo>
                    <a:pt x="45" y="41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4" y="47"/>
                  </a:lnTo>
                  <a:lnTo>
                    <a:pt x="46" y="52"/>
                  </a:lnTo>
                  <a:lnTo>
                    <a:pt x="49" y="54"/>
                  </a:lnTo>
                  <a:lnTo>
                    <a:pt x="49" y="56"/>
                  </a:lnTo>
                  <a:lnTo>
                    <a:pt x="51" y="58"/>
                  </a:lnTo>
                  <a:lnTo>
                    <a:pt x="51" y="60"/>
                  </a:lnTo>
                  <a:lnTo>
                    <a:pt x="55" y="63"/>
                  </a:lnTo>
                  <a:lnTo>
                    <a:pt x="57" y="63"/>
                  </a:lnTo>
                  <a:lnTo>
                    <a:pt x="60" y="65"/>
                  </a:lnTo>
                  <a:lnTo>
                    <a:pt x="62" y="67"/>
                  </a:lnTo>
                  <a:lnTo>
                    <a:pt x="65" y="71"/>
                  </a:lnTo>
                  <a:lnTo>
                    <a:pt x="65" y="75"/>
                  </a:lnTo>
                  <a:lnTo>
                    <a:pt x="68" y="78"/>
                  </a:lnTo>
                  <a:lnTo>
                    <a:pt x="71" y="82"/>
                  </a:lnTo>
                  <a:lnTo>
                    <a:pt x="71" y="89"/>
                  </a:lnTo>
                  <a:lnTo>
                    <a:pt x="72" y="89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2" y="97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1" y="111"/>
                  </a:lnTo>
                  <a:lnTo>
                    <a:pt x="74" y="114"/>
                  </a:lnTo>
                  <a:lnTo>
                    <a:pt x="74" y="120"/>
                  </a:lnTo>
                  <a:lnTo>
                    <a:pt x="65" y="120"/>
                  </a:lnTo>
                  <a:lnTo>
                    <a:pt x="60" y="114"/>
                  </a:lnTo>
                  <a:lnTo>
                    <a:pt x="57" y="112"/>
                  </a:lnTo>
                  <a:lnTo>
                    <a:pt x="52" y="111"/>
                  </a:lnTo>
                  <a:lnTo>
                    <a:pt x="50" y="109"/>
                  </a:lnTo>
                  <a:lnTo>
                    <a:pt x="49" y="109"/>
                  </a:lnTo>
                  <a:lnTo>
                    <a:pt x="41" y="109"/>
                  </a:lnTo>
                  <a:lnTo>
                    <a:pt x="35" y="107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7" y="107"/>
                  </a:lnTo>
                  <a:lnTo>
                    <a:pt x="24" y="107"/>
                  </a:lnTo>
                  <a:lnTo>
                    <a:pt x="20" y="109"/>
                  </a:lnTo>
                  <a:lnTo>
                    <a:pt x="13" y="109"/>
                  </a:lnTo>
                  <a:lnTo>
                    <a:pt x="12" y="109"/>
                  </a:lnTo>
                  <a:lnTo>
                    <a:pt x="12" y="110"/>
                  </a:lnTo>
                  <a:lnTo>
                    <a:pt x="11" y="110"/>
                  </a:lnTo>
                  <a:lnTo>
                    <a:pt x="11" y="111"/>
                  </a:lnTo>
                  <a:lnTo>
                    <a:pt x="8" y="114"/>
                  </a:lnTo>
                  <a:lnTo>
                    <a:pt x="8" y="120"/>
                  </a:lnTo>
                  <a:lnTo>
                    <a:pt x="5" y="122"/>
                  </a:lnTo>
                  <a:lnTo>
                    <a:pt x="5" y="123"/>
                  </a:lnTo>
                  <a:lnTo>
                    <a:pt x="2" y="125"/>
                  </a:lnTo>
                  <a:lnTo>
                    <a:pt x="0" y="131"/>
                  </a:lnTo>
                  <a:lnTo>
                    <a:pt x="0" y="142"/>
                  </a:lnTo>
                  <a:lnTo>
                    <a:pt x="2" y="144"/>
                  </a:lnTo>
                  <a:lnTo>
                    <a:pt x="8" y="144"/>
                  </a:lnTo>
                  <a:lnTo>
                    <a:pt x="8" y="161"/>
                  </a:lnTo>
                  <a:lnTo>
                    <a:pt x="13" y="169"/>
                  </a:lnTo>
                  <a:lnTo>
                    <a:pt x="18" y="174"/>
                  </a:lnTo>
                  <a:lnTo>
                    <a:pt x="22" y="174"/>
                  </a:lnTo>
                  <a:lnTo>
                    <a:pt x="24" y="177"/>
                  </a:lnTo>
                  <a:lnTo>
                    <a:pt x="29" y="178"/>
                  </a:lnTo>
                  <a:lnTo>
                    <a:pt x="29" y="183"/>
                  </a:lnTo>
                  <a:lnTo>
                    <a:pt x="30" y="184"/>
                  </a:lnTo>
                  <a:lnTo>
                    <a:pt x="33" y="183"/>
                  </a:lnTo>
                  <a:lnTo>
                    <a:pt x="34" y="184"/>
                  </a:lnTo>
                  <a:lnTo>
                    <a:pt x="38" y="187"/>
                  </a:lnTo>
                  <a:lnTo>
                    <a:pt x="39" y="187"/>
                  </a:lnTo>
                  <a:lnTo>
                    <a:pt x="40" y="191"/>
                  </a:lnTo>
                  <a:lnTo>
                    <a:pt x="40" y="193"/>
                  </a:lnTo>
                  <a:lnTo>
                    <a:pt x="41" y="195"/>
                  </a:lnTo>
                  <a:lnTo>
                    <a:pt x="44" y="198"/>
                  </a:lnTo>
                  <a:lnTo>
                    <a:pt x="44" y="199"/>
                  </a:lnTo>
                  <a:lnTo>
                    <a:pt x="49" y="205"/>
                  </a:lnTo>
                  <a:lnTo>
                    <a:pt x="49" y="232"/>
                  </a:lnTo>
                  <a:lnTo>
                    <a:pt x="50" y="233"/>
                  </a:lnTo>
                  <a:lnTo>
                    <a:pt x="51" y="236"/>
                  </a:lnTo>
                  <a:lnTo>
                    <a:pt x="49" y="240"/>
                  </a:lnTo>
                  <a:lnTo>
                    <a:pt x="55" y="249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91" name="Freeform 157">
              <a:extLst>
                <a:ext uri="{FF2B5EF4-FFF2-40B4-BE49-F238E27FC236}">
                  <a16:creationId xmlns:a16="http://schemas.microsoft.com/office/drawing/2014/main" id="{9377EF5F-9B8E-9003-F74D-7878CA0D3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70" y="2656338"/>
              <a:ext cx="30303" cy="34256"/>
            </a:xfrm>
            <a:custGeom>
              <a:avLst/>
              <a:gdLst>
                <a:gd name="T0" fmla="*/ 88 w 159"/>
                <a:gd name="T1" fmla="*/ 6 h 181"/>
                <a:gd name="T2" fmla="*/ 93 w 159"/>
                <a:gd name="T3" fmla="*/ 11 h 181"/>
                <a:gd name="T4" fmla="*/ 90 w 159"/>
                <a:gd name="T5" fmla="*/ 19 h 181"/>
                <a:gd name="T6" fmla="*/ 89 w 159"/>
                <a:gd name="T7" fmla="*/ 20 h 181"/>
                <a:gd name="T8" fmla="*/ 82 w 159"/>
                <a:gd name="T9" fmla="*/ 32 h 181"/>
                <a:gd name="T10" fmla="*/ 82 w 159"/>
                <a:gd name="T11" fmla="*/ 37 h 181"/>
                <a:gd name="T12" fmla="*/ 85 w 159"/>
                <a:gd name="T13" fmla="*/ 44 h 181"/>
                <a:gd name="T14" fmla="*/ 84 w 159"/>
                <a:gd name="T15" fmla="*/ 57 h 181"/>
                <a:gd name="T16" fmla="*/ 90 w 159"/>
                <a:gd name="T17" fmla="*/ 68 h 181"/>
                <a:gd name="T18" fmla="*/ 93 w 159"/>
                <a:gd name="T19" fmla="*/ 73 h 181"/>
                <a:gd name="T20" fmla="*/ 95 w 159"/>
                <a:gd name="T21" fmla="*/ 79 h 181"/>
                <a:gd name="T22" fmla="*/ 99 w 159"/>
                <a:gd name="T23" fmla="*/ 84 h 181"/>
                <a:gd name="T24" fmla="*/ 95 w 159"/>
                <a:gd name="T25" fmla="*/ 90 h 181"/>
                <a:gd name="T26" fmla="*/ 88 w 159"/>
                <a:gd name="T27" fmla="*/ 99 h 181"/>
                <a:gd name="T28" fmla="*/ 90 w 159"/>
                <a:gd name="T29" fmla="*/ 105 h 181"/>
                <a:gd name="T30" fmla="*/ 90 w 159"/>
                <a:gd name="T31" fmla="*/ 108 h 181"/>
                <a:gd name="T32" fmla="*/ 93 w 159"/>
                <a:gd name="T33" fmla="*/ 113 h 181"/>
                <a:gd name="T34" fmla="*/ 102 w 159"/>
                <a:gd name="T35" fmla="*/ 116 h 181"/>
                <a:gd name="T36" fmla="*/ 108 w 159"/>
                <a:gd name="T37" fmla="*/ 120 h 181"/>
                <a:gd name="T38" fmla="*/ 109 w 159"/>
                <a:gd name="T39" fmla="*/ 125 h 181"/>
                <a:gd name="T40" fmla="*/ 114 w 159"/>
                <a:gd name="T41" fmla="*/ 128 h 181"/>
                <a:gd name="T42" fmla="*/ 115 w 159"/>
                <a:gd name="T43" fmla="*/ 131 h 181"/>
                <a:gd name="T44" fmla="*/ 118 w 159"/>
                <a:gd name="T45" fmla="*/ 134 h 181"/>
                <a:gd name="T46" fmla="*/ 125 w 159"/>
                <a:gd name="T47" fmla="*/ 139 h 181"/>
                <a:gd name="T48" fmla="*/ 128 w 159"/>
                <a:gd name="T49" fmla="*/ 148 h 181"/>
                <a:gd name="T50" fmla="*/ 139 w 159"/>
                <a:gd name="T51" fmla="*/ 150 h 181"/>
                <a:gd name="T52" fmla="*/ 151 w 159"/>
                <a:gd name="T53" fmla="*/ 152 h 181"/>
                <a:gd name="T54" fmla="*/ 159 w 159"/>
                <a:gd name="T55" fmla="*/ 159 h 181"/>
                <a:gd name="T56" fmla="*/ 155 w 159"/>
                <a:gd name="T57" fmla="*/ 163 h 181"/>
                <a:gd name="T58" fmla="*/ 150 w 159"/>
                <a:gd name="T59" fmla="*/ 164 h 181"/>
                <a:gd name="T60" fmla="*/ 142 w 159"/>
                <a:gd name="T61" fmla="*/ 163 h 181"/>
                <a:gd name="T62" fmla="*/ 140 w 159"/>
                <a:gd name="T63" fmla="*/ 161 h 181"/>
                <a:gd name="T64" fmla="*/ 133 w 159"/>
                <a:gd name="T65" fmla="*/ 160 h 181"/>
                <a:gd name="T66" fmla="*/ 123 w 159"/>
                <a:gd name="T67" fmla="*/ 159 h 181"/>
                <a:gd name="T68" fmla="*/ 104 w 159"/>
                <a:gd name="T69" fmla="*/ 155 h 181"/>
                <a:gd name="T70" fmla="*/ 96 w 159"/>
                <a:gd name="T71" fmla="*/ 153 h 181"/>
                <a:gd name="T72" fmla="*/ 88 w 159"/>
                <a:gd name="T73" fmla="*/ 152 h 181"/>
                <a:gd name="T74" fmla="*/ 82 w 159"/>
                <a:gd name="T75" fmla="*/ 149 h 181"/>
                <a:gd name="T76" fmla="*/ 77 w 159"/>
                <a:gd name="T77" fmla="*/ 144 h 181"/>
                <a:gd name="T78" fmla="*/ 73 w 159"/>
                <a:gd name="T79" fmla="*/ 142 h 181"/>
                <a:gd name="T80" fmla="*/ 67 w 159"/>
                <a:gd name="T81" fmla="*/ 139 h 181"/>
                <a:gd name="T82" fmla="*/ 66 w 159"/>
                <a:gd name="T83" fmla="*/ 137 h 181"/>
                <a:gd name="T84" fmla="*/ 64 w 159"/>
                <a:gd name="T85" fmla="*/ 138 h 181"/>
                <a:gd name="T86" fmla="*/ 60 w 159"/>
                <a:gd name="T87" fmla="*/ 137 h 181"/>
                <a:gd name="T88" fmla="*/ 55 w 159"/>
                <a:gd name="T89" fmla="*/ 134 h 181"/>
                <a:gd name="T90" fmla="*/ 49 w 159"/>
                <a:gd name="T91" fmla="*/ 134 h 181"/>
                <a:gd name="T92" fmla="*/ 45 w 159"/>
                <a:gd name="T93" fmla="*/ 132 h 181"/>
                <a:gd name="T94" fmla="*/ 41 w 159"/>
                <a:gd name="T95" fmla="*/ 131 h 181"/>
                <a:gd name="T96" fmla="*/ 35 w 159"/>
                <a:gd name="T97" fmla="*/ 134 h 181"/>
                <a:gd name="T98" fmla="*/ 20 w 159"/>
                <a:gd name="T99" fmla="*/ 131 h 181"/>
                <a:gd name="T100" fmla="*/ 17 w 159"/>
                <a:gd name="T101" fmla="*/ 132 h 181"/>
                <a:gd name="T102" fmla="*/ 13 w 159"/>
                <a:gd name="T103" fmla="*/ 136 h 181"/>
                <a:gd name="T104" fmla="*/ 10 w 159"/>
                <a:gd name="T105" fmla="*/ 137 h 181"/>
                <a:gd name="T106" fmla="*/ 9 w 159"/>
                <a:gd name="T107" fmla="*/ 138 h 181"/>
                <a:gd name="T108" fmla="*/ 7 w 159"/>
                <a:gd name="T109" fmla="*/ 140 h 181"/>
                <a:gd name="T110" fmla="*/ 6 w 159"/>
                <a:gd name="T111" fmla="*/ 141 h 181"/>
                <a:gd name="T112" fmla="*/ 5 w 159"/>
                <a:gd name="T113" fmla="*/ 142 h 181"/>
                <a:gd name="T114" fmla="*/ 2 w 159"/>
                <a:gd name="T115" fmla="*/ 144 h 181"/>
                <a:gd name="T116" fmla="*/ 0 w 159"/>
                <a:gd name="T117" fmla="*/ 155 h 181"/>
                <a:gd name="T118" fmla="*/ 2 w 159"/>
                <a:gd name="T119" fmla="*/ 170 h 181"/>
                <a:gd name="T120" fmla="*/ 6 w 159"/>
                <a:gd name="T121" fmla="*/ 174 h 181"/>
                <a:gd name="T122" fmla="*/ 8 w 159"/>
                <a:gd name="T12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81">
                  <a:moveTo>
                    <a:pt x="90" y="0"/>
                  </a:moveTo>
                  <a:lnTo>
                    <a:pt x="88" y="6"/>
                  </a:lnTo>
                  <a:lnTo>
                    <a:pt x="90" y="10"/>
                  </a:lnTo>
                  <a:lnTo>
                    <a:pt x="93" y="11"/>
                  </a:lnTo>
                  <a:lnTo>
                    <a:pt x="90" y="13"/>
                  </a:lnTo>
                  <a:lnTo>
                    <a:pt x="90" y="19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88" y="22"/>
                  </a:lnTo>
                  <a:lnTo>
                    <a:pt x="82" y="32"/>
                  </a:lnTo>
                  <a:lnTo>
                    <a:pt x="82" y="35"/>
                  </a:lnTo>
                  <a:lnTo>
                    <a:pt x="82" y="37"/>
                  </a:lnTo>
                  <a:lnTo>
                    <a:pt x="84" y="41"/>
                  </a:lnTo>
                  <a:lnTo>
                    <a:pt x="85" y="44"/>
                  </a:lnTo>
                  <a:lnTo>
                    <a:pt x="84" y="46"/>
                  </a:lnTo>
                  <a:lnTo>
                    <a:pt x="84" y="57"/>
                  </a:lnTo>
                  <a:lnTo>
                    <a:pt x="85" y="65"/>
                  </a:lnTo>
                  <a:lnTo>
                    <a:pt x="90" y="68"/>
                  </a:lnTo>
                  <a:lnTo>
                    <a:pt x="90" y="70"/>
                  </a:lnTo>
                  <a:lnTo>
                    <a:pt x="93" y="73"/>
                  </a:lnTo>
                  <a:lnTo>
                    <a:pt x="93" y="77"/>
                  </a:lnTo>
                  <a:lnTo>
                    <a:pt x="95" y="79"/>
                  </a:lnTo>
                  <a:lnTo>
                    <a:pt x="96" y="82"/>
                  </a:lnTo>
                  <a:lnTo>
                    <a:pt x="99" y="84"/>
                  </a:lnTo>
                  <a:lnTo>
                    <a:pt x="96" y="87"/>
                  </a:lnTo>
                  <a:lnTo>
                    <a:pt x="95" y="90"/>
                  </a:lnTo>
                  <a:lnTo>
                    <a:pt x="93" y="93"/>
                  </a:lnTo>
                  <a:lnTo>
                    <a:pt x="88" y="99"/>
                  </a:lnTo>
                  <a:lnTo>
                    <a:pt x="93" y="104"/>
                  </a:lnTo>
                  <a:lnTo>
                    <a:pt x="90" y="105"/>
                  </a:lnTo>
                  <a:lnTo>
                    <a:pt x="89" y="107"/>
                  </a:lnTo>
                  <a:lnTo>
                    <a:pt x="90" y="108"/>
                  </a:lnTo>
                  <a:lnTo>
                    <a:pt x="93" y="110"/>
                  </a:lnTo>
                  <a:lnTo>
                    <a:pt x="93" y="113"/>
                  </a:lnTo>
                  <a:lnTo>
                    <a:pt x="96" y="115"/>
                  </a:lnTo>
                  <a:lnTo>
                    <a:pt x="102" y="116"/>
                  </a:lnTo>
                  <a:lnTo>
                    <a:pt x="106" y="120"/>
                  </a:lnTo>
                  <a:lnTo>
                    <a:pt x="108" y="120"/>
                  </a:lnTo>
                  <a:lnTo>
                    <a:pt x="109" y="123"/>
                  </a:lnTo>
                  <a:lnTo>
                    <a:pt x="109" y="125"/>
                  </a:lnTo>
                  <a:lnTo>
                    <a:pt x="112" y="128"/>
                  </a:lnTo>
                  <a:lnTo>
                    <a:pt x="114" y="128"/>
                  </a:lnTo>
                  <a:lnTo>
                    <a:pt x="115" y="130"/>
                  </a:lnTo>
                  <a:lnTo>
                    <a:pt x="115" y="131"/>
                  </a:lnTo>
                  <a:lnTo>
                    <a:pt x="116" y="131"/>
                  </a:lnTo>
                  <a:lnTo>
                    <a:pt x="118" y="134"/>
                  </a:lnTo>
                  <a:lnTo>
                    <a:pt x="123" y="139"/>
                  </a:lnTo>
                  <a:lnTo>
                    <a:pt x="125" y="139"/>
                  </a:lnTo>
                  <a:lnTo>
                    <a:pt x="128" y="141"/>
                  </a:lnTo>
                  <a:lnTo>
                    <a:pt x="128" y="148"/>
                  </a:lnTo>
                  <a:lnTo>
                    <a:pt x="137" y="148"/>
                  </a:lnTo>
                  <a:lnTo>
                    <a:pt x="139" y="150"/>
                  </a:lnTo>
                  <a:lnTo>
                    <a:pt x="150" y="150"/>
                  </a:lnTo>
                  <a:lnTo>
                    <a:pt x="151" y="152"/>
                  </a:lnTo>
                  <a:lnTo>
                    <a:pt x="155" y="155"/>
                  </a:lnTo>
                  <a:lnTo>
                    <a:pt x="159" y="159"/>
                  </a:lnTo>
                  <a:lnTo>
                    <a:pt x="158" y="161"/>
                  </a:lnTo>
                  <a:lnTo>
                    <a:pt x="155" y="163"/>
                  </a:lnTo>
                  <a:lnTo>
                    <a:pt x="153" y="164"/>
                  </a:lnTo>
                  <a:lnTo>
                    <a:pt x="150" y="164"/>
                  </a:lnTo>
                  <a:lnTo>
                    <a:pt x="148" y="163"/>
                  </a:lnTo>
                  <a:lnTo>
                    <a:pt x="142" y="163"/>
                  </a:lnTo>
                  <a:lnTo>
                    <a:pt x="141" y="161"/>
                  </a:lnTo>
                  <a:lnTo>
                    <a:pt x="140" y="161"/>
                  </a:lnTo>
                  <a:lnTo>
                    <a:pt x="137" y="161"/>
                  </a:lnTo>
                  <a:lnTo>
                    <a:pt x="133" y="160"/>
                  </a:lnTo>
                  <a:lnTo>
                    <a:pt x="133" y="159"/>
                  </a:lnTo>
                  <a:lnTo>
                    <a:pt x="123" y="159"/>
                  </a:lnTo>
                  <a:lnTo>
                    <a:pt x="120" y="155"/>
                  </a:lnTo>
                  <a:lnTo>
                    <a:pt x="104" y="155"/>
                  </a:lnTo>
                  <a:lnTo>
                    <a:pt x="99" y="153"/>
                  </a:lnTo>
                  <a:lnTo>
                    <a:pt x="96" y="153"/>
                  </a:lnTo>
                  <a:lnTo>
                    <a:pt x="95" y="152"/>
                  </a:lnTo>
                  <a:lnTo>
                    <a:pt x="88" y="152"/>
                  </a:lnTo>
                  <a:lnTo>
                    <a:pt x="85" y="150"/>
                  </a:lnTo>
                  <a:lnTo>
                    <a:pt x="82" y="149"/>
                  </a:lnTo>
                  <a:lnTo>
                    <a:pt x="82" y="148"/>
                  </a:lnTo>
                  <a:lnTo>
                    <a:pt x="77" y="144"/>
                  </a:lnTo>
                  <a:lnTo>
                    <a:pt x="74" y="144"/>
                  </a:lnTo>
                  <a:lnTo>
                    <a:pt x="73" y="142"/>
                  </a:lnTo>
                  <a:lnTo>
                    <a:pt x="68" y="141"/>
                  </a:lnTo>
                  <a:lnTo>
                    <a:pt x="67" y="139"/>
                  </a:lnTo>
                  <a:lnTo>
                    <a:pt x="68" y="137"/>
                  </a:lnTo>
                  <a:lnTo>
                    <a:pt x="66" y="137"/>
                  </a:lnTo>
                  <a:lnTo>
                    <a:pt x="66" y="139"/>
                  </a:lnTo>
                  <a:lnTo>
                    <a:pt x="64" y="138"/>
                  </a:lnTo>
                  <a:lnTo>
                    <a:pt x="64" y="137"/>
                  </a:lnTo>
                  <a:lnTo>
                    <a:pt x="60" y="137"/>
                  </a:lnTo>
                  <a:lnTo>
                    <a:pt x="58" y="134"/>
                  </a:lnTo>
                  <a:lnTo>
                    <a:pt x="55" y="134"/>
                  </a:lnTo>
                  <a:lnTo>
                    <a:pt x="53" y="131"/>
                  </a:lnTo>
                  <a:lnTo>
                    <a:pt x="49" y="134"/>
                  </a:lnTo>
                  <a:lnTo>
                    <a:pt x="46" y="132"/>
                  </a:lnTo>
                  <a:lnTo>
                    <a:pt x="45" y="132"/>
                  </a:lnTo>
                  <a:lnTo>
                    <a:pt x="44" y="131"/>
                  </a:lnTo>
                  <a:lnTo>
                    <a:pt x="41" y="131"/>
                  </a:lnTo>
                  <a:lnTo>
                    <a:pt x="41" y="134"/>
                  </a:lnTo>
                  <a:lnTo>
                    <a:pt x="35" y="134"/>
                  </a:lnTo>
                  <a:lnTo>
                    <a:pt x="31" y="131"/>
                  </a:lnTo>
                  <a:lnTo>
                    <a:pt x="20" y="131"/>
                  </a:lnTo>
                  <a:lnTo>
                    <a:pt x="18" y="132"/>
                  </a:lnTo>
                  <a:lnTo>
                    <a:pt x="17" y="132"/>
                  </a:lnTo>
                  <a:lnTo>
                    <a:pt x="17" y="134"/>
                  </a:lnTo>
                  <a:lnTo>
                    <a:pt x="13" y="136"/>
                  </a:lnTo>
                  <a:lnTo>
                    <a:pt x="11" y="137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9" y="138"/>
                  </a:lnTo>
                  <a:lnTo>
                    <a:pt x="9" y="139"/>
                  </a:lnTo>
                  <a:lnTo>
                    <a:pt x="7" y="140"/>
                  </a:lnTo>
                  <a:lnTo>
                    <a:pt x="6" y="140"/>
                  </a:lnTo>
                  <a:lnTo>
                    <a:pt x="6" y="141"/>
                  </a:lnTo>
                  <a:lnTo>
                    <a:pt x="6" y="142"/>
                  </a:lnTo>
                  <a:lnTo>
                    <a:pt x="5" y="142"/>
                  </a:lnTo>
                  <a:lnTo>
                    <a:pt x="5" y="143"/>
                  </a:lnTo>
                  <a:lnTo>
                    <a:pt x="2" y="144"/>
                  </a:lnTo>
                  <a:lnTo>
                    <a:pt x="2" y="153"/>
                  </a:lnTo>
                  <a:lnTo>
                    <a:pt x="0" y="155"/>
                  </a:lnTo>
                  <a:lnTo>
                    <a:pt x="2" y="161"/>
                  </a:lnTo>
                  <a:lnTo>
                    <a:pt x="2" y="170"/>
                  </a:lnTo>
                  <a:lnTo>
                    <a:pt x="5" y="172"/>
                  </a:lnTo>
                  <a:lnTo>
                    <a:pt x="6" y="174"/>
                  </a:lnTo>
                  <a:lnTo>
                    <a:pt x="6" y="175"/>
                  </a:lnTo>
                  <a:lnTo>
                    <a:pt x="8" y="181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92" name="Freeform 158">
              <a:extLst>
                <a:ext uri="{FF2B5EF4-FFF2-40B4-BE49-F238E27FC236}">
                  <a16:creationId xmlns:a16="http://schemas.microsoft.com/office/drawing/2014/main" id="{3A7AEA61-D504-CF6E-B521-9925BF8BF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98" y="2612859"/>
              <a:ext cx="28986" cy="43479"/>
            </a:xfrm>
            <a:custGeom>
              <a:avLst/>
              <a:gdLst>
                <a:gd name="T0" fmla="*/ 69 w 153"/>
                <a:gd name="T1" fmla="*/ 3 h 230"/>
                <a:gd name="T2" fmla="*/ 70 w 153"/>
                <a:gd name="T3" fmla="*/ 1 h 230"/>
                <a:gd name="T4" fmla="*/ 80 w 153"/>
                <a:gd name="T5" fmla="*/ 0 h 230"/>
                <a:gd name="T6" fmla="*/ 88 w 153"/>
                <a:gd name="T7" fmla="*/ 3 h 230"/>
                <a:gd name="T8" fmla="*/ 94 w 153"/>
                <a:gd name="T9" fmla="*/ 14 h 230"/>
                <a:gd name="T10" fmla="*/ 87 w 153"/>
                <a:gd name="T11" fmla="*/ 23 h 230"/>
                <a:gd name="T12" fmla="*/ 83 w 153"/>
                <a:gd name="T13" fmla="*/ 36 h 230"/>
                <a:gd name="T14" fmla="*/ 83 w 153"/>
                <a:gd name="T15" fmla="*/ 52 h 230"/>
                <a:gd name="T16" fmla="*/ 89 w 153"/>
                <a:gd name="T17" fmla="*/ 60 h 230"/>
                <a:gd name="T18" fmla="*/ 94 w 153"/>
                <a:gd name="T19" fmla="*/ 64 h 230"/>
                <a:gd name="T20" fmla="*/ 104 w 153"/>
                <a:gd name="T21" fmla="*/ 69 h 230"/>
                <a:gd name="T22" fmla="*/ 114 w 153"/>
                <a:gd name="T23" fmla="*/ 65 h 230"/>
                <a:gd name="T24" fmla="*/ 117 w 153"/>
                <a:gd name="T25" fmla="*/ 62 h 230"/>
                <a:gd name="T26" fmla="*/ 120 w 153"/>
                <a:gd name="T27" fmla="*/ 61 h 230"/>
                <a:gd name="T28" fmla="*/ 129 w 153"/>
                <a:gd name="T29" fmla="*/ 58 h 230"/>
                <a:gd name="T30" fmla="*/ 137 w 153"/>
                <a:gd name="T31" fmla="*/ 56 h 230"/>
                <a:gd name="T32" fmla="*/ 144 w 153"/>
                <a:gd name="T33" fmla="*/ 57 h 230"/>
                <a:gd name="T34" fmla="*/ 153 w 153"/>
                <a:gd name="T35" fmla="*/ 58 h 230"/>
                <a:gd name="T36" fmla="*/ 151 w 153"/>
                <a:gd name="T37" fmla="*/ 85 h 230"/>
                <a:gd name="T38" fmla="*/ 145 w 153"/>
                <a:gd name="T39" fmla="*/ 91 h 230"/>
                <a:gd name="T40" fmla="*/ 140 w 153"/>
                <a:gd name="T41" fmla="*/ 91 h 230"/>
                <a:gd name="T42" fmla="*/ 131 w 153"/>
                <a:gd name="T43" fmla="*/ 94 h 230"/>
                <a:gd name="T44" fmla="*/ 126 w 153"/>
                <a:gd name="T45" fmla="*/ 101 h 230"/>
                <a:gd name="T46" fmla="*/ 123 w 153"/>
                <a:gd name="T47" fmla="*/ 116 h 230"/>
                <a:gd name="T48" fmla="*/ 117 w 153"/>
                <a:gd name="T49" fmla="*/ 139 h 230"/>
                <a:gd name="T50" fmla="*/ 123 w 153"/>
                <a:gd name="T51" fmla="*/ 142 h 230"/>
                <a:gd name="T52" fmla="*/ 129 w 153"/>
                <a:gd name="T53" fmla="*/ 143 h 230"/>
                <a:gd name="T54" fmla="*/ 126 w 153"/>
                <a:gd name="T55" fmla="*/ 154 h 230"/>
                <a:gd name="T56" fmla="*/ 123 w 153"/>
                <a:gd name="T57" fmla="*/ 158 h 230"/>
                <a:gd name="T58" fmla="*/ 123 w 153"/>
                <a:gd name="T59" fmla="*/ 164 h 230"/>
                <a:gd name="T60" fmla="*/ 106 w 153"/>
                <a:gd name="T61" fmla="*/ 164 h 230"/>
                <a:gd name="T62" fmla="*/ 101 w 153"/>
                <a:gd name="T63" fmla="*/ 170 h 230"/>
                <a:gd name="T64" fmla="*/ 92 w 153"/>
                <a:gd name="T65" fmla="*/ 175 h 230"/>
                <a:gd name="T66" fmla="*/ 87 w 153"/>
                <a:gd name="T67" fmla="*/ 181 h 230"/>
                <a:gd name="T68" fmla="*/ 85 w 153"/>
                <a:gd name="T69" fmla="*/ 192 h 230"/>
                <a:gd name="T70" fmla="*/ 80 w 153"/>
                <a:gd name="T71" fmla="*/ 195 h 230"/>
                <a:gd name="T72" fmla="*/ 75 w 153"/>
                <a:gd name="T73" fmla="*/ 198 h 230"/>
                <a:gd name="T74" fmla="*/ 69 w 153"/>
                <a:gd name="T75" fmla="*/ 203 h 230"/>
                <a:gd name="T76" fmla="*/ 66 w 153"/>
                <a:gd name="T77" fmla="*/ 204 h 230"/>
                <a:gd name="T78" fmla="*/ 63 w 153"/>
                <a:gd name="T79" fmla="*/ 203 h 230"/>
                <a:gd name="T80" fmla="*/ 54 w 153"/>
                <a:gd name="T81" fmla="*/ 205 h 230"/>
                <a:gd name="T82" fmla="*/ 39 w 153"/>
                <a:gd name="T83" fmla="*/ 208 h 230"/>
                <a:gd name="T84" fmla="*/ 33 w 153"/>
                <a:gd name="T85" fmla="*/ 218 h 230"/>
                <a:gd name="T86" fmla="*/ 25 w 153"/>
                <a:gd name="T87" fmla="*/ 218 h 230"/>
                <a:gd name="T88" fmla="*/ 11 w 153"/>
                <a:gd name="T89" fmla="*/ 222 h 230"/>
                <a:gd name="T90" fmla="*/ 2 w 153"/>
                <a:gd name="T91" fmla="*/ 22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3" h="230">
                  <a:moveTo>
                    <a:pt x="61" y="3"/>
                  </a:moveTo>
                  <a:lnTo>
                    <a:pt x="64" y="5"/>
                  </a:lnTo>
                  <a:lnTo>
                    <a:pt x="69" y="3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2" y="1"/>
                  </a:lnTo>
                  <a:lnTo>
                    <a:pt x="87" y="1"/>
                  </a:lnTo>
                  <a:lnTo>
                    <a:pt x="88" y="3"/>
                  </a:lnTo>
                  <a:lnTo>
                    <a:pt x="93" y="6"/>
                  </a:lnTo>
                  <a:lnTo>
                    <a:pt x="93" y="11"/>
                  </a:lnTo>
                  <a:lnTo>
                    <a:pt x="94" y="14"/>
                  </a:lnTo>
                  <a:lnTo>
                    <a:pt x="93" y="20"/>
                  </a:lnTo>
                  <a:lnTo>
                    <a:pt x="88" y="20"/>
                  </a:lnTo>
                  <a:lnTo>
                    <a:pt x="87" y="23"/>
                  </a:lnTo>
                  <a:lnTo>
                    <a:pt x="85" y="24"/>
                  </a:lnTo>
                  <a:lnTo>
                    <a:pt x="83" y="30"/>
                  </a:lnTo>
                  <a:lnTo>
                    <a:pt x="83" y="36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3" y="52"/>
                  </a:lnTo>
                  <a:lnTo>
                    <a:pt x="87" y="58"/>
                  </a:lnTo>
                  <a:lnTo>
                    <a:pt x="88" y="60"/>
                  </a:lnTo>
                  <a:lnTo>
                    <a:pt x="89" y="60"/>
                  </a:lnTo>
                  <a:lnTo>
                    <a:pt x="93" y="61"/>
                  </a:lnTo>
                  <a:lnTo>
                    <a:pt x="93" y="62"/>
                  </a:lnTo>
                  <a:lnTo>
                    <a:pt x="94" y="64"/>
                  </a:lnTo>
                  <a:lnTo>
                    <a:pt x="96" y="66"/>
                  </a:lnTo>
                  <a:lnTo>
                    <a:pt x="101" y="66"/>
                  </a:lnTo>
                  <a:lnTo>
                    <a:pt x="104" y="69"/>
                  </a:lnTo>
                  <a:lnTo>
                    <a:pt x="107" y="66"/>
                  </a:lnTo>
                  <a:lnTo>
                    <a:pt x="112" y="65"/>
                  </a:lnTo>
                  <a:lnTo>
                    <a:pt x="114" y="65"/>
                  </a:lnTo>
                  <a:lnTo>
                    <a:pt x="116" y="63"/>
                  </a:lnTo>
                  <a:lnTo>
                    <a:pt x="116" y="62"/>
                  </a:lnTo>
                  <a:lnTo>
                    <a:pt x="117" y="62"/>
                  </a:lnTo>
                  <a:lnTo>
                    <a:pt x="119" y="62"/>
                  </a:lnTo>
                  <a:lnTo>
                    <a:pt x="119" y="61"/>
                  </a:lnTo>
                  <a:lnTo>
                    <a:pt x="120" y="61"/>
                  </a:lnTo>
                  <a:lnTo>
                    <a:pt x="123" y="61"/>
                  </a:lnTo>
                  <a:lnTo>
                    <a:pt x="126" y="58"/>
                  </a:lnTo>
                  <a:lnTo>
                    <a:pt x="129" y="58"/>
                  </a:lnTo>
                  <a:lnTo>
                    <a:pt x="134" y="56"/>
                  </a:lnTo>
                  <a:lnTo>
                    <a:pt x="135" y="54"/>
                  </a:lnTo>
                  <a:lnTo>
                    <a:pt x="137" y="56"/>
                  </a:lnTo>
                  <a:lnTo>
                    <a:pt x="142" y="56"/>
                  </a:lnTo>
                  <a:lnTo>
                    <a:pt x="143" y="57"/>
                  </a:lnTo>
                  <a:lnTo>
                    <a:pt x="144" y="57"/>
                  </a:lnTo>
                  <a:lnTo>
                    <a:pt x="147" y="58"/>
                  </a:lnTo>
                  <a:lnTo>
                    <a:pt x="149" y="56"/>
                  </a:lnTo>
                  <a:lnTo>
                    <a:pt x="153" y="58"/>
                  </a:lnTo>
                  <a:lnTo>
                    <a:pt x="153" y="77"/>
                  </a:lnTo>
                  <a:lnTo>
                    <a:pt x="151" y="80"/>
                  </a:lnTo>
                  <a:lnTo>
                    <a:pt x="151" y="85"/>
                  </a:lnTo>
                  <a:lnTo>
                    <a:pt x="149" y="87"/>
                  </a:lnTo>
                  <a:lnTo>
                    <a:pt x="151" y="91"/>
                  </a:lnTo>
                  <a:lnTo>
                    <a:pt x="145" y="91"/>
                  </a:lnTo>
                  <a:lnTo>
                    <a:pt x="142" y="88"/>
                  </a:lnTo>
                  <a:lnTo>
                    <a:pt x="141" y="88"/>
                  </a:lnTo>
                  <a:lnTo>
                    <a:pt x="140" y="91"/>
                  </a:lnTo>
                  <a:lnTo>
                    <a:pt x="136" y="91"/>
                  </a:lnTo>
                  <a:lnTo>
                    <a:pt x="132" y="91"/>
                  </a:lnTo>
                  <a:lnTo>
                    <a:pt x="131" y="94"/>
                  </a:lnTo>
                  <a:lnTo>
                    <a:pt x="131" y="96"/>
                  </a:lnTo>
                  <a:lnTo>
                    <a:pt x="129" y="98"/>
                  </a:lnTo>
                  <a:lnTo>
                    <a:pt x="126" y="101"/>
                  </a:lnTo>
                  <a:lnTo>
                    <a:pt x="126" y="109"/>
                  </a:lnTo>
                  <a:lnTo>
                    <a:pt x="123" y="110"/>
                  </a:lnTo>
                  <a:lnTo>
                    <a:pt x="123" y="116"/>
                  </a:lnTo>
                  <a:lnTo>
                    <a:pt x="116" y="123"/>
                  </a:lnTo>
                  <a:lnTo>
                    <a:pt x="116" y="137"/>
                  </a:lnTo>
                  <a:lnTo>
                    <a:pt x="117" y="139"/>
                  </a:lnTo>
                  <a:lnTo>
                    <a:pt x="119" y="139"/>
                  </a:lnTo>
                  <a:lnTo>
                    <a:pt x="123" y="140"/>
                  </a:lnTo>
                  <a:lnTo>
                    <a:pt x="123" y="142"/>
                  </a:lnTo>
                  <a:lnTo>
                    <a:pt x="126" y="143"/>
                  </a:lnTo>
                  <a:lnTo>
                    <a:pt x="126" y="142"/>
                  </a:lnTo>
                  <a:lnTo>
                    <a:pt x="129" y="143"/>
                  </a:lnTo>
                  <a:lnTo>
                    <a:pt x="131" y="143"/>
                  </a:lnTo>
                  <a:lnTo>
                    <a:pt x="126" y="153"/>
                  </a:lnTo>
                  <a:lnTo>
                    <a:pt x="126" y="154"/>
                  </a:lnTo>
                  <a:lnTo>
                    <a:pt x="125" y="156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3" y="159"/>
                  </a:lnTo>
                  <a:lnTo>
                    <a:pt x="123" y="162"/>
                  </a:lnTo>
                  <a:lnTo>
                    <a:pt x="123" y="164"/>
                  </a:lnTo>
                  <a:lnTo>
                    <a:pt x="116" y="165"/>
                  </a:lnTo>
                  <a:lnTo>
                    <a:pt x="109" y="165"/>
                  </a:lnTo>
                  <a:lnTo>
                    <a:pt x="106" y="164"/>
                  </a:lnTo>
                  <a:lnTo>
                    <a:pt x="104" y="165"/>
                  </a:lnTo>
                  <a:lnTo>
                    <a:pt x="104" y="167"/>
                  </a:lnTo>
                  <a:lnTo>
                    <a:pt x="101" y="170"/>
                  </a:lnTo>
                  <a:lnTo>
                    <a:pt x="96" y="170"/>
                  </a:lnTo>
                  <a:lnTo>
                    <a:pt x="94" y="172"/>
                  </a:lnTo>
                  <a:lnTo>
                    <a:pt x="92" y="175"/>
                  </a:lnTo>
                  <a:lnTo>
                    <a:pt x="90" y="175"/>
                  </a:lnTo>
                  <a:lnTo>
                    <a:pt x="90" y="176"/>
                  </a:lnTo>
                  <a:lnTo>
                    <a:pt x="87" y="181"/>
                  </a:lnTo>
                  <a:lnTo>
                    <a:pt x="87" y="186"/>
                  </a:lnTo>
                  <a:lnTo>
                    <a:pt x="85" y="187"/>
                  </a:lnTo>
                  <a:lnTo>
                    <a:pt x="85" y="192"/>
                  </a:lnTo>
                  <a:lnTo>
                    <a:pt x="83" y="194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80" y="196"/>
                  </a:lnTo>
                  <a:lnTo>
                    <a:pt x="76" y="196"/>
                  </a:lnTo>
                  <a:lnTo>
                    <a:pt x="75" y="198"/>
                  </a:lnTo>
                  <a:lnTo>
                    <a:pt x="74" y="200"/>
                  </a:lnTo>
                  <a:lnTo>
                    <a:pt x="71" y="200"/>
                  </a:lnTo>
                  <a:lnTo>
                    <a:pt x="69" y="203"/>
                  </a:lnTo>
                  <a:lnTo>
                    <a:pt x="68" y="203"/>
                  </a:lnTo>
                  <a:lnTo>
                    <a:pt x="68" y="204"/>
                  </a:lnTo>
                  <a:lnTo>
                    <a:pt x="66" y="204"/>
                  </a:lnTo>
                  <a:lnTo>
                    <a:pt x="66" y="205"/>
                  </a:lnTo>
                  <a:lnTo>
                    <a:pt x="64" y="204"/>
                  </a:lnTo>
                  <a:lnTo>
                    <a:pt x="63" y="203"/>
                  </a:lnTo>
                  <a:lnTo>
                    <a:pt x="61" y="203"/>
                  </a:lnTo>
                  <a:lnTo>
                    <a:pt x="61" y="205"/>
                  </a:lnTo>
                  <a:lnTo>
                    <a:pt x="54" y="205"/>
                  </a:lnTo>
                  <a:lnTo>
                    <a:pt x="52" y="207"/>
                  </a:lnTo>
                  <a:lnTo>
                    <a:pt x="50" y="208"/>
                  </a:lnTo>
                  <a:lnTo>
                    <a:pt x="39" y="208"/>
                  </a:lnTo>
                  <a:lnTo>
                    <a:pt x="36" y="211"/>
                  </a:lnTo>
                  <a:lnTo>
                    <a:pt x="35" y="215"/>
                  </a:lnTo>
                  <a:lnTo>
                    <a:pt x="33" y="218"/>
                  </a:lnTo>
                  <a:lnTo>
                    <a:pt x="28" y="222"/>
                  </a:lnTo>
                  <a:lnTo>
                    <a:pt x="27" y="218"/>
                  </a:lnTo>
                  <a:lnTo>
                    <a:pt x="25" y="218"/>
                  </a:lnTo>
                  <a:lnTo>
                    <a:pt x="19" y="219"/>
                  </a:lnTo>
                  <a:lnTo>
                    <a:pt x="14" y="219"/>
                  </a:lnTo>
                  <a:lnTo>
                    <a:pt x="11" y="222"/>
                  </a:lnTo>
                  <a:lnTo>
                    <a:pt x="7" y="223"/>
                  </a:lnTo>
                  <a:lnTo>
                    <a:pt x="5" y="227"/>
                  </a:lnTo>
                  <a:lnTo>
                    <a:pt x="2" y="229"/>
                  </a:lnTo>
                  <a:lnTo>
                    <a:pt x="0" y="23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93" name="Freeform 159">
              <a:extLst>
                <a:ext uri="{FF2B5EF4-FFF2-40B4-BE49-F238E27FC236}">
                  <a16:creationId xmlns:a16="http://schemas.microsoft.com/office/drawing/2014/main" id="{C8E11A8F-EE76-AC7D-F5DD-F12C59BD2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93" y="2557523"/>
              <a:ext cx="17128" cy="55336"/>
            </a:xfrm>
            <a:custGeom>
              <a:avLst/>
              <a:gdLst>
                <a:gd name="T0" fmla="*/ 76 w 90"/>
                <a:gd name="T1" fmla="*/ 10 h 294"/>
                <a:gd name="T2" fmla="*/ 76 w 90"/>
                <a:gd name="T3" fmla="*/ 21 h 294"/>
                <a:gd name="T4" fmla="*/ 63 w 90"/>
                <a:gd name="T5" fmla="*/ 22 h 294"/>
                <a:gd name="T6" fmla="*/ 60 w 90"/>
                <a:gd name="T7" fmla="*/ 24 h 294"/>
                <a:gd name="T8" fmla="*/ 47 w 90"/>
                <a:gd name="T9" fmla="*/ 30 h 294"/>
                <a:gd name="T10" fmla="*/ 32 w 90"/>
                <a:gd name="T11" fmla="*/ 38 h 294"/>
                <a:gd name="T12" fmla="*/ 27 w 90"/>
                <a:gd name="T13" fmla="*/ 44 h 294"/>
                <a:gd name="T14" fmla="*/ 19 w 90"/>
                <a:gd name="T15" fmla="*/ 60 h 294"/>
                <a:gd name="T16" fmla="*/ 14 w 90"/>
                <a:gd name="T17" fmla="*/ 66 h 294"/>
                <a:gd name="T18" fmla="*/ 14 w 90"/>
                <a:gd name="T19" fmla="*/ 81 h 294"/>
                <a:gd name="T20" fmla="*/ 18 w 90"/>
                <a:gd name="T21" fmla="*/ 83 h 294"/>
                <a:gd name="T22" fmla="*/ 27 w 90"/>
                <a:gd name="T23" fmla="*/ 86 h 294"/>
                <a:gd name="T24" fmla="*/ 44 w 90"/>
                <a:gd name="T25" fmla="*/ 89 h 294"/>
                <a:gd name="T26" fmla="*/ 38 w 90"/>
                <a:gd name="T27" fmla="*/ 92 h 294"/>
                <a:gd name="T28" fmla="*/ 34 w 90"/>
                <a:gd name="T29" fmla="*/ 94 h 294"/>
                <a:gd name="T30" fmla="*/ 30 w 90"/>
                <a:gd name="T31" fmla="*/ 101 h 294"/>
                <a:gd name="T32" fmla="*/ 22 w 90"/>
                <a:gd name="T33" fmla="*/ 109 h 294"/>
                <a:gd name="T34" fmla="*/ 16 w 90"/>
                <a:gd name="T35" fmla="*/ 116 h 294"/>
                <a:gd name="T36" fmla="*/ 12 w 90"/>
                <a:gd name="T37" fmla="*/ 122 h 294"/>
                <a:gd name="T38" fmla="*/ 5 w 90"/>
                <a:gd name="T39" fmla="*/ 130 h 294"/>
                <a:gd name="T40" fmla="*/ 3 w 90"/>
                <a:gd name="T41" fmla="*/ 139 h 294"/>
                <a:gd name="T42" fmla="*/ 1 w 90"/>
                <a:gd name="T43" fmla="*/ 153 h 294"/>
                <a:gd name="T44" fmla="*/ 3 w 90"/>
                <a:gd name="T45" fmla="*/ 161 h 294"/>
                <a:gd name="T46" fmla="*/ 9 w 90"/>
                <a:gd name="T47" fmla="*/ 166 h 294"/>
                <a:gd name="T48" fmla="*/ 17 w 90"/>
                <a:gd name="T49" fmla="*/ 174 h 294"/>
                <a:gd name="T50" fmla="*/ 25 w 90"/>
                <a:gd name="T51" fmla="*/ 177 h 294"/>
                <a:gd name="T52" fmla="*/ 24 w 90"/>
                <a:gd name="T53" fmla="*/ 184 h 294"/>
                <a:gd name="T54" fmla="*/ 16 w 90"/>
                <a:gd name="T55" fmla="*/ 191 h 294"/>
                <a:gd name="T56" fmla="*/ 16 w 90"/>
                <a:gd name="T57" fmla="*/ 202 h 294"/>
                <a:gd name="T58" fmla="*/ 21 w 90"/>
                <a:gd name="T59" fmla="*/ 210 h 294"/>
                <a:gd name="T60" fmla="*/ 21 w 90"/>
                <a:gd name="T61" fmla="*/ 215 h 294"/>
                <a:gd name="T62" fmla="*/ 30 w 90"/>
                <a:gd name="T63" fmla="*/ 229 h 294"/>
                <a:gd name="T64" fmla="*/ 32 w 90"/>
                <a:gd name="T65" fmla="*/ 237 h 294"/>
                <a:gd name="T66" fmla="*/ 34 w 90"/>
                <a:gd name="T67" fmla="*/ 247 h 294"/>
                <a:gd name="T68" fmla="*/ 40 w 90"/>
                <a:gd name="T69" fmla="*/ 246 h 294"/>
                <a:gd name="T70" fmla="*/ 44 w 90"/>
                <a:gd name="T71" fmla="*/ 240 h 294"/>
                <a:gd name="T72" fmla="*/ 54 w 90"/>
                <a:gd name="T73" fmla="*/ 239 h 294"/>
                <a:gd name="T74" fmla="*/ 57 w 90"/>
                <a:gd name="T75" fmla="*/ 250 h 294"/>
                <a:gd name="T76" fmla="*/ 66 w 90"/>
                <a:gd name="T77" fmla="*/ 259 h 294"/>
                <a:gd name="T78" fmla="*/ 68 w 90"/>
                <a:gd name="T79" fmla="*/ 275 h 294"/>
                <a:gd name="T80" fmla="*/ 76 w 90"/>
                <a:gd name="T81" fmla="*/ 283 h 294"/>
                <a:gd name="T82" fmla="*/ 83 w 90"/>
                <a:gd name="T83" fmla="*/ 287 h 294"/>
                <a:gd name="T84" fmla="*/ 87 w 90"/>
                <a:gd name="T85" fmla="*/ 29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294">
                  <a:moveTo>
                    <a:pt x="77" y="0"/>
                  </a:moveTo>
                  <a:lnTo>
                    <a:pt x="76" y="6"/>
                  </a:lnTo>
                  <a:lnTo>
                    <a:pt x="76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68" y="22"/>
                  </a:lnTo>
                  <a:lnTo>
                    <a:pt x="63" y="22"/>
                  </a:lnTo>
                  <a:lnTo>
                    <a:pt x="62" y="22"/>
                  </a:lnTo>
                  <a:lnTo>
                    <a:pt x="62" y="23"/>
                  </a:lnTo>
                  <a:lnTo>
                    <a:pt x="60" y="24"/>
                  </a:lnTo>
                  <a:lnTo>
                    <a:pt x="55" y="24"/>
                  </a:lnTo>
                  <a:lnTo>
                    <a:pt x="52" y="27"/>
                  </a:lnTo>
                  <a:lnTo>
                    <a:pt x="47" y="30"/>
                  </a:lnTo>
                  <a:lnTo>
                    <a:pt x="38" y="35"/>
                  </a:lnTo>
                  <a:lnTo>
                    <a:pt x="33" y="35"/>
                  </a:lnTo>
                  <a:lnTo>
                    <a:pt x="32" y="38"/>
                  </a:lnTo>
                  <a:lnTo>
                    <a:pt x="30" y="41"/>
                  </a:lnTo>
                  <a:lnTo>
                    <a:pt x="30" y="44"/>
                  </a:lnTo>
                  <a:lnTo>
                    <a:pt x="27" y="44"/>
                  </a:lnTo>
                  <a:lnTo>
                    <a:pt x="22" y="47"/>
                  </a:lnTo>
                  <a:lnTo>
                    <a:pt x="21" y="54"/>
                  </a:lnTo>
                  <a:lnTo>
                    <a:pt x="19" y="60"/>
                  </a:lnTo>
                  <a:lnTo>
                    <a:pt x="17" y="61"/>
                  </a:lnTo>
                  <a:lnTo>
                    <a:pt x="14" y="65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12" y="79"/>
                  </a:lnTo>
                  <a:lnTo>
                    <a:pt x="14" y="81"/>
                  </a:lnTo>
                  <a:lnTo>
                    <a:pt x="16" y="82"/>
                  </a:lnTo>
                  <a:lnTo>
                    <a:pt x="17" y="83"/>
                  </a:lnTo>
                  <a:lnTo>
                    <a:pt x="18" y="83"/>
                  </a:lnTo>
                  <a:lnTo>
                    <a:pt x="21" y="84"/>
                  </a:lnTo>
                  <a:lnTo>
                    <a:pt x="22" y="84"/>
                  </a:lnTo>
                  <a:lnTo>
                    <a:pt x="27" y="86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4" y="89"/>
                  </a:lnTo>
                  <a:lnTo>
                    <a:pt x="43" y="89"/>
                  </a:lnTo>
                  <a:lnTo>
                    <a:pt x="41" y="90"/>
                  </a:lnTo>
                  <a:lnTo>
                    <a:pt x="38" y="92"/>
                  </a:lnTo>
                  <a:lnTo>
                    <a:pt x="36" y="93"/>
                  </a:lnTo>
                  <a:lnTo>
                    <a:pt x="34" y="93"/>
                  </a:lnTo>
                  <a:lnTo>
                    <a:pt x="34" y="94"/>
                  </a:lnTo>
                  <a:lnTo>
                    <a:pt x="34" y="96"/>
                  </a:lnTo>
                  <a:lnTo>
                    <a:pt x="32" y="97"/>
                  </a:lnTo>
                  <a:lnTo>
                    <a:pt x="30" y="101"/>
                  </a:lnTo>
                  <a:lnTo>
                    <a:pt x="30" y="106"/>
                  </a:lnTo>
                  <a:lnTo>
                    <a:pt x="27" y="108"/>
                  </a:lnTo>
                  <a:lnTo>
                    <a:pt x="22" y="109"/>
                  </a:lnTo>
                  <a:lnTo>
                    <a:pt x="21" y="110"/>
                  </a:lnTo>
                  <a:lnTo>
                    <a:pt x="19" y="115"/>
                  </a:lnTo>
                  <a:lnTo>
                    <a:pt x="16" y="116"/>
                  </a:lnTo>
                  <a:lnTo>
                    <a:pt x="16" y="119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9" y="126"/>
                  </a:lnTo>
                  <a:lnTo>
                    <a:pt x="8" y="128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3" y="139"/>
                  </a:lnTo>
                  <a:lnTo>
                    <a:pt x="3" y="142"/>
                  </a:lnTo>
                  <a:lnTo>
                    <a:pt x="1" y="148"/>
                  </a:lnTo>
                  <a:lnTo>
                    <a:pt x="1" y="153"/>
                  </a:lnTo>
                  <a:lnTo>
                    <a:pt x="0" y="154"/>
                  </a:lnTo>
                  <a:lnTo>
                    <a:pt x="1" y="158"/>
                  </a:lnTo>
                  <a:lnTo>
                    <a:pt x="3" y="161"/>
                  </a:lnTo>
                  <a:lnTo>
                    <a:pt x="8" y="163"/>
                  </a:lnTo>
                  <a:lnTo>
                    <a:pt x="8" y="166"/>
                  </a:lnTo>
                  <a:lnTo>
                    <a:pt x="9" y="166"/>
                  </a:lnTo>
                  <a:lnTo>
                    <a:pt x="12" y="169"/>
                  </a:lnTo>
                  <a:lnTo>
                    <a:pt x="14" y="174"/>
                  </a:lnTo>
                  <a:lnTo>
                    <a:pt x="17" y="174"/>
                  </a:lnTo>
                  <a:lnTo>
                    <a:pt x="18" y="174"/>
                  </a:lnTo>
                  <a:lnTo>
                    <a:pt x="20" y="175"/>
                  </a:lnTo>
                  <a:lnTo>
                    <a:pt x="25" y="177"/>
                  </a:lnTo>
                  <a:lnTo>
                    <a:pt x="25" y="182"/>
                  </a:lnTo>
                  <a:lnTo>
                    <a:pt x="24" y="182"/>
                  </a:lnTo>
                  <a:lnTo>
                    <a:pt x="24" y="184"/>
                  </a:lnTo>
                  <a:lnTo>
                    <a:pt x="22" y="186"/>
                  </a:lnTo>
                  <a:lnTo>
                    <a:pt x="21" y="191"/>
                  </a:lnTo>
                  <a:lnTo>
                    <a:pt x="16" y="191"/>
                  </a:lnTo>
                  <a:lnTo>
                    <a:pt x="14" y="193"/>
                  </a:lnTo>
                  <a:lnTo>
                    <a:pt x="14" y="197"/>
                  </a:lnTo>
                  <a:lnTo>
                    <a:pt x="16" y="202"/>
                  </a:lnTo>
                  <a:lnTo>
                    <a:pt x="16" y="207"/>
                  </a:lnTo>
                  <a:lnTo>
                    <a:pt x="19" y="208"/>
                  </a:lnTo>
                  <a:lnTo>
                    <a:pt x="21" y="210"/>
                  </a:lnTo>
                  <a:lnTo>
                    <a:pt x="21" y="213"/>
                  </a:lnTo>
                  <a:lnTo>
                    <a:pt x="22" y="215"/>
                  </a:lnTo>
                  <a:lnTo>
                    <a:pt x="21" y="215"/>
                  </a:lnTo>
                  <a:lnTo>
                    <a:pt x="25" y="221"/>
                  </a:lnTo>
                  <a:lnTo>
                    <a:pt x="30" y="226"/>
                  </a:lnTo>
                  <a:lnTo>
                    <a:pt x="30" y="229"/>
                  </a:lnTo>
                  <a:lnTo>
                    <a:pt x="32" y="235"/>
                  </a:lnTo>
                  <a:lnTo>
                    <a:pt x="32" y="236"/>
                  </a:lnTo>
                  <a:lnTo>
                    <a:pt x="32" y="237"/>
                  </a:lnTo>
                  <a:lnTo>
                    <a:pt x="32" y="243"/>
                  </a:lnTo>
                  <a:lnTo>
                    <a:pt x="33" y="246"/>
                  </a:lnTo>
                  <a:lnTo>
                    <a:pt x="34" y="247"/>
                  </a:lnTo>
                  <a:lnTo>
                    <a:pt x="38" y="248"/>
                  </a:lnTo>
                  <a:lnTo>
                    <a:pt x="40" y="247"/>
                  </a:lnTo>
                  <a:lnTo>
                    <a:pt x="40" y="246"/>
                  </a:lnTo>
                  <a:lnTo>
                    <a:pt x="41" y="246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5" y="239"/>
                  </a:lnTo>
                  <a:lnTo>
                    <a:pt x="49" y="239"/>
                  </a:lnTo>
                  <a:lnTo>
                    <a:pt x="54" y="239"/>
                  </a:lnTo>
                  <a:lnTo>
                    <a:pt x="54" y="243"/>
                  </a:lnTo>
                  <a:lnTo>
                    <a:pt x="57" y="248"/>
                  </a:lnTo>
                  <a:lnTo>
                    <a:pt x="57" y="250"/>
                  </a:lnTo>
                  <a:lnTo>
                    <a:pt x="60" y="253"/>
                  </a:lnTo>
                  <a:lnTo>
                    <a:pt x="63" y="259"/>
                  </a:lnTo>
                  <a:lnTo>
                    <a:pt x="66" y="259"/>
                  </a:lnTo>
                  <a:lnTo>
                    <a:pt x="65" y="264"/>
                  </a:lnTo>
                  <a:lnTo>
                    <a:pt x="65" y="272"/>
                  </a:lnTo>
                  <a:lnTo>
                    <a:pt x="68" y="275"/>
                  </a:lnTo>
                  <a:lnTo>
                    <a:pt x="68" y="277"/>
                  </a:lnTo>
                  <a:lnTo>
                    <a:pt x="71" y="279"/>
                  </a:lnTo>
                  <a:lnTo>
                    <a:pt x="76" y="283"/>
                  </a:lnTo>
                  <a:lnTo>
                    <a:pt x="77" y="283"/>
                  </a:lnTo>
                  <a:lnTo>
                    <a:pt x="81" y="284"/>
                  </a:lnTo>
                  <a:lnTo>
                    <a:pt x="83" y="287"/>
                  </a:lnTo>
                  <a:lnTo>
                    <a:pt x="84" y="288"/>
                  </a:lnTo>
                  <a:lnTo>
                    <a:pt x="87" y="290"/>
                  </a:lnTo>
                  <a:lnTo>
                    <a:pt x="87" y="291"/>
                  </a:lnTo>
                  <a:lnTo>
                    <a:pt x="90" y="294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94" name="Freeform 160">
              <a:extLst>
                <a:ext uri="{FF2B5EF4-FFF2-40B4-BE49-F238E27FC236}">
                  <a16:creationId xmlns:a16="http://schemas.microsoft.com/office/drawing/2014/main" id="{76CA833F-DA85-BAD4-A757-719A7542E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03" y="2506139"/>
              <a:ext cx="40844" cy="51384"/>
            </a:xfrm>
            <a:custGeom>
              <a:avLst/>
              <a:gdLst>
                <a:gd name="T0" fmla="*/ 183 w 218"/>
                <a:gd name="T1" fmla="*/ 7 h 271"/>
                <a:gd name="T2" fmla="*/ 183 w 218"/>
                <a:gd name="T3" fmla="*/ 14 h 271"/>
                <a:gd name="T4" fmla="*/ 187 w 218"/>
                <a:gd name="T5" fmla="*/ 22 h 271"/>
                <a:gd name="T6" fmla="*/ 195 w 218"/>
                <a:gd name="T7" fmla="*/ 22 h 271"/>
                <a:gd name="T8" fmla="*/ 202 w 218"/>
                <a:gd name="T9" fmla="*/ 23 h 271"/>
                <a:gd name="T10" fmla="*/ 209 w 218"/>
                <a:gd name="T11" fmla="*/ 31 h 271"/>
                <a:gd name="T12" fmla="*/ 213 w 218"/>
                <a:gd name="T13" fmla="*/ 36 h 271"/>
                <a:gd name="T14" fmla="*/ 216 w 218"/>
                <a:gd name="T15" fmla="*/ 43 h 271"/>
                <a:gd name="T16" fmla="*/ 218 w 218"/>
                <a:gd name="T17" fmla="*/ 55 h 271"/>
                <a:gd name="T18" fmla="*/ 214 w 218"/>
                <a:gd name="T19" fmla="*/ 69 h 271"/>
                <a:gd name="T20" fmla="*/ 208 w 218"/>
                <a:gd name="T21" fmla="*/ 72 h 271"/>
                <a:gd name="T22" fmla="*/ 207 w 218"/>
                <a:gd name="T23" fmla="*/ 74 h 271"/>
                <a:gd name="T24" fmla="*/ 190 w 218"/>
                <a:gd name="T25" fmla="*/ 69 h 271"/>
                <a:gd name="T26" fmla="*/ 182 w 218"/>
                <a:gd name="T27" fmla="*/ 63 h 271"/>
                <a:gd name="T28" fmla="*/ 169 w 218"/>
                <a:gd name="T29" fmla="*/ 72 h 271"/>
                <a:gd name="T30" fmla="*/ 163 w 218"/>
                <a:gd name="T31" fmla="*/ 76 h 271"/>
                <a:gd name="T32" fmla="*/ 150 w 218"/>
                <a:gd name="T33" fmla="*/ 74 h 271"/>
                <a:gd name="T34" fmla="*/ 141 w 218"/>
                <a:gd name="T35" fmla="*/ 80 h 271"/>
                <a:gd name="T36" fmla="*/ 130 w 218"/>
                <a:gd name="T37" fmla="*/ 87 h 271"/>
                <a:gd name="T38" fmla="*/ 125 w 218"/>
                <a:gd name="T39" fmla="*/ 98 h 271"/>
                <a:gd name="T40" fmla="*/ 116 w 218"/>
                <a:gd name="T41" fmla="*/ 100 h 271"/>
                <a:gd name="T42" fmla="*/ 109 w 218"/>
                <a:gd name="T43" fmla="*/ 109 h 271"/>
                <a:gd name="T44" fmla="*/ 87 w 218"/>
                <a:gd name="T45" fmla="*/ 118 h 271"/>
                <a:gd name="T46" fmla="*/ 82 w 218"/>
                <a:gd name="T47" fmla="*/ 123 h 271"/>
                <a:gd name="T48" fmla="*/ 81 w 218"/>
                <a:gd name="T49" fmla="*/ 127 h 271"/>
                <a:gd name="T50" fmla="*/ 81 w 218"/>
                <a:gd name="T51" fmla="*/ 167 h 271"/>
                <a:gd name="T52" fmla="*/ 77 w 218"/>
                <a:gd name="T53" fmla="*/ 175 h 271"/>
                <a:gd name="T54" fmla="*/ 75 w 218"/>
                <a:gd name="T55" fmla="*/ 178 h 271"/>
                <a:gd name="T56" fmla="*/ 70 w 218"/>
                <a:gd name="T57" fmla="*/ 181 h 271"/>
                <a:gd name="T58" fmla="*/ 63 w 218"/>
                <a:gd name="T59" fmla="*/ 183 h 271"/>
                <a:gd name="T60" fmla="*/ 52 w 218"/>
                <a:gd name="T61" fmla="*/ 189 h 271"/>
                <a:gd name="T62" fmla="*/ 48 w 218"/>
                <a:gd name="T63" fmla="*/ 197 h 271"/>
                <a:gd name="T64" fmla="*/ 42 w 218"/>
                <a:gd name="T65" fmla="*/ 203 h 271"/>
                <a:gd name="T66" fmla="*/ 41 w 218"/>
                <a:gd name="T67" fmla="*/ 205 h 271"/>
                <a:gd name="T68" fmla="*/ 39 w 218"/>
                <a:gd name="T69" fmla="*/ 209 h 271"/>
                <a:gd name="T70" fmla="*/ 38 w 218"/>
                <a:gd name="T71" fmla="*/ 211 h 271"/>
                <a:gd name="T72" fmla="*/ 29 w 218"/>
                <a:gd name="T73" fmla="*/ 218 h 271"/>
                <a:gd name="T74" fmla="*/ 19 w 218"/>
                <a:gd name="T75" fmla="*/ 223 h 271"/>
                <a:gd name="T76" fmla="*/ 18 w 218"/>
                <a:gd name="T77" fmla="*/ 233 h 271"/>
                <a:gd name="T78" fmla="*/ 12 w 218"/>
                <a:gd name="T79" fmla="*/ 241 h 271"/>
                <a:gd name="T80" fmla="*/ 10 w 218"/>
                <a:gd name="T81" fmla="*/ 242 h 271"/>
                <a:gd name="T82" fmla="*/ 8 w 218"/>
                <a:gd name="T83" fmla="*/ 248 h 271"/>
                <a:gd name="T84" fmla="*/ 5 w 218"/>
                <a:gd name="T85" fmla="*/ 254 h 271"/>
                <a:gd name="T86" fmla="*/ 1 w 218"/>
                <a:gd name="T87" fmla="*/ 26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71">
                  <a:moveTo>
                    <a:pt x="176" y="0"/>
                  </a:moveTo>
                  <a:lnTo>
                    <a:pt x="182" y="3"/>
                  </a:lnTo>
                  <a:lnTo>
                    <a:pt x="183" y="7"/>
                  </a:lnTo>
                  <a:lnTo>
                    <a:pt x="183" y="9"/>
                  </a:lnTo>
                  <a:lnTo>
                    <a:pt x="182" y="12"/>
                  </a:lnTo>
                  <a:lnTo>
                    <a:pt x="183" y="14"/>
                  </a:lnTo>
                  <a:lnTo>
                    <a:pt x="183" y="20"/>
                  </a:lnTo>
                  <a:lnTo>
                    <a:pt x="184" y="21"/>
                  </a:lnTo>
                  <a:lnTo>
                    <a:pt x="187" y="22"/>
                  </a:lnTo>
                  <a:lnTo>
                    <a:pt x="189" y="21"/>
                  </a:lnTo>
                  <a:lnTo>
                    <a:pt x="193" y="22"/>
                  </a:lnTo>
                  <a:lnTo>
                    <a:pt x="195" y="22"/>
                  </a:lnTo>
                  <a:lnTo>
                    <a:pt x="196" y="23"/>
                  </a:lnTo>
                  <a:lnTo>
                    <a:pt x="201" y="23"/>
                  </a:lnTo>
                  <a:lnTo>
                    <a:pt x="202" y="23"/>
                  </a:lnTo>
                  <a:lnTo>
                    <a:pt x="205" y="25"/>
                  </a:lnTo>
                  <a:lnTo>
                    <a:pt x="207" y="28"/>
                  </a:lnTo>
                  <a:lnTo>
                    <a:pt x="209" y="31"/>
                  </a:lnTo>
                  <a:lnTo>
                    <a:pt x="209" y="33"/>
                  </a:lnTo>
                  <a:lnTo>
                    <a:pt x="212" y="36"/>
                  </a:lnTo>
                  <a:lnTo>
                    <a:pt x="213" y="36"/>
                  </a:lnTo>
                  <a:lnTo>
                    <a:pt x="216" y="39"/>
                  </a:lnTo>
                  <a:lnTo>
                    <a:pt x="216" y="41"/>
                  </a:lnTo>
                  <a:lnTo>
                    <a:pt x="216" y="43"/>
                  </a:lnTo>
                  <a:lnTo>
                    <a:pt x="217" y="46"/>
                  </a:lnTo>
                  <a:lnTo>
                    <a:pt x="217" y="49"/>
                  </a:lnTo>
                  <a:lnTo>
                    <a:pt x="218" y="55"/>
                  </a:lnTo>
                  <a:lnTo>
                    <a:pt x="218" y="65"/>
                  </a:lnTo>
                  <a:lnTo>
                    <a:pt x="216" y="67"/>
                  </a:lnTo>
                  <a:lnTo>
                    <a:pt x="214" y="69"/>
                  </a:lnTo>
                  <a:lnTo>
                    <a:pt x="212" y="69"/>
                  </a:lnTo>
                  <a:lnTo>
                    <a:pt x="209" y="72"/>
                  </a:lnTo>
                  <a:lnTo>
                    <a:pt x="208" y="72"/>
                  </a:lnTo>
                  <a:lnTo>
                    <a:pt x="208" y="73"/>
                  </a:lnTo>
                  <a:lnTo>
                    <a:pt x="207" y="73"/>
                  </a:lnTo>
                  <a:lnTo>
                    <a:pt x="207" y="74"/>
                  </a:lnTo>
                  <a:lnTo>
                    <a:pt x="196" y="74"/>
                  </a:lnTo>
                  <a:lnTo>
                    <a:pt x="193" y="70"/>
                  </a:lnTo>
                  <a:lnTo>
                    <a:pt x="190" y="69"/>
                  </a:lnTo>
                  <a:lnTo>
                    <a:pt x="189" y="65"/>
                  </a:lnTo>
                  <a:lnTo>
                    <a:pt x="187" y="63"/>
                  </a:lnTo>
                  <a:lnTo>
                    <a:pt x="182" y="63"/>
                  </a:lnTo>
                  <a:lnTo>
                    <a:pt x="176" y="63"/>
                  </a:lnTo>
                  <a:lnTo>
                    <a:pt x="174" y="65"/>
                  </a:lnTo>
                  <a:lnTo>
                    <a:pt x="169" y="72"/>
                  </a:lnTo>
                  <a:lnTo>
                    <a:pt x="165" y="74"/>
                  </a:lnTo>
                  <a:lnTo>
                    <a:pt x="163" y="74"/>
                  </a:lnTo>
                  <a:lnTo>
                    <a:pt x="163" y="76"/>
                  </a:lnTo>
                  <a:lnTo>
                    <a:pt x="154" y="76"/>
                  </a:lnTo>
                  <a:lnTo>
                    <a:pt x="152" y="74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7" y="78"/>
                  </a:lnTo>
                  <a:lnTo>
                    <a:pt x="141" y="80"/>
                  </a:lnTo>
                  <a:lnTo>
                    <a:pt x="139" y="85"/>
                  </a:lnTo>
                  <a:lnTo>
                    <a:pt x="133" y="85"/>
                  </a:lnTo>
                  <a:lnTo>
                    <a:pt x="130" y="87"/>
                  </a:lnTo>
                  <a:lnTo>
                    <a:pt x="127" y="88"/>
                  </a:lnTo>
                  <a:lnTo>
                    <a:pt x="125" y="96"/>
                  </a:lnTo>
                  <a:lnTo>
                    <a:pt x="125" y="98"/>
                  </a:lnTo>
                  <a:lnTo>
                    <a:pt x="117" y="99"/>
                  </a:lnTo>
                  <a:lnTo>
                    <a:pt x="116" y="99"/>
                  </a:lnTo>
                  <a:lnTo>
                    <a:pt x="116" y="100"/>
                  </a:lnTo>
                  <a:lnTo>
                    <a:pt x="116" y="103"/>
                  </a:lnTo>
                  <a:lnTo>
                    <a:pt x="114" y="107"/>
                  </a:lnTo>
                  <a:lnTo>
                    <a:pt x="109" y="109"/>
                  </a:lnTo>
                  <a:lnTo>
                    <a:pt x="100" y="109"/>
                  </a:lnTo>
                  <a:lnTo>
                    <a:pt x="92" y="112"/>
                  </a:lnTo>
                  <a:lnTo>
                    <a:pt x="87" y="118"/>
                  </a:lnTo>
                  <a:lnTo>
                    <a:pt x="84" y="121"/>
                  </a:lnTo>
                  <a:lnTo>
                    <a:pt x="83" y="123"/>
                  </a:lnTo>
                  <a:lnTo>
                    <a:pt x="82" y="123"/>
                  </a:lnTo>
                  <a:lnTo>
                    <a:pt x="82" y="124"/>
                  </a:lnTo>
                  <a:lnTo>
                    <a:pt x="82" y="127"/>
                  </a:lnTo>
                  <a:lnTo>
                    <a:pt x="81" y="127"/>
                  </a:lnTo>
                  <a:lnTo>
                    <a:pt x="81" y="128"/>
                  </a:lnTo>
                  <a:lnTo>
                    <a:pt x="81" y="129"/>
                  </a:lnTo>
                  <a:lnTo>
                    <a:pt x="81" y="167"/>
                  </a:lnTo>
                  <a:lnTo>
                    <a:pt x="80" y="169"/>
                  </a:lnTo>
                  <a:lnTo>
                    <a:pt x="78" y="173"/>
                  </a:lnTo>
                  <a:lnTo>
                    <a:pt x="77" y="175"/>
                  </a:lnTo>
                  <a:lnTo>
                    <a:pt x="76" y="175"/>
                  </a:lnTo>
                  <a:lnTo>
                    <a:pt x="76" y="176"/>
                  </a:lnTo>
                  <a:lnTo>
                    <a:pt x="75" y="178"/>
                  </a:lnTo>
                  <a:lnTo>
                    <a:pt x="74" y="183"/>
                  </a:lnTo>
                  <a:lnTo>
                    <a:pt x="71" y="181"/>
                  </a:lnTo>
                  <a:lnTo>
                    <a:pt x="70" y="181"/>
                  </a:lnTo>
                  <a:lnTo>
                    <a:pt x="68" y="181"/>
                  </a:lnTo>
                  <a:lnTo>
                    <a:pt x="67" y="183"/>
                  </a:lnTo>
                  <a:lnTo>
                    <a:pt x="63" y="183"/>
                  </a:lnTo>
                  <a:lnTo>
                    <a:pt x="62" y="186"/>
                  </a:lnTo>
                  <a:lnTo>
                    <a:pt x="56" y="187"/>
                  </a:lnTo>
                  <a:lnTo>
                    <a:pt x="52" y="189"/>
                  </a:lnTo>
                  <a:lnTo>
                    <a:pt x="50" y="192"/>
                  </a:lnTo>
                  <a:lnTo>
                    <a:pt x="48" y="194"/>
                  </a:lnTo>
                  <a:lnTo>
                    <a:pt x="48" y="197"/>
                  </a:lnTo>
                  <a:lnTo>
                    <a:pt x="43" y="198"/>
                  </a:lnTo>
                  <a:lnTo>
                    <a:pt x="43" y="203"/>
                  </a:lnTo>
                  <a:lnTo>
                    <a:pt x="42" y="203"/>
                  </a:lnTo>
                  <a:lnTo>
                    <a:pt x="42" y="204"/>
                  </a:lnTo>
                  <a:lnTo>
                    <a:pt x="41" y="204"/>
                  </a:lnTo>
                  <a:lnTo>
                    <a:pt x="41" y="205"/>
                  </a:lnTo>
                  <a:lnTo>
                    <a:pt x="41" y="207"/>
                  </a:lnTo>
                  <a:lnTo>
                    <a:pt x="40" y="209"/>
                  </a:lnTo>
                  <a:lnTo>
                    <a:pt x="39" y="209"/>
                  </a:lnTo>
                  <a:lnTo>
                    <a:pt x="39" y="210"/>
                  </a:lnTo>
                  <a:lnTo>
                    <a:pt x="38" y="210"/>
                  </a:lnTo>
                  <a:lnTo>
                    <a:pt x="38" y="211"/>
                  </a:lnTo>
                  <a:lnTo>
                    <a:pt x="38" y="216"/>
                  </a:lnTo>
                  <a:lnTo>
                    <a:pt x="32" y="218"/>
                  </a:lnTo>
                  <a:lnTo>
                    <a:pt x="29" y="218"/>
                  </a:lnTo>
                  <a:lnTo>
                    <a:pt x="27" y="219"/>
                  </a:lnTo>
                  <a:lnTo>
                    <a:pt x="21" y="222"/>
                  </a:lnTo>
                  <a:lnTo>
                    <a:pt x="19" y="223"/>
                  </a:lnTo>
                  <a:lnTo>
                    <a:pt x="19" y="227"/>
                  </a:lnTo>
                  <a:lnTo>
                    <a:pt x="18" y="230"/>
                  </a:lnTo>
                  <a:lnTo>
                    <a:pt x="18" y="233"/>
                  </a:lnTo>
                  <a:lnTo>
                    <a:pt x="16" y="238"/>
                  </a:lnTo>
                  <a:lnTo>
                    <a:pt x="12" y="240"/>
                  </a:lnTo>
                  <a:lnTo>
                    <a:pt x="12" y="241"/>
                  </a:lnTo>
                  <a:lnTo>
                    <a:pt x="11" y="241"/>
                  </a:lnTo>
                  <a:lnTo>
                    <a:pt x="11" y="242"/>
                  </a:lnTo>
                  <a:lnTo>
                    <a:pt x="10" y="242"/>
                  </a:lnTo>
                  <a:lnTo>
                    <a:pt x="10" y="244"/>
                  </a:lnTo>
                  <a:lnTo>
                    <a:pt x="9" y="248"/>
                  </a:lnTo>
                  <a:lnTo>
                    <a:pt x="8" y="248"/>
                  </a:lnTo>
                  <a:lnTo>
                    <a:pt x="8" y="249"/>
                  </a:lnTo>
                  <a:lnTo>
                    <a:pt x="8" y="251"/>
                  </a:lnTo>
                  <a:lnTo>
                    <a:pt x="5" y="254"/>
                  </a:lnTo>
                  <a:lnTo>
                    <a:pt x="5" y="260"/>
                  </a:lnTo>
                  <a:lnTo>
                    <a:pt x="5" y="262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1" y="271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95" name="Freeform 161">
              <a:extLst>
                <a:ext uri="{FF2B5EF4-FFF2-40B4-BE49-F238E27FC236}">
                  <a16:creationId xmlns:a16="http://schemas.microsoft.com/office/drawing/2014/main" id="{66E6010C-4E8C-BD82-EA56-D0DDE6990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26" y="2460025"/>
              <a:ext cx="32938" cy="46114"/>
            </a:xfrm>
            <a:custGeom>
              <a:avLst/>
              <a:gdLst>
                <a:gd name="T0" fmla="*/ 0 w 181"/>
                <a:gd name="T1" fmla="*/ 1 h 246"/>
                <a:gd name="T2" fmla="*/ 3 w 181"/>
                <a:gd name="T3" fmla="*/ 8 h 246"/>
                <a:gd name="T4" fmla="*/ 6 w 181"/>
                <a:gd name="T5" fmla="*/ 9 h 246"/>
                <a:gd name="T6" fmla="*/ 8 w 181"/>
                <a:gd name="T7" fmla="*/ 11 h 246"/>
                <a:gd name="T8" fmla="*/ 11 w 181"/>
                <a:gd name="T9" fmla="*/ 19 h 246"/>
                <a:gd name="T10" fmla="*/ 17 w 181"/>
                <a:gd name="T11" fmla="*/ 22 h 246"/>
                <a:gd name="T12" fmla="*/ 24 w 181"/>
                <a:gd name="T13" fmla="*/ 25 h 246"/>
                <a:gd name="T14" fmla="*/ 30 w 181"/>
                <a:gd name="T15" fmla="*/ 22 h 246"/>
                <a:gd name="T16" fmla="*/ 34 w 181"/>
                <a:gd name="T17" fmla="*/ 26 h 246"/>
                <a:gd name="T18" fmla="*/ 35 w 181"/>
                <a:gd name="T19" fmla="*/ 25 h 246"/>
                <a:gd name="T20" fmla="*/ 36 w 181"/>
                <a:gd name="T21" fmla="*/ 19 h 246"/>
                <a:gd name="T22" fmla="*/ 40 w 181"/>
                <a:gd name="T23" fmla="*/ 19 h 246"/>
                <a:gd name="T24" fmla="*/ 41 w 181"/>
                <a:gd name="T25" fmla="*/ 27 h 246"/>
                <a:gd name="T26" fmla="*/ 47 w 181"/>
                <a:gd name="T27" fmla="*/ 30 h 246"/>
                <a:gd name="T28" fmla="*/ 51 w 181"/>
                <a:gd name="T29" fmla="*/ 31 h 246"/>
                <a:gd name="T30" fmla="*/ 53 w 181"/>
                <a:gd name="T31" fmla="*/ 35 h 246"/>
                <a:gd name="T32" fmla="*/ 61 w 181"/>
                <a:gd name="T33" fmla="*/ 40 h 246"/>
                <a:gd name="T34" fmla="*/ 68 w 181"/>
                <a:gd name="T35" fmla="*/ 42 h 246"/>
                <a:gd name="T36" fmla="*/ 74 w 181"/>
                <a:gd name="T37" fmla="*/ 40 h 246"/>
                <a:gd name="T38" fmla="*/ 76 w 181"/>
                <a:gd name="T39" fmla="*/ 38 h 246"/>
                <a:gd name="T40" fmla="*/ 79 w 181"/>
                <a:gd name="T41" fmla="*/ 38 h 246"/>
                <a:gd name="T42" fmla="*/ 88 w 181"/>
                <a:gd name="T43" fmla="*/ 38 h 246"/>
                <a:gd name="T44" fmla="*/ 95 w 181"/>
                <a:gd name="T45" fmla="*/ 47 h 246"/>
                <a:gd name="T46" fmla="*/ 99 w 181"/>
                <a:gd name="T47" fmla="*/ 52 h 246"/>
                <a:gd name="T48" fmla="*/ 102 w 181"/>
                <a:gd name="T49" fmla="*/ 60 h 246"/>
                <a:gd name="T50" fmla="*/ 103 w 181"/>
                <a:gd name="T51" fmla="*/ 62 h 246"/>
                <a:gd name="T52" fmla="*/ 110 w 181"/>
                <a:gd name="T53" fmla="*/ 69 h 246"/>
                <a:gd name="T54" fmla="*/ 113 w 181"/>
                <a:gd name="T55" fmla="*/ 71 h 246"/>
                <a:gd name="T56" fmla="*/ 117 w 181"/>
                <a:gd name="T57" fmla="*/ 74 h 246"/>
                <a:gd name="T58" fmla="*/ 124 w 181"/>
                <a:gd name="T59" fmla="*/ 82 h 246"/>
                <a:gd name="T60" fmla="*/ 139 w 181"/>
                <a:gd name="T61" fmla="*/ 93 h 246"/>
                <a:gd name="T62" fmla="*/ 142 w 181"/>
                <a:gd name="T63" fmla="*/ 91 h 246"/>
                <a:gd name="T64" fmla="*/ 153 w 181"/>
                <a:gd name="T65" fmla="*/ 93 h 246"/>
                <a:gd name="T66" fmla="*/ 161 w 181"/>
                <a:gd name="T67" fmla="*/ 104 h 246"/>
                <a:gd name="T68" fmla="*/ 164 w 181"/>
                <a:gd name="T69" fmla="*/ 106 h 246"/>
                <a:gd name="T70" fmla="*/ 164 w 181"/>
                <a:gd name="T71" fmla="*/ 109 h 246"/>
                <a:gd name="T72" fmla="*/ 165 w 181"/>
                <a:gd name="T73" fmla="*/ 115 h 246"/>
                <a:gd name="T74" fmla="*/ 164 w 181"/>
                <a:gd name="T75" fmla="*/ 123 h 246"/>
                <a:gd name="T76" fmla="*/ 166 w 181"/>
                <a:gd name="T77" fmla="*/ 137 h 246"/>
                <a:gd name="T78" fmla="*/ 170 w 181"/>
                <a:gd name="T79" fmla="*/ 145 h 246"/>
                <a:gd name="T80" fmla="*/ 172 w 181"/>
                <a:gd name="T81" fmla="*/ 147 h 246"/>
                <a:gd name="T82" fmla="*/ 177 w 181"/>
                <a:gd name="T83" fmla="*/ 151 h 246"/>
                <a:gd name="T84" fmla="*/ 177 w 181"/>
                <a:gd name="T85" fmla="*/ 154 h 246"/>
                <a:gd name="T86" fmla="*/ 181 w 181"/>
                <a:gd name="T87" fmla="*/ 158 h 246"/>
                <a:gd name="T88" fmla="*/ 177 w 181"/>
                <a:gd name="T89" fmla="*/ 167 h 246"/>
                <a:gd name="T90" fmla="*/ 173 w 181"/>
                <a:gd name="T91" fmla="*/ 170 h 246"/>
                <a:gd name="T92" fmla="*/ 168 w 181"/>
                <a:gd name="T93" fmla="*/ 172 h 246"/>
                <a:gd name="T94" fmla="*/ 164 w 181"/>
                <a:gd name="T95" fmla="*/ 173 h 246"/>
                <a:gd name="T96" fmla="*/ 163 w 181"/>
                <a:gd name="T97" fmla="*/ 174 h 246"/>
                <a:gd name="T98" fmla="*/ 157 w 181"/>
                <a:gd name="T99" fmla="*/ 180 h 246"/>
                <a:gd name="T100" fmla="*/ 156 w 181"/>
                <a:gd name="T101" fmla="*/ 189 h 246"/>
                <a:gd name="T102" fmla="*/ 157 w 181"/>
                <a:gd name="T103" fmla="*/ 200 h 246"/>
                <a:gd name="T104" fmla="*/ 153 w 181"/>
                <a:gd name="T105" fmla="*/ 204 h 246"/>
                <a:gd name="T106" fmla="*/ 150 w 181"/>
                <a:gd name="T107" fmla="*/ 213 h 246"/>
                <a:gd name="T108" fmla="*/ 150 w 181"/>
                <a:gd name="T109" fmla="*/ 218 h 246"/>
                <a:gd name="T110" fmla="*/ 148 w 181"/>
                <a:gd name="T111" fmla="*/ 223 h 246"/>
                <a:gd name="T112" fmla="*/ 148 w 181"/>
                <a:gd name="T113" fmla="*/ 226 h 246"/>
                <a:gd name="T114" fmla="*/ 145 w 181"/>
                <a:gd name="T115" fmla="*/ 237 h 246"/>
                <a:gd name="T116" fmla="*/ 134 w 181"/>
                <a:gd name="T117" fmla="*/ 235 h 246"/>
                <a:gd name="T118" fmla="*/ 126 w 181"/>
                <a:gd name="T119" fmla="*/ 238 h 246"/>
                <a:gd name="T120" fmla="*/ 124 w 181"/>
                <a:gd name="T12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1" h="246">
                  <a:moveTo>
                    <a:pt x="3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14" y="20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24" y="25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3" y="25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9" y="16"/>
                  </a:lnTo>
                  <a:lnTo>
                    <a:pt x="40" y="19"/>
                  </a:lnTo>
                  <a:lnTo>
                    <a:pt x="40" y="22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7" y="30"/>
                  </a:lnTo>
                  <a:lnTo>
                    <a:pt x="49" y="30"/>
                  </a:lnTo>
                  <a:lnTo>
                    <a:pt x="51" y="31"/>
                  </a:lnTo>
                  <a:lnTo>
                    <a:pt x="52" y="33"/>
                  </a:lnTo>
                  <a:lnTo>
                    <a:pt x="53" y="35"/>
                  </a:lnTo>
                  <a:lnTo>
                    <a:pt x="57" y="40"/>
                  </a:lnTo>
                  <a:lnTo>
                    <a:pt x="61" y="40"/>
                  </a:lnTo>
                  <a:lnTo>
                    <a:pt x="63" y="42"/>
                  </a:lnTo>
                  <a:lnTo>
                    <a:pt x="68" y="42"/>
                  </a:lnTo>
                  <a:lnTo>
                    <a:pt x="71" y="40"/>
                  </a:lnTo>
                  <a:lnTo>
                    <a:pt x="74" y="40"/>
                  </a:lnTo>
                  <a:lnTo>
                    <a:pt x="76" y="39"/>
                  </a:lnTo>
                  <a:lnTo>
                    <a:pt x="76" y="38"/>
                  </a:lnTo>
                  <a:lnTo>
                    <a:pt x="77" y="38"/>
                  </a:lnTo>
                  <a:lnTo>
                    <a:pt x="79" y="38"/>
                  </a:lnTo>
                  <a:lnTo>
                    <a:pt x="85" y="38"/>
                  </a:lnTo>
                  <a:lnTo>
                    <a:pt x="88" y="38"/>
                  </a:lnTo>
                  <a:lnTo>
                    <a:pt x="91" y="40"/>
                  </a:lnTo>
                  <a:lnTo>
                    <a:pt x="95" y="47"/>
                  </a:lnTo>
                  <a:lnTo>
                    <a:pt x="99" y="51"/>
                  </a:lnTo>
                  <a:lnTo>
                    <a:pt x="99" y="52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3" y="62"/>
                  </a:lnTo>
                  <a:lnTo>
                    <a:pt x="104" y="63"/>
                  </a:lnTo>
                  <a:lnTo>
                    <a:pt x="110" y="69"/>
                  </a:lnTo>
                  <a:lnTo>
                    <a:pt x="111" y="69"/>
                  </a:lnTo>
                  <a:lnTo>
                    <a:pt x="113" y="71"/>
                  </a:lnTo>
                  <a:lnTo>
                    <a:pt x="117" y="73"/>
                  </a:lnTo>
                  <a:lnTo>
                    <a:pt x="117" y="74"/>
                  </a:lnTo>
                  <a:lnTo>
                    <a:pt x="121" y="77"/>
                  </a:lnTo>
                  <a:lnTo>
                    <a:pt x="124" y="82"/>
                  </a:lnTo>
                  <a:lnTo>
                    <a:pt x="134" y="87"/>
                  </a:lnTo>
                  <a:lnTo>
                    <a:pt x="139" y="93"/>
                  </a:lnTo>
                  <a:lnTo>
                    <a:pt x="142" y="93"/>
                  </a:lnTo>
                  <a:lnTo>
                    <a:pt x="142" y="91"/>
                  </a:lnTo>
                  <a:lnTo>
                    <a:pt x="150" y="91"/>
                  </a:lnTo>
                  <a:lnTo>
                    <a:pt x="153" y="93"/>
                  </a:lnTo>
                  <a:lnTo>
                    <a:pt x="159" y="102"/>
                  </a:lnTo>
                  <a:lnTo>
                    <a:pt x="161" y="104"/>
                  </a:lnTo>
                  <a:lnTo>
                    <a:pt x="161" y="105"/>
                  </a:lnTo>
                  <a:lnTo>
                    <a:pt x="164" y="106"/>
                  </a:lnTo>
                  <a:lnTo>
                    <a:pt x="162" y="107"/>
                  </a:lnTo>
                  <a:lnTo>
                    <a:pt x="164" y="109"/>
                  </a:lnTo>
                  <a:lnTo>
                    <a:pt x="164" y="113"/>
                  </a:lnTo>
                  <a:lnTo>
                    <a:pt x="165" y="115"/>
                  </a:lnTo>
                  <a:lnTo>
                    <a:pt x="164" y="117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66" y="137"/>
                  </a:lnTo>
                  <a:lnTo>
                    <a:pt x="168" y="139"/>
                  </a:lnTo>
                  <a:lnTo>
                    <a:pt x="170" y="145"/>
                  </a:lnTo>
                  <a:lnTo>
                    <a:pt x="170" y="146"/>
                  </a:lnTo>
                  <a:lnTo>
                    <a:pt x="172" y="147"/>
                  </a:lnTo>
                  <a:lnTo>
                    <a:pt x="175" y="150"/>
                  </a:lnTo>
                  <a:lnTo>
                    <a:pt x="177" y="151"/>
                  </a:lnTo>
                  <a:lnTo>
                    <a:pt x="177" y="153"/>
                  </a:lnTo>
                  <a:lnTo>
                    <a:pt x="177" y="154"/>
                  </a:lnTo>
                  <a:lnTo>
                    <a:pt x="178" y="156"/>
                  </a:lnTo>
                  <a:lnTo>
                    <a:pt x="181" y="158"/>
                  </a:lnTo>
                  <a:lnTo>
                    <a:pt x="181" y="164"/>
                  </a:lnTo>
                  <a:lnTo>
                    <a:pt x="177" y="167"/>
                  </a:lnTo>
                  <a:lnTo>
                    <a:pt x="175" y="169"/>
                  </a:lnTo>
                  <a:lnTo>
                    <a:pt x="173" y="170"/>
                  </a:lnTo>
                  <a:lnTo>
                    <a:pt x="170" y="173"/>
                  </a:lnTo>
                  <a:lnTo>
                    <a:pt x="168" y="172"/>
                  </a:lnTo>
                  <a:lnTo>
                    <a:pt x="166" y="173"/>
                  </a:lnTo>
                  <a:lnTo>
                    <a:pt x="164" y="173"/>
                  </a:lnTo>
                  <a:lnTo>
                    <a:pt x="163" y="173"/>
                  </a:lnTo>
                  <a:lnTo>
                    <a:pt x="163" y="174"/>
                  </a:lnTo>
                  <a:lnTo>
                    <a:pt x="161" y="173"/>
                  </a:lnTo>
                  <a:lnTo>
                    <a:pt x="157" y="180"/>
                  </a:lnTo>
                  <a:lnTo>
                    <a:pt x="157" y="184"/>
                  </a:lnTo>
                  <a:lnTo>
                    <a:pt x="156" y="189"/>
                  </a:lnTo>
                  <a:lnTo>
                    <a:pt x="157" y="193"/>
                  </a:lnTo>
                  <a:lnTo>
                    <a:pt x="157" y="200"/>
                  </a:lnTo>
                  <a:lnTo>
                    <a:pt x="156" y="202"/>
                  </a:lnTo>
                  <a:lnTo>
                    <a:pt x="153" y="204"/>
                  </a:lnTo>
                  <a:lnTo>
                    <a:pt x="150" y="208"/>
                  </a:lnTo>
                  <a:lnTo>
                    <a:pt x="150" y="213"/>
                  </a:lnTo>
                  <a:lnTo>
                    <a:pt x="148" y="215"/>
                  </a:lnTo>
                  <a:lnTo>
                    <a:pt x="150" y="218"/>
                  </a:lnTo>
                  <a:lnTo>
                    <a:pt x="149" y="223"/>
                  </a:lnTo>
                  <a:lnTo>
                    <a:pt x="148" y="223"/>
                  </a:lnTo>
                  <a:lnTo>
                    <a:pt x="148" y="224"/>
                  </a:lnTo>
                  <a:lnTo>
                    <a:pt x="148" y="226"/>
                  </a:lnTo>
                  <a:lnTo>
                    <a:pt x="146" y="229"/>
                  </a:lnTo>
                  <a:lnTo>
                    <a:pt x="145" y="237"/>
                  </a:lnTo>
                  <a:lnTo>
                    <a:pt x="137" y="237"/>
                  </a:lnTo>
                  <a:lnTo>
                    <a:pt x="134" y="235"/>
                  </a:lnTo>
                  <a:lnTo>
                    <a:pt x="128" y="237"/>
                  </a:lnTo>
                  <a:lnTo>
                    <a:pt x="126" y="238"/>
                  </a:lnTo>
                  <a:lnTo>
                    <a:pt x="124" y="240"/>
                  </a:lnTo>
                  <a:lnTo>
                    <a:pt x="124" y="246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96" name="Freeform 162">
              <a:extLst>
                <a:ext uri="{FF2B5EF4-FFF2-40B4-BE49-F238E27FC236}">
                  <a16:creationId xmlns:a16="http://schemas.microsoft.com/office/drawing/2014/main" id="{AB49FD09-3F77-0753-8A2B-2CA7B33E9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10" y="2449485"/>
              <a:ext cx="26351" cy="6588"/>
            </a:xfrm>
            <a:custGeom>
              <a:avLst/>
              <a:gdLst>
                <a:gd name="T0" fmla="*/ 0 w 140"/>
                <a:gd name="T1" fmla="*/ 2 h 41"/>
                <a:gd name="T2" fmla="*/ 0 w 140"/>
                <a:gd name="T3" fmla="*/ 8 h 41"/>
                <a:gd name="T4" fmla="*/ 3 w 140"/>
                <a:gd name="T5" fmla="*/ 8 h 41"/>
                <a:gd name="T6" fmla="*/ 5 w 140"/>
                <a:gd name="T7" fmla="*/ 10 h 41"/>
                <a:gd name="T8" fmla="*/ 11 w 140"/>
                <a:gd name="T9" fmla="*/ 10 h 41"/>
                <a:gd name="T10" fmla="*/ 14 w 140"/>
                <a:gd name="T11" fmla="*/ 11 h 41"/>
                <a:gd name="T12" fmla="*/ 16 w 140"/>
                <a:gd name="T13" fmla="*/ 10 h 41"/>
                <a:gd name="T14" fmla="*/ 20 w 140"/>
                <a:gd name="T15" fmla="*/ 10 h 41"/>
                <a:gd name="T16" fmla="*/ 25 w 140"/>
                <a:gd name="T17" fmla="*/ 8 h 41"/>
                <a:gd name="T18" fmla="*/ 27 w 140"/>
                <a:gd name="T19" fmla="*/ 8 h 41"/>
                <a:gd name="T20" fmla="*/ 33 w 140"/>
                <a:gd name="T21" fmla="*/ 6 h 41"/>
                <a:gd name="T22" fmla="*/ 35 w 140"/>
                <a:gd name="T23" fmla="*/ 4 h 41"/>
                <a:gd name="T24" fmla="*/ 39 w 140"/>
                <a:gd name="T25" fmla="*/ 8 h 41"/>
                <a:gd name="T26" fmla="*/ 38 w 140"/>
                <a:gd name="T27" fmla="*/ 10 h 41"/>
                <a:gd name="T28" fmla="*/ 39 w 140"/>
                <a:gd name="T29" fmla="*/ 11 h 41"/>
                <a:gd name="T30" fmla="*/ 44 w 140"/>
                <a:gd name="T31" fmla="*/ 11 h 41"/>
                <a:gd name="T32" fmla="*/ 49 w 140"/>
                <a:gd name="T33" fmla="*/ 8 h 41"/>
                <a:gd name="T34" fmla="*/ 50 w 140"/>
                <a:gd name="T35" fmla="*/ 2 h 41"/>
                <a:gd name="T36" fmla="*/ 55 w 140"/>
                <a:gd name="T37" fmla="*/ 2 h 41"/>
                <a:gd name="T38" fmla="*/ 57 w 140"/>
                <a:gd name="T39" fmla="*/ 1 h 41"/>
                <a:gd name="T40" fmla="*/ 57 w 140"/>
                <a:gd name="T41" fmla="*/ 0 h 41"/>
                <a:gd name="T42" fmla="*/ 58 w 140"/>
                <a:gd name="T43" fmla="*/ 0 h 41"/>
                <a:gd name="T44" fmla="*/ 61 w 140"/>
                <a:gd name="T45" fmla="*/ 2 h 41"/>
                <a:gd name="T46" fmla="*/ 63 w 140"/>
                <a:gd name="T47" fmla="*/ 5 h 41"/>
                <a:gd name="T48" fmla="*/ 66 w 140"/>
                <a:gd name="T49" fmla="*/ 6 h 41"/>
                <a:gd name="T50" fmla="*/ 68 w 140"/>
                <a:gd name="T51" fmla="*/ 6 h 41"/>
                <a:gd name="T52" fmla="*/ 71 w 140"/>
                <a:gd name="T53" fmla="*/ 8 h 41"/>
                <a:gd name="T54" fmla="*/ 73 w 140"/>
                <a:gd name="T55" fmla="*/ 8 h 41"/>
                <a:gd name="T56" fmla="*/ 80 w 140"/>
                <a:gd name="T57" fmla="*/ 10 h 41"/>
                <a:gd name="T58" fmla="*/ 81 w 140"/>
                <a:gd name="T59" fmla="*/ 10 h 41"/>
                <a:gd name="T60" fmla="*/ 83 w 140"/>
                <a:gd name="T61" fmla="*/ 13 h 41"/>
                <a:gd name="T62" fmla="*/ 84 w 140"/>
                <a:gd name="T63" fmla="*/ 17 h 41"/>
                <a:gd name="T64" fmla="*/ 87 w 140"/>
                <a:gd name="T65" fmla="*/ 21 h 41"/>
                <a:gd name="T66" fmla="*/ 91 w 140"/>
                <a:gd name="T67" fmla="*/ 21 h 41"/>
                <a:gd name="T68" fmla="*/ 91 w 140"/>
                <a:gd name="T69" fmla="*/ 24 h 41"/>
                <a:gd name="T70" fmla="*/ 91 w 140"/>
                <a:gd name="T71" fmla="*/ 28 h 41"/>
                <a:gd name="T72" fmla="*/ 93 w 140"/>
                <a:gd name="T73" fmla="*/ 30 h 41"/>
                <a:gd name="T74" fmla="*/ 102 w 140"/>
                <a:gd name="T75" fmla="*/ 33 h 41"/>
                <a:gd name="T76" fmla="*/ 118 w 140"/>
                <a:gd name="T77" fmla="*/ 33 h 41"/>
                <a:gd name="T78" fmla="*/ 119 w 140"/>
                <a:gd name="T79" fmla="*/ 31 h 41"/>
                <a:gd name="T80" fmla="*/ 118 w 140"/>
                <a:gd name="T81" fmla="*/ 30 h 41"/>
                <a:gd name="T82" fmla="*/ 120 w 140"/>
                <a:gd name="T83" fmla="*/ 24 h 41"/>
                <a:gd name="T84" fmla="*/ 122 w 140"/>
                <a:gd name="T85" fmla="*/ 23 h 41"/>
                <a:gd name="T86" fmla="*/ 122 w 140"/>
                <a:gd name="T87" fmla="*/ 22 h 41"/>
                <a:gd name="T88" fmla="*/ 123 w 140"/>
                <a:gd name="T89" fmla="*/ 22 h 41"/>
                <a:gd name="T90" fmla="*/ 126 w 140"/>
                <a:gd name="T91" fmla="*/ 22 h 41"/>
                <a:gd name="T92" fmla="*/ 126 w 140"/>
                <a:gd name="T93" fmla="*/ 19 h 41"/>
                <a:gd name="T94" fmla="*/ 131 w 140"/>
                <a:gd name="T95" fmla="*/ 19 h 41"/>
                <a:gd name="T96" fmla="*/ 134 w 140"/>
                <a:gd name="T97" fmla="*/ 19 h 41"/>
                <a:gd name="T98" fmla="*/ 138 w 140"/>
                <a:gd name="T99" fmla="*/ 21 h 41"/>
                <a:gd name="T100" fmla="*/ 135 w 140"/>
                <a:gd name="T101" fmla="*/ 23 h 41"/>
                <a:gd name="T102" fmla="*/ 138 w 140"/>
                <a:gd name="T103" fmla="*/ 24 h 41"/>
                <a:gd name="T104" fmla="*/ 138 w 140"/>
                <a:gd name="T105" fmla="*/ 28 h 41"/>
                <a:gd name="T106" fmla="*/ 140 w 140"/>
                <a:gd name="T107" fmla="*/ 30 h 41"/>
                <a:gd name="T108" fmla="*/ 138 w 140"/>
                <a:gd name="T109" fmla="*/ 35 h 41"/>
                <a:gd name="T110" fmla="*/ 138 w 140"/>
                <a:gd name="T1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41">
                  <a:moveTo>
                    <a:pt x="0" y="2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33" y="6"/>
                  </a:lnTo>
                  <a:lnTo>
                    <a:pt x="35" y="4"/>
                  </a:lnTo>
                  <a:lnTo>
                    <a:pt x="39" y="8"/>
                  </a:lnTo>
                  <a:lnTo>
                    <a:pt x="38" y="10"/>
                  </a:lnTo>
                  <a:lnTo>
                    <a:pt x="39" y="11"/>
                  </a:lnTo>
                  <a:lnTo>
                    <a:pt x="44" y="11"/>
                  </a:lnTo>
                  <a:lnTo>
                    <a:pt x="49" y="8"/>
                  </a:lnTo>
                  <a:lnTo>
                    <a:pt x="50" y="2"/>
                  </a:lnTo>
                  <a:lnTo>
                    <a:pt x="55" y="2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61" y="2"/>
                  </a:lnTo>
                  <a:lnTo>
                    <a:pt x="63" y="5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3" y="13"/>
                  </a:lnTo>
                  <a:lnTo>
                    <a:pt x="84" y="17"/>
                  </a:lnTo>
                  <a:lnTo>
                    <a:pt x="87" y="21"/>
                  </a:lnTo>
                  <a:lnTo>
                    <a:pt x="91" y="21"/>
                  </a:lnTo>
                  <a:lnTo>
                    <a:pt x="91" y="24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102" y="33"/>
                  </a:lnTo>
                  <a:lnTo>
                    <a:pt x="118" y="33"/>
                  </a:lnTo>
                  <a:lnTo>
                    <a:pt x="119" y="31"/>
                  </a:lnTo>
                  <a:lnTo>
                    <a:pt x="118" y="30"/>
                  </a:lnTo>
                  <a:lnTo>
                    <a:pt x="120" y="24"/>
                  </a:lnTo>
                  <a:lnTo>
                    <a:pt x="122" y="23"/>
                  </a:lnTo>
                  <a:lnTo>
                    <a:pt x="122" y="22"/>
                  </a:lnTo>
                  <a:lnTo>
                    <a:pt x="123" y="22"/>
                  </a:lnTo>
                  <a:lnTo>
                    <a:pt x="126" y="22"/>
                  </a:lnTo>
                  <a:lnTo>
                    <a:pt x="126" y="19"/>
                  </a:lnTo>
                  <a:lnTo>
                    <a:pt x="131" y="19"/>
                  </a:lnTo>
                  <a:lnTo>
                    <a:pt x="134" y="19"/>
                  </a:lnTo>
                  <a:lnTo>
                    <a:pt x="138" y="21"/>
                  </a:lnTo>
                  <a:lnTo>
                    <a:pt x="135" y="23"/>
                  </a:lnTo>
                  <a:lnTo>
                    <a:pt x="138" y="24"/>
                  </a:lnTo>
                  <a:lnTo>
                    <a:pt x="138" y="28"/>
                  </a:lnTo>
                  <a:lnTo>
                    <a:pt x="140" y="30"/>
                  </a:lnTo>
                  <a:lnTo>
                    <a:pt x="138" y="35"/>
                  </a:lnTo>
                  <a:lnTo>
                    <a:pt x="138" y="41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97" name="Freeform 163">
              <a:extLst>
                <a:ext uri="{FF2B5EF4-FFF2-40B4-BE49-F238E27FC236}">
                  <a16:creationId xmlns:a16="http://schemas.microsoft.com/office/drawing/2014/main" id="{DDD44569-FF6A-459B-46CF-E17E46369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05" y="2483741"/>
              <a:ext cx="3953" cy="2635"/>
            </a:xfrm>
            <a:custGeom>
              <a:avLst/>
              <a:gdLst>
                <a:gd name="T0" fmla="*/ 11 w 22"/>
                <a:gd name="T1" fmla="*/ 2 h 13"/>
                <a:gd name="T2" fmla="*/ 8 w 22"/>
                <a:gd name="T3" fmla="*/ 0 h 13"/>
                <a:gd name="T4" fmla="*/ 5 w 22"/>
                <a:gd name="T5" fmla="*/ 0 h 13"/>
                <a:gd name="T6" fmla="*/ 1 w 22"/>
                <a:gd name="T7" fmla="*/ 0 h 13"/>
                <a:gd name="T8" fmla="*/ 1 w 22"/>
                <a:gd name="T9" fmla="*/ 2 h 13"/>
                <a:gd name="T10" fmla="*/ 0 w 22"/>
                <a:gd name="T11" fmla="*/ 8 h 13"/>
                <a:gd name="T12" fmla="*/ 3 w 22"/>
                <a:gd name="T13" fmla="*/ 8 h 13"/>
                <a:gd name="T14" fmla="*/ 3 w 22"/>
                <a:gd name="T15" fmla="*/ 9 h 13"/>
                <a:gd name="T16" fmla="*/ 5 w 22"/>
                <a:gd name="T17" fmla="*/ 10 h 13"/>
                <a:gd name="T18" fmla="*/ 9 w 22"/>
                <a:gd name="T19" fmla="*/ 10 h 13"/>
                <a:gd name="T20" fmla="*/ 11 w 22"/>
                <a:gd name="T21" fmla="*/ 11 h 13"/>
                <a:gd name="T22" fmla="*/ 11 w 22"/>
                <a:gd name="T23" fmla="*/ 13 h 13"/>
                <a:gd name="T24" fmla="*/ 16 w 22"/>
                <a:gd name="T25" fmla="*/ 13 h 13"/>
                <a:gd name="T26" fmla="*/ 19 w 22"/>
                <a:gd name="T27" fmla="*/ 12 h 13"/>
                <a:gd name="T28" fmla="*/ 19 w 22"/>
                <a:gd name="T29" fmla="*/ 11 h 13"/>
                <a:gd name="T30" fmla="*/ 20 w 22"/>
                <a:gd name="T31" fmla="*/ 11 h 13"/>
                <a:gd name="T32" fmla="*/ 22 w 22"/>
                <a:gd name="T33" fmla="*/ 11 h 13"/>
                <a:gd name="T34" fmla="*/ 22 w 22"/>
                <a:gd name="T35" fmla="*/ 8 h 13"/>
                <a:gd name="T36" fmla="*/ 19 w 22"/>
                <a:gd name="T37" fmla="*/ 6 h 13"/>
                <a:gd name="T38" fmla="*/ 16 w 22"/>
                <a:gd name="T39" fmla="*/ 8 h 13"/>
                <a:gd name="T40" fmla="*/ 12 w 22"/>
                <a:gd name="T41" fmla="*/ 6 h 13"/>
                <a:gd name="T42" fmla="*/ 11 w 22"/>
                <a:gd name="T43" fmla="*/ 5 h 13"/>
                <a:gd name="T44" fmla="*/ 11 w 22"/>
                <a:gd name="T4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13">
                  <a:moveTo>
                    <a:pt x="11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6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19" y="6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11" y="2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98" name="Freeform 164">
              <a:extLst>
                <a:ext uri="{FF2B5EF4-FFF2-40B4-BE49-F238E27FC236}">
                  <a16:creationId xmlns:a16="http://schemas.microsoft.com/office/drawing/2014/main" id="{9DE7FF31-9EA3-AAC5-920E-A6A41324D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20" y="2473200"/>
              <a:ext cx="2635" cy="2635"/>
            </a:xfrm>
            <a:custGeom>
              <a:avLst/>
              <a:gdLst>
                <a:gd name="T0" fmla="*/ 2 w 14"/>
                <a:gd name="T1" fmla="*/ 4 h 12"/>
                <a:gd name="T2" fmla="*/ 2 w 14"/>
                <a:gd name="T3" fmla="*/ 7 h 12"/>
                <a:gd name="T4" fmla="*/ 1 w 14"/>
                <a:gd name="T5" fmla="*/ 7 h 12"/>
                <a:gd name="T6" fmla="*/ 1 w 14"/>
                <a:gd name="T7" fmla="*/ 8 h 12"/>
                <a:gd name="T8" fmla="*/ 0 w 14"/>
                <a:gd name="T9" fmla="*/ 8 h 12"/>
                <a:gd name="T10" fmla="*/ 0 w 14"/>
                <a:gd name="T11" fmla="*/ 9 h 12"/>
                <a:gd name="T12" fmla="*/ 0 w 14"/>
                <a:gd name="T13" fmla="*/ 12 h 12"/>
                <a:gd name="T14" fmla="*/ 8 w 14"/>
                <a:gd name="T15" fmla="*/ 12 h 12"/>
                <a:gd name="T16" fmla="*/ 11 w 14"/>
                <a:gd name="T17" fmla="*/ 11 h 12"/>
                <a:gd name="T18" fmla="*/ 13 w 14"/>
                <a:gd name="T19" fmla="*/ 11 h 12"/>
                <a:gd name="T20" fmla="*/ 13 w 14"/>
                <a:gd name="T21" fmla="*/ 9 h 12"/>
                <a:gd name="T22" fmla="*/ 14 w 14"/>
                <a:gd name="T23" fmla="*/ 7 h 12"/>
                <a:gd name="T24" fmla="*/ 14 w 14"/>
                <a:gd name="T25" fmla="*/ 1 h 12"/>
                <a:gd name="T26" fmla="*/ 13 w 14"/>
                <a:gd name="T27" fmla="*/ 0 h 12"/>
                <a:gd name="T28" fmla="*/ 5 w 14"/>
                <a:gd name="T29" fmla="*/ 0 h 12"/>
                <a:gd name="T30" fmla="*/ 5 w 14"/>
                <a:gd name="T31" fmla="*/ 1 h 12"/>
                <a:gd name="T32" fmla="*/ 3 w 14"/>
                <a:gd name="T33" fmla="*/ 1 h 12"/>
                <a:gd name="T34" fmla="*/ 2 w 14"/>
                <a:gd name="T3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2">
                  <a:moveTo>
                    <a:pt x="2" y="4"/>
                  </a:move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4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699" name="Freeform 165">
              <a:extLst>
                <a:ext uri="{FF2B5EF4-FFF2-40B4-BE49-F238E27FC236}">
                  <a16:creationId xmlns:a16="http://schemas.microsoft.com/office/drawing/2014/main" id="{E0BDE340-9012-C472-7172-BDA50B36F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22" y="2498234"/>
              <a:ext cx="3953" cy="5270"/>
            </a:xfrm>
            <a:custGeom>
              <a:avLst/>
              <a:gdLst>
                <a:gd name="T0" fmla="*/ 12 w 23"/>
                <a:gd name="T1" fmla="*/ 8 h 30"/>
                <a:gd name="T2" fmla="*/ 8 w 23"/>
                <a:gd name="T3" fmla="*/ 8 h 30"/>
                <a:gd name="T4" fmla="*/ 8 w 23"/>
                <a:gd name="T5" fmla="*/ 11 h 30"/>
                <a:gd name="T6" fmla="*/ 4 w 23"/>
                <a:gd name="T7" fmla="*/ 11 h 30"/>
                <a:gd name="T8" fmla="*/ 3 w 23"/>
                <a:gd name="T9" fmla="*/ 13 h 30"/>
                <a:gd name="T10" fmla="*/ 0 w 23"/>
                <a:gd name="T11" fmla="*/ 15 h 30"/>
                <a:gd name="T12" fmla="*/ 0 w 23"/>
                <a:gd name="T13" fmla="*/ 16 h 30"/>
                <a:gd name="T14" fmla="*/ 3 w 23"/>
                <a:gd name="T15" fmla="*/ 19 h 30"/>
                <a:gd name="T16" fmla="*/ 3 w 23"/>
                <a:gd name="T17" fmla="*/ 24 h 30"/>
                <a:gd name="T18" fmla="*/ 3 w 23"/>
                <a:gd name="T19" fmla="*/ 28 h 30"/>
                <a:gd name="T20" fmla="*/ 6 w 23"/>
                <a:gd name="T21" fmla="*/ 30 h 30"/>
                <a:gd name="T22" fmla="*/ 8 w 23"/>
                <a:gd name="T23" fmla="*/ 30 h 30"/>
                <a:gd name="T24" fmla="*/ 11 w 23"/>
                <a:gd name="T25" fmla="*/ 29 h 30"/>
                <a:gd name="T26" fmla="*/ 11 w 23"/>
                <a:gd name="T27" fmla="*/ 28 h 30"/>
                <a:gd name="T28" fmla="*/ 12 w 23"/>
                <a:gd name="T29" fmla="*/ 28 h 30"/>
                <a:gd name="T30" fmla="*/ 14 w 23"/>
                <a:gd name="T31" fmla="*/ 24 h 30"/>
                <a:gd name="T32" fmla="*/ 15 w 23"/>
                <a:gd name="T33" fmla="*/ 19 h 30"/>
                <a:gd name="T34" fmla="*/ 19 w 23"/>
                <a:gd name="T35" fmla="*/ 19 h 30"/>
                <a:gd name="T36" fmla="*/ 22 w 23"/>
                <a:gd name="T37" fmla="*/ 17 h 30"/>
                <a:gd name="T38" fmla="*/ 23 w 23"/>
                <a:gd name="T39" fmla="*/ 15 h 30"/>
                <a:gd name="T40" fmla="*/ 23 w 23"/>
                <a:gd name="T41" fmla="*/ 11 h 30"/>
                <a:gd name="T42" fmla="*/ 20 w 23"/>
                <a:gd name="T43" fmla="*/ 8 h 30"/>
                <a:gd name="T44" fmla="*/ 17 w 23"/>
                <a:gd name="T45" fmla="*/ 8 h 30"/>
                <a:gd name="T46" fmla="*/ 16 w 23"/>
                <a:gd name="T47" fmla="*/ 3 h 30"/>
                <a:gd name="T48" fmla="*/ 15 w 23"/>
                <a:gd name="T49" fmla="*/ 0 h 30"/>
                <a:gd name="T50" fmla="*/ 12 w 23"/>
                <a:gd name="T51" fmla="*/ 0 h 30"/>
                <a:gd name="T52" fmla="*/ 12 w 23"/>
                <a:gd name="T53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30">
                  <a:moveTo>
                    <a:pt x="12" y="8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3" y="24"/>
                  </a:lnTo>
                  <a:lnTo>
                    <a:pt x="3" y="28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6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8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00" name="Freeform 166">
              <a:extLst>
                <a:ext uri="{FF2B5EF4-FFF2-40B4-BE49-F238E27FC236}">
                  <a16:creationId xmlns:a16="http://schemas.microsoft.com/office/drawing/2014/main" id="{789E8403-4CAC-5CCA-8EA2-37DBF3112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75" y="2485058"/>
              <a:ext cx="56654" cy="46114"/>
            </a:xfrm>
            <a:custGeom>
              <a:avLst/>
              <a:gdLst>
                <a:gd name="T0" fmla="*/ 283 w 302"/>
                <a:gd name="T1" fmla="*/ 235 h 240"/>
                <a:gd name="T2" fmla="*/ 281 w 302"/>
                <a:gd name="T3" fmla="*/ 226 h 240"/>
                <a:gd name="T4" fmla="*/ 275 w 302"/>
                <a:gd name="T5" fmla="*/ 213 h 240"/>
                <a:gd name="T6" fmla="*/ 267 w 302"/>
                <a:gd name="T7" fmla="*/ 199 h 240"/>
                <a:gd name="T8" fmla="*/ 273 w 302"/>
                <a:gd name="T9" fmla="*/ 187 h 240"/>
                <a:gd name="T10" fmla="*/ 283 w 302"/>
                <a:gd name="T11" fmla="*/ 171 h 240"/>
                <a:gd name="T12" fmla="*/ 291 w 302"/>
                <a:gd name="T13" fmla="*/ 171 h 240"/>
                <a:gd name="T14" fmla="*/ 298 w 302"/>
                <a:gd name="T15" fmla="*/ 176 h 240"/>
                <a:gd name="T16" fmla="*/ 300 w 302"/>
                <a:gd name="T17" fmla="*/ 172 h 240"/>
                <a:gd name="T18" fmla="*/ 302 w 302"/>
                <a:gd name="T19" fmla="*/ 167 h 240"/>
                <a:gd name="T20" fmla="*/ 297 w 302"/>
                <a:gd name="T21" fmla="*/ 158 h 240"/>
                <a:gd name="T22" fmla="*/ 290 w 302"/>
                <a:gd name="T23" fmla="*/ 147 h 240"/>
                <a:gd name="T24" fmla="*/ 289 w 302"/>
                <a:gd name="T25" fmla="*/ 139 h 240"/>
                <a:gd name="T26" fmla="*/ 286 w 302"/>
                <a:gd name="T27" fmla="*/ 122 h 240"/>
                <a:gd name="T28" fmla="*/ 275 w 302"/>
                <a:gd name="T29" fmla="*/ 118 h 240"/>
                <a:gd name="T30" fmla="*/ 269 w 302"/>
                <a:gd name="T31" fmla="*/ 115 h 240"/>
                <a:gd name="T32" fmla="*/ 263 w 302"/>
                <a:gd name="T33" fmla="*/ 107 h 240"/>
                <a:gd name="T34" fmla="*/ 265 w 302"/>
                <a:gd name="T35" fmla="*/ 89 h 240"/>
                <a:gd name="T36" fmla="*/ 264 w 302"/>
                <a:gd name="T37" fmla="*/ 71 h 240"/>
                <a:gd name="T38" fmla="*/ 258 w 302"/>
                <a:gd name="T39" fmla="*/ 64 h 240"/>
                <a:gd name="T40" fmla="*/ 251 w 302"/>
                <a:gd name="T41" fmla="*/ 54 h 240"/>
                <a:gd name="T42" fmla="*/ 245 w 302"/>
                <a:gd name="T43" fmla="*/ 47 h 240"/>
                <a:gd name="T44" fmla="*/ 231 w 302"/>
                <a:gd name="T45" fmla="*/ 32 h 240"/>
                <a:gd name="T46" fmla="*/ 226 w 302"/>
                <a:gd name="T47" fmla="*/ 25 h 240"/>
                <a:gd name="T48" fmla="*/ 220 w 302"/>
                <a:gd name="T49" fmla="*/ 14 h 240"/>
                <a:gd name="T50" fmla="*/ 215 w 302"/>
                <a:gd name="T51" fmla="*/ 8 h 240"/>
                <a:gd name="T52" fmla="*/ 207 w 302"/>
                <a:gd name="T53" fmla="*/ 0 h 240"/>
                <a:gd name="T54" fmla="*/ 196 w 302"/>
                <a:gd name="T55" fmla="*/ 2 h 240"/>
                <a:gd name="T56" fmla="*/ 185 w 302"/>
                <a:gd name="T57" fmla="*/ 16 h 240"/>
                <a:gd name="T58" fmla="*/ 184 w 302"/>
                <a:gd name="T59" fmla="*/ 19 h 240"/>
                <a:gd name="T60" fmla="*/ 171 w 302"/>
                <a:gd name="T61" fmla="*/ 39 h 240"/>
                <a:gd name="T62" fmla="*/ 158 w 302"/>
                <a:gd name="T63" fmla="*/ 60 h 240"/>
                <a:gd name="T64" fmla="*/ 144 w 302"/>
                <a:gd name="T65" fmla="*/ 71 h 240"/>
                <a:gd name="T66" fmla="*/ 135 w 302"/>
                <a:gd name="T67" fmla="*/ 80 h 240"/>
                <a:gd name="T68" fmla="*/ 123 w 302"/>
                <a:gd name="T69" fmla="*/ 98 h 240"/>
                <a:gd name="T70" fmla="*/ 109 w 302"/>
                <a:gd name="T71" fmla="*/ 106 h 240"/>
                <a:gd name="T72" fmla="*/ 103 w 302"/>
                <a:gd name="T73" fmla="*/ 111 h 240"/>
                <a:gd name="T74" fmla="*/ 98 w 302"/>
                <a:gd name="T75" fmla="*/ 118 h 240"/>
                <a:gd name="T76" fmla="*/ 95 w 302"/>
                <a:gd name="T77" fmla="*/ 120 h 240"/>
                <a:gd name="T78" fmla="*/ 92 w 302"/>
                <a:gd name="T79" fmla="*/ 123 h 240"/>
                <a:gd name="T80" fmla="*/ 87 w 302"/>
                <a:gd name="T81" fmla="*/ 127 h 240"/>
                <a:gd name="T82" fmla="*/ 82 w 302"/>
                <a:gd name="T83" fmla="*/ 133 h 240"/>
                <a:gd name="T84" fmla="*/ 73 w 302"/>
                <a:gd name="T85" fmla="*/ 133 h 240"/>
                <a:gd name="T86" fmla="*/ 68 w 302"/>
                <a:gd name="T87" fmla="*/ 121 h 240"/>
                <a:gd name="T88" fmla="*/ 71 w 302"/>
                <a:gd name="T89" fmla="*/ 118 h 240"/>
                <a:gd name="T90" fmla="*/ 72 w 302"/>
                <a:gd name="T91" fmla="*/ 114 h 240"/>
                <a:gd name="T92" fmla="*/ 71 w 302"/>
                <a:gd name="T93" fmla="*/ 112 h 240"/>
                <a:gd name="T94" fmla="*/ 60 w 302"/>
                <a:gd name="T95" fmla="*/ 112 h 240"/>
                <a:gd name="T96" fmla="*/ 54 w 302"/>
                <a:gd name="T97" fmla="*/ 136 h 240"/>
                <a:gd name="T98" fmla="*/ 47 w 302"/>
                <a:gd name="T99" fmla="*/ 148 h 240"/>
                <a:gd name="T100" fmla="*/ 36 w 302"/>
                <a:gd name="T101" fmla="*/ 147 h 240"/>
                <a:gd name="T102" fmla="*/ 25 w 302"/>
                <a:gd name="T103" fmla="*/ 145 h 240"/>
                <a:gd name="T104" fmla="*/ 3 w 302"/>
                <a:gd name="T105" fmla="*/ 147 h 240"/>
                <a:gd name="T106" fmla="*/ 0 w 302"/>
                <a:gd name="T107" fmla="*/ 164 h 240"/>
                <a:gd name="T108" fmla="*/ 14 w 302"/>
                <a:gd name="T109" fmla="*/ 16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2" h="240">
                  <a:moveTo>
                    <a:pt x="284" y="240"/>
                  </a:moveTo>
                  <a:lnTo>
                    <a:pt x="283" y="237"/>
                  </a:lnTo>
                  <a:lnTo>
                    <a:pt x="283" y="235"/>
                  </a:lnTo>
                  <a:lnTo>
                    <a:pt x="280" y="234"/>
                  </a:lnTo>
                  <a:lnTo>
                    <a:pt x="284" y="232"/>
                  </a:lnTo>
                  <a:lnTo>
                    <a:pt x="281" y="226"/>
                  </a:lnTo>
                  <a:lnTo>
                    <a:pt x="278" y="221"/>
                  </a:lnTo>
                  <a:lnTo>
                    <a:pt x="275" y="218"/>
                  </a:lnTo>
                  <a:lnTo>
                    <a:pt x="275" y="213"/>
                  </a:lnTo>
                  <a:lnTo>
                    <a:pt x="269" y="209"/>
                  </a:lnTo>
                  <a:lnTo>
                    <a:pt x="267" y="207"/>
                  </a:lnTo>
                  <a:lnTo>
                    <a:pt x="267" y="199"/>
                  </a:lnTo>
                  <a:lnTo>
                    <a:pt x="269" y="191"/>
                  </a:lnTo>
                  <a:lnTo>
                    <a:pt x="271" y="189"/>
                  </a:lnTo>
                  <a:lnTo>
                    <a:pt x="273" y="187"/>
                  </a:lnTo>
                  <a:lnTo>
                    <a:pt x="276" y="185"/>
                  </a:lnTo>
                  <a:lnTo>
                    <a:pt x="280" y="174"/>
                  </a:lnTo>
                  <a:lnTo>
                    <a:pt x="283" y="171"/>
                  </a:lnTo>
                  <a:lnTo>
                    <a:pt x="286" y="169"/>
                  </a:lnTo>
                  <a:lnTo>
                    <a:pt x="291" y="169"/>
                  </a:lnTo>
                  <a:lnTo>
                    <a:pt x="291" y="171"/>
                  </a:lnTo>
                  <a:lnTo>
                    <a:pt x="295" y="174"/>
                  </a:lnTo>
                  <a:lnTo>
                    <a:pt x="298" y="178"/>
                  </a:lnTo>
                  <a:lnTo>
                    <a:pt x="298" y="176"/>
                  </a:lnTo>
                  <a:lnTo>
                    <a:pt x="299" y="176"/>
                  </a:lnTo>
                  <a:lnTo>
                    <a:pt x="300" y="174"/>
                  </a:lnTo>
                  <a:lnTo>
                    <a:pt x="300" y="172"/>
                  </a:lnTo>
                  <a:lnTo>
                    <a:pt x="300" y="171"/>
                  </a:lnTo>
                  <a:lnTo>
                    <a:pt x="301" y="171"/>
                  </a:lnTo>
                  <a:lnTo>
                    <a:pt x="302" y="167"/>
                  </a:lnTo>
                  <a:lnTo>
                    <a:pt x="300" y="166"/>
                  </a:lnTo>
                  <a:lnTo>
                    <a:pt x="300" y="158"/>
                  </a:lnTo>
                  <a:lnTo>
                    <a:pt x="297" y="158"/>
                  </a:lnTo>
                  <a:lnTo>
                    <a:pt x="295" y="155"/>
                  </a:lnTo>
                  <a:lnTo>
                    <a:pt x="291" y="152"/>
                  </a:lnTo>
                  <a:lnTo>
                    <a:pt x="290" y="147"/>
                  </a:lnTo>
                  <a:lnTo>
                    <a:pt x="290" y="144"/>
                  </a:lnTo>
                  <a:lnTo>
                    <a:pt x="289" y="140"/>
                  </a:lnTo>
                  <a:lnTo>
                    <a:pt x="289" y="139"/>
                  </a:lnTo>
                  <a:lnTo>
                    <a:pt x="288" y="131"/>
                  </a:lnTo>
                  <a:lnTo>
                    <a:pt x="287" y="125"/>
                  </a:lnTo>
                  <a:lnTo>
                    <a:pt x="286" y="122"/>
                  </a:lnTo>
                  <a:lnTo>
                    <a:pt x="283" y="120"/>
                  </a:lnTo>
                  <a:lnTo>
                    <a:pt x="278" y="120"/>
                  </a:lnTo>
                  <a:lnTo>
                    <a:pt x="275" y="118"/>
                  </a:lnTo>
                  <a:lnTo>
                    <a:pt x="273" y="116"/>
                  </a:lnTo>
                  <a:lnTo>
                    <a:pt x="272" y="116"/>
                  </a:lnTo>
                  <a:lnTo>
                    <a:pt x="269" y="115"/>
                  </a:lnTo>
                  <a:lnTo>
                    <a:pt x="265" y="112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4" y="101"/>
                  </a:lnTo>
                  <a:lnTo>
                    <a:pt x="265" y="100"/>
                  </a:lnTo>
                  <a:lnTo>
                    <a:pt x="265" y="89"/>
                  </a:lnTo>
                  <a:lnTo>
                    <a:pt x="267" y="85"/>
                  </a:lnTo>
                  <a:lnTo>
                    <a:pt x="265" y="79"/>
                  </a:lnTo>
                  <a:lnTo>
                    <a:pt x="264" y="71"/>
                  </a:lnTo>
                  <a:lnTo>
                    <a:pt x="262" y="67"/>
                  </a:lnTo>
                  <a:lnTo>
                    <a:pt x="262" y="65"/>
                  </a:lnTo>
                  <a:lnTo>
                    <a:pt x="258" y="64"/>
                  </a:lnTo>
                  <a:lnTo>
                    <a:pt x="258" y="63"/>
                  </a:lnTo>
                  <a:lnTo>
                    <a:pt x="256" y="60"/>
                  </a:lnTo>
                  <a:lnTo>
                    <a:pt x="251" y="54"/>
                  </a:lnTo>
                  <a:lnTo>
                    <a:pt x="248" y="54"/>
                  </a:lnTo>
                  <a:lnTo>
                    <a:pt x="245" y="51"/>
                  </a:lnTo>
                  <a:lnTo>
                    <a:pt x="245" y="47"/>
                  </a:lnTo>
                  <a:lnTo>
                    <a:pt x="237" y="41"/>
                  </a:lnTo>
                  <a:lnTo>
                    <a:pt x="233" y="36"/>
                  </a:lnTo>
                  <a:lnTo>
                    <a:pt x="231" y="32"/>
                  </a:lnTo>
                  <a:lnTo>
                    <a:pt x="229" y="31"/>
                  </a:lnTo>
                  <a:lnTo>
                    <a:pt x="229" y="30"/>
                  </a:lnTo>
                  <a:lnTo>
                    <a:pt x="226" y="25"/>
                  </a:lnTo>
                  <a:lnTo>
                    <a:pt x="222" y="24"/>
                  </a:lnTo>
                  <a:lnTo>
                    <a:pt x="220" y="21"/>
                  </a:lnTo>
                  <a:lnTo>
                    <a:pt x="220" y="14"/>
                  </a:lnTo>
                  <a:lnTo>
                    <a:pt x="219" y="12"/>
                  </a:lnTo>
                  <a:lnTo>
                    <a:pt x="218" y="10"/>
                  </a:lnTo>
                  <a:lnTo>
                    <a:pt x="215" y="8"/>
                  </a:lnTo>
                  <a:lnTo>
                    <a:pt x="214" y="3"/>
                  </a:lnTo>
                  <a:lnTo>
                    <a:pt x="210" y="2"/>
                  </a:lnTo>
                  <a:lnTo>
                    <a:pt x="207" y="0"/>
                  </a:lnTo>
                  <a:lnTo>
                    <a:pt x="202" y="0"/>
                  </a:lnTo>
                  <a:lnTo>
                    <a:pt x="200" y="2"/>
                  </a:lnTo>
                  <a:lnTo>
                    <a:pt x="196" y="2"/>
                  </a:lnTo>
                  <a:lnTo>
                    <a:pt x="193" y="3"/>
                  </a:lnTo>
                  <a:lnTo>
                    <a:pt x="187" y="13"/>
                  </a:lnTo>
                  <a:lnTo>
                    <a:pt x="185" y="16"/>
                  </a:lnTo>
                  <a:lnTo>
                    <a:pt x="184" y="16"/>
                  </a:lnTo>
                  <a:lnTo>
                    <a:pt x="184" y="17"/>
                  </a:lnTo>
                  <a:lnTo>
                    <a:pt x="184" y="19"/>
                  </a:lnTo>
                  <a:lnTo>
                    <a:pt x="182" y="21"/>
                  </a:lnTo>
                  <a:lnTo>
                    <a:pt x="177" y="38"/>
                  </a:lnTo>
                  <a:lnTo>
                    <a:pt x="171" y="39"/>
                  </a:lnTo>
                  <a:lnTo>
                    <a:pt x="167" y="43"/>
                  </a:lnTo>
                  <a:lnTo>
                    <a:pt x="166" y="54"/>
                  </a:lnTo>
                  <a:lnTo>
                    <a:pt x="158" y="60"/>
                  </a:lnTo>
                  <a:lnTo>
                    <a:pt x="155" y="62"/>
                  </a:lnTo>
                  <a:lnTo>
                    <a:pt x="149" y="67"/>
                  </a:lnTo>
                  <a:lnTo>
                    <a:pt x="144" y="71"/>
                  </a:lnTo>
                  <a:lnTo>
                    <a:pt x="139" y="72"/>
                  </a:lnTo>
                  <a:lnTo>
                    <a:pt x="138" y="78"/>
                  </a:lnTo>
                  <a:lnTo>
                    <a:pt x="135" y="80"/>
                  </a:lnTo>
                  <a:lnTo>
                    <a:pt x="133" y="89"/>
                  </a:lnTo>
                  <a:lnTo>
                    <a:pt x="127" y="95"/>
                  </a:lnTo>
                  <a:lnTo>
                    <a:pt x="123" y="98"/>
                  </a:lnTo>
                  <a:lnTo>
                    <a:pt x="111" y="103"/>
                  </a:lnTo>
                  <a:lnTo>
                    <a:pt x="110" y="106"/>
                  </a:lnTo>
                  <a:lnTo>
                    <a:pt x="109" y="106"/>
                  </a:lnTo>
                  <a:lnTo>
                    <a:pt x="109" y="107"/>
                  </a:lnTo>
                  <a:lnTo>
                    <a:pt x="109" y="109"/>
                  </a:lnTo>
                  <a:lnTo>
                    <a:pt x="103" y="111"/>
                  </a:lnTo>
                  <a:lnTo>
                    <a:pt x="101" y="112"/>
                  </a:lnTo>
                  <a:lnTo>
                    <a:pt x="100" y="118"/>
                  </a:lnTo>
                  <a:lnTo>
                    <a:pt x="98" y="118"/>
                  </a:lnTo>
                  <a:lnTo>
                    <a:pt x="97" y="118"/>
                  </a:lnTo>
                  <a:lnTo>
                    <a:pt x="97" y="119"/>
                  </a:lnTo>
                  <a:lnTo>
                    <a:pt x="95" y="120"/>
                  </a:lnTo>
                  <a:lnTo>
                    <a:pt x="94" y="120"/>
                  </a:lnTo>
                  <a:lnTo>
                    <a:pt x="94" y="121"/>
                  </a:lnTo>
                  <a:lnTo>
                    <a:pt x="92" y="123"/>
                  </a:lnTo>
                  <a:lnTo>
                    <a:pt x="89" y="125"/>
                  </a:lnTo>
                  <a:lnTo>
                    <a:pt x="88" y="127"/>
                  </a:lnTo>
                  <a:lnTo>
                    <a:pt x="87" y="127"/>
                  </a:lnTo>
                  <a:lnTo>
                    <a:pt x="87" y="128"/>
                  </a:lnTo>
                  <a:lnTo>
                    <a:pt x="87" y="131"/>
                  </a:lnTo>
                  <a:lnTo>
                    <a:pt x="82" y="133"/>
                  </a:lnTo>
                  <a:lnTo>
                    <a:pt x="79" y="133"/>
                  </a:lnTo>
                  <a:lnTo>
                    <a:pt x="74" y="134"/>
                  </a:lnTo>
                  <a:lnTo>
                    <a:pt x="73" y="133"/>
                  </a:lnTo>
                  <a:lnTo>
                    <a:pt x="70" y="128"/>
                  </a:lnTo>
                  <a:lnTo>
                    <a:pt x="68" y="125"/>
                  </a:lnTo>
                  <a:lnTo>
                    <a:pt x="68" y="121"/>
                  </a:lnTo>
                  <a:lnTo>
                    <a:pt x="71" y="120"/>
                  </a:lnTo>
                  <a:lnTo>
                    <a:pt x="71" y="119"/>
                  </a:lnTo>
                  <a:lnTo>
                    <a:pt x="71" y="118"/>
                  </a:lnTo>
                  <a:lnTo>
                    <a:pt x="72" y="118"/>
                  </a:lnTo>
                  <a:lnTo>
                    <a:pt x="72" y="115"/>
                  </a:lnTo>
                  <a:lnTo>
                    <a:pt x="72" y="114"/>
                  </a:lnTo>
                  <a:lnTo>
                    <a:pt x="73" y="114"/>
                  </a:lnTo>
                  <a:lnTo>
                    <a:pt x="71" y="113"/>
                  </a:lnTo>
                  <a:lnTo>
                    <a:pt x="71" y="112"/>
                  </a:lnTo>
                  <a:lnTo>
                    <a:pt x="68" y="111"/>
                  </a:lnTo>
                  <a:lnTo>
                    <a:pt x="65" y="111"/>
                  </a:lnTo>
                  <a:lnTo>
                    <a:pt x="60" y="112"/>
                  </a:lnTo>
                  <a:lnTo>
                    <a:pt x="60" y="125"/>
                  </a:lnTo>
                  <a:lnTo>
                    <a:pt x="56" y="131"/>
                  </a:lnTo>
                  <a:lnTo>
                    <a:pt x="54" y="136"/>
                  </a:lnTo>
                  <a:lnTo>
                    <a:pt x="49" y="142"/>
                  </a:lnTo>
                  <a:lnTo>
                    <a:pt x="49" y="144"/>
                  </a:lnTo>
                  <a:lnTo>
                    <a:pt x="47" y="148"/>
                  </a:lnTo>
                  <a:lnTo>
                    <a:pt x="43" y="152"/>
                  </a:lnTo>
                  <a:lnTo>
                    <a:pt x="38" y="150"/>
                  </a:lnTo>
                  <a:lnTo>
                    <a:pt x="36" y="147"/>
                  </a:lnTo>
                  <a:lnTo>
                    <a:pt x="32" y="147"/>
                  </a:lnTo>
                  <a:lnTo>
                    <a:pt x="28" y="145"/>
                  </a:lnTo>
                  <a:lnTo>
                    <a:pt x="25" y="145"/>
                  </a:lnTo>
                  <a:lnTo>
                    <a:pt x="25" y="142"/>
                  </a:lnTo>
                  <a:lnTo>
                    <a:pt x="13" y="142"/>
                  </a:lnTo>
                  <a:lnTo>
                    <a:pt x="3" y="147"/>
                  </a:lnTo>
                  <a:lnTo>
                    <a:pt x="2" y="155"/>
                  </a:lnTo>
                  <a:lnTo>
                    <a:pt x="0" y="161"/>
                  </a:lnTo>
                  <a:lnTo>
                    <a:pt x="0" y="164"/>
                  </a:lnTo>
                  <a:lnTo>
                    <a:pt x="3" y="166"/>
                  </a:lnTo>
                  <a:lnTo>
                    <a:pt x="6" y="167"/>
                  </a:lnTo>
                  <a:lnTo>
                    <a:pt x="14" y="169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01" name="Freeform 167">
              <a:extLst>
                <a:ext uri="{FF2B5EF4-FFF2-40B4-BE49-F238E27FC236}">
                  <a16:creationId xmlns:a16="http://schemas.microsoft.com/office/drawing/2014/main" id="{D8E57F47-0DCA-195F-E627-35AB953F4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10" y="2516679"/>
              <a:ext cx="51384" cy="43479"/>
            </a:xfrm>
            <a:custGeom>
              <a:avLst/>
              <a:gdLst>
                <a:gd name="T0" fmla="*/ 3 w 270"/>
                <a:gd name="T1" fmla="*/ 1 h 226"/>
                <a:gd name="T2" fmla="*/ 21 w 270"/>
                <a:gd name="T3" fmla="*/ 5 h 226"/>
                <a:gd name="T4" fmla="*/ 28 w 270"/>
                <a:gd name="T5" fmla="*/ 12 h 226"/>
                <a:gd name="T6" fmla="*/ 29 w 270"/>
                <a:gd name="T7" fmla="*/ 16 h 226"/>
                <a:gd name="T8" fmla="*/ 28 w 270"/>
                <a:gd name="T9" fmla="*/ 17 h 226"/>
                <a:gd name="T10" fmla="*/ 29 w 270"/>
                <a:gd name="T11" fmla="*/ 27 h 226"/>
                <a:gd name="T12" fmla="*/ 35 w 270"/>
                <a:gd name="T13" fmla="*/ 29 h 226"/>
                <a:gd name="T14" fmla="*/ 39 w 270"/>
                <a:gd name="T15" fmla="*/ 32 h 226"/>
                <a:gd name="T16" fmla="*/ 40 w 270"/>
                <a:gd name="T17" fmla="*/ 30 h 226"/>
                <a:gd name="T18" fmla="*/ 46 w 270"/>
                <a:gd name="T19" fmla="*/ 29 h 226"/>
                <a:gd name="T20" fmla="*/ 54 w 270"/>
                <a:gd name="T21" fmla="*/ 33 h 226"/>
                <a:gd name="T22" fmla="*/ 62 w 270"/>
                <a:gd name="T23" fmla="*/ 36 h 226"/>
                <a:gd name="T24" fmla="*/ 65 w 270"/>
                <a:gd name="T25" fmla="*/ 38 h 226"/>
                <a:gd name="T26" fmla="*/ 73 w 270"/>
                <a:gd name="T27" fmla="*/ 40 h 226"/>
                <a:gd name="T28" fmla="*/ 77 w 270"/>
                <a:gd name="T29" fmla="*/ 47 h 226"/>
                <a:gd name="T30" fmla="*/ 89 w 270"/>
                <a:gd name="T31" fmla="*/ 54 h 226"/>
                <a:gd name="T32" fmla="*/ 98 w 270"/>
                <a:gd name="T33" fmla="*/ 60 h 226"/>
                <a:gd name="T34" fmla="*/ 102 w 270"/>
                <a:gd name="T35" fmla="*/ 65 h 226"/>
                <a:gd name="T36" fmla="*/ 106 w 270"/>
                <a:gd name="T37" fmla="*/ 73 h 226"/>
                <a:gd name="T38" fmla="*/ 111 w 270"/>
                <a:gd name="T39" fmla="*/ 82 h 226"/>
                <a:gd name="T40" fmla="*/ 111 w 270"/>
                <a:gd name="T41" fmla="*/ 92 h 226"/>
                <a:gd name="T42" fmla="*/ 111 w 270"/>
                <a:gd name="T43" fmla="*/ 99 h 226"/>
                <a:gd name="T44" fmla="*/ 120 w 270"/>
                <a:gd name="T45" fmla="*/ 107 h 226"/>
                <a:gd name="T46" fmla="*/ 130 w 270"/>
                <a:gd name="T47" fmla="*/ 112 h 226"/>
                <a:gd name="T48" fmla="*/ 135 w 270"/>
                <a:gd name="T49" fmla="*/ 120 h 226"/>
                <a:gd name="T50" fmla="*/ 141 w 270"/>
                <a:gd name="T51" fmla="*/ 128 h 226"/>
                <a:gd name="T52" fmla="*/ 141 w 270"/>
                <a:gd name="T53" fmla="*/ 139 h 226"/>
                <a:gd name="T54" fmla="*/ 142 w 270"/>
                <a:gd name="T55" fmla="*/ 147 h 226"/>
                <a:gd name="T56" fmla="*/ 145 w 270"/>
                <a:gd name="T57" fmla="*/ 151 h 226"/>
                <a:gd name="T58" fmla="*/ 146 w 270"/>
                <a:gd name="T59" fmla="*/ 180 h 226"/>
                <a:gd name="T60" fmla="*/ 153 w 270"/>
                <a:gd name="T61" fmla="*/ 193 h 226"/>
                <a:gd name="T62" fmla="*/ 166 w 270"/>
                <a:gd name="T63" fmla="*/ 194 h 226"/>
                <a:gd name="T64" fmla="*/ 177 w 270"/>
                <a:gd name="T65" fmla="*/ 200 h 226"/>
                <a:gd name="T66" fmla="*/ 183 w 270"/>
                <a:gd name="T67" fmla="*/ 202 h 226"/>
                <a:gd name="T68" fmla="*/ 184 w 270"/>
                <a:gd name="T69" fmla="*/ 206 h 226"/>
                <a:gd name="T70" fmla="*/ 188 w 270"/>
                <a:gd name="T71" fmla="*/ 212 h 226"/>
                <a:gd name="T72" fmla="*/ 195 w 270"/>
                <a:gd name="T73" fmla="*/ 218 h 226"/>
                <a:gd name="T74" fmla="*/ 201 w 270"/>
                <a:gd name="T75" fmla="*/ 226 h 226"/>
                <a:gd name="T76" fmla="*/ 210 w 270"/>
                <a:gd name="T77" fmla="*/ 222 h 226"/>
                <a:gd name="T78" fmla="*/ 207 w 270"/>
                <a:gd name="T79" fmla="*/ 211 h 226"/>
                <a:gd name="T80" fmla="*/ 201 w 270"/>
                <a:gd name="T81" fmla="*/ 202 h 226"/>
                <a:gd name="T82" fmla="*/ 199 w 270"/>
                <a:gd name="T83" fmla="*/ 193 h 226"/>
                <a:gd name="T84" fmla="*/ 195 w 270"/>
                <a:gd name="T85" fmla="*/ 183 h 226"/>
                <a:gd name="T86" fmla="*/ 190 w 270"/>
                <a:gd name="T87" fmla="*/ 173 h 226"/>
                <a:gd name="T88" fmla="*/ 193 w 270"/>
                <a:gd name="T89" fmla="*/ 169 h 226"/>
                <a:gd name="T90" fmla="*/ 194 w 270"/>
                <a:gd name="T91" fmla="*/ 164 h 226"/>
                <a:gd name="T92" fmla="*/ 195 w 270"/>
                <a:gd name="T93" fmla="*/ 151 h 226"/>
                <a:gd name="T94" fmla="*/ 193 w 270"/>
                <a:gd name="T95" fmla="*/ 148 h 226"/>
                <a:gd name="T96" fmla="*/ 194 w 270"/>
                <a:gd name="T97" fmla="*/ 147 h 226"/>
                <a:gd name="T98" fmla="*/ 193 w 270"/>
                <a:gd name="T99" fmla="*/ 147 h 226"/>
                <a:gd name="T100" fmla="*/ 196 w 270"/>
                <a:gd name="T101" fmla="*/ 129 h 226"/>
                <a:gd name="T102" fmla="*/ 199 w 270"/>
                <a:gd name="T103" fmla="*/ 125 h 226"/>
                <a:gd name="T104" fmla="*/ 204 w 270"/>
                <a:gd name="T105" fmla="*/ 118 h 226"/>
                <a:gd name="T106" fmla="*/ 205 w 270"/>
                <a:gd name="T107" fmla="*/ 115 h 226"/>
                <a:gd name="T108" fmla="*/ 207 w 270"/>
                <a:gd name="T109" fmla="*/ 108 h 226"/>
                <a:gd name="T110" fmla="*/ 214 w 270"/>
                <a:gd name="T111" fmla="*/ 105 h 226"/>
                <a:gd name="T112" fmla="*/ 215 w 270"/>
                <a:gd name="T113" fmla="*/ 104 h 226"/>
                <a:gd name="T114" fmla="*/ 219 w 270"/>
                <a:gd name="T115" fmla="*/ 104 h 226"/>
                <a:gd name="T116" fmla="*/ 229 w 270"/>
                <a:gd name="T117" fmla="*/ 104 h 226"/>
                <a:gd name="T118" fmla="*/ 259 w 270"/>
                <a:gd name="T119" fmla="*/ 90 h 226"/>
                <a:gd name="T120" fmla="*/ 266 w 270"/>
                <a:gd name="T121" fmla="*/ 81 h 226"/>
                <a:gd name="T122" fmla="*/ 270 w 270"/>
                <a:gd name="T123" fmla="*/ 7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0" h="226">
                  <a:moveTo>
                    <a:pt x="0" y="0"/>
                  </a:moveTo>
                  <a:lnTo>
                    <a:pt x="3" y="1"/>
                  </a:lnTo>
                  <a:lnTo>
                    <a:pt x="11" y="5"/>
                  </a:lnTo>
                  <a:lnTo>
                    <a:pt x="21" y="5"/>
                  </a:lnTo>
                  <a:lnTo>
                    <a:pt x="26" y="11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5" y="29"/>
                  </a:lnTo>
                  <a:lnTo>
                    <a:pt x="37" y="33"/>
                  </a:lnTo>
                  <a:lnTo>
                    <a:pt x="39" y="32"/>
                  </a:lnTo>
                  <a:lnTo>
                    <a:pt x="39" y="30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6" y="29"/>
                  </a:lnTo>
                  <a:lnTo>
                    <a:pt x="51" y="33"/>
                  </a:lnTo>
                  <a:lnTo>
                    <a:pt x="54" y="33"/>
                  </a:lnTo>
                  <a:lnTo>
                    <a:pt x="58" y="33"/>
                  </a:lnTo>
                  <a:lnTo>
                    <a:pt x="62" y="36"/>
                  </a:lnTo>
                  <a:lnTo>
                    <a:pt x="63" y="36"/>
                  </a:lnTo>
                  <a:lnTo>
                    <a:pt x="65" y="38"/>
                  </a:lnTo>
                  <a:lnTo>
                    <a:pt x="69" y="38"/>
                  </a:lnTo>
                  <a:lnTo>
                    <a:pt x="73" y="40"/>
                  </a:lnTo>
                  <a:lnTo>
                    <a:pt x="75" y="44"/>
                  </a:lnTo>
                  <a:lnTo>
                    <a:pt x="77" y="47"/>
                  </a:lnTo>
                  <a:lnTo>
                    <a:pt x="81" y="49"/>
                  </a:lnTo>
                  <a:lnTo>
                    <a:pt x="89" y="54"/>
                  </a:lnTo>
                  <a:lnTo>
                    <a:pt x="93" y="58"/>
                  </a:lnTo>
                  <a:lnTo>
                    <a:pt x="98" y="60"/>
                  </a:lnTo>
                  <a:lnTo>
                    <a:pt x="99" y="61"/>
                  </a:lnTo>
                  <a:lnTo>
                    <a:pt x="102" y="65"/>
                  </a:lnTo>
                  <a:lnTo>
                    <a:pt x="102" y="70"/>
                  </a:lnTo>
                  <a:lnTo>
                    <a:pt x="106" y="73"/>
                  </a:lnTo>
                  <a:lnTo>
                    <a:pt x="109" y="76"/>
                  </a:lnTo>
                  <a:lnTo>
                    <a:pt x="111" y="82"/>
                  </a:lnTo>
                  <a:lnTo>
                    <a:pt x="111" y="87"/>
                  </a:lnTo>
                  <a:lnTo>
                    <a:pt x="111" y="92"/>
                  </a:lnTo>
                  <a:lnTo>
                    <a:pt x="113" y="95"/>
                  </a:lnTo>
                  <a:lnTo>
                    <a:pt x="111" y="99"/>
                  </a:lnTo>
                  <a:lnTo>
                    <a:pt x="113" y="104"/>
                  </a:lnTo>
                  <a:lnTo>
                    <a:pt x="120" y="107"/>
                  </a:lnTo>
                  <a:lnTo>
                    <a:pt x="125" y="108"/>
                  </a:lnTo>
                  <a:lnTo>
                    <a:pt x="130" y="112"/>
                  </a:lnTo>
                  <a:lnTo>
                    <a:pt x="133" y="115"/>
                  </a:lnTo>
                  <a:lnTo>
                    <a:pt x="135" y="120"/>
                  </a:lnTo>
                  <a:lnTo>
                    <a:pt x="136" y="122"/>
                  </a:lnTo>
                  <a:lnTo>
                    <a:pt x="141" y="128"/>
                  </a:lnTo>
                  <a:lnTo>
                    <a:pt x="142" y="134"/>
                  </a:lnTo>
                  <a:lnTo>
                    <a:pt x="141" y="139"/>
                  </a:lnTo>
                  <a:lnTo>
                    <a:pt x="142" y="142"/>
                  </a:lnTo>
                  <a:lnTo>
                    <a:pt x="142" y="147"/>
                  </a:lnTo>
                  <a:lnTo>
                    <a:pt x="144" y="149"/>
                  </a:lnTo>
                  <a:lnTo>
                    <a:pt x="145" y="151"/>
                  </a:lnTo>
                  <a:lnTo>
                    <a:pt x="146" y="156"/>
                  </a:lnTo>
                  <a:lnTo>
                    <a:pt x="146" y="180"/>
                  </a:lnTo>
                  <a:lnTo>
                    <a:pt x="152" y="186"/>
                  </a:lnTo>
                  <a:lnTo>
                    <a:pt x="153" y="193"/>
                  </a:lnTo>
                  <a:lnTo>
                    <a:pt x="160" y="193"/>
                  </a:lnTo>
                  <a:lnTo>
                    <a:pt x="166" y="194"/>
                  </a:lnTo>
                  <a:lnTo>
                    <a:pt x="175" y="194"/>
                  </a:lnTo>
                  <a:lnTo>
                    <a:pt x="177" y="200"/>
                  </a:lnTo>
                  <a:lnTo>
                    <a:pt x="182" y="202"/>
                  </a:lnTo>
                  <a:lnTo>
                    <a:pt x="183" y="202"/>
                  </a:lnTo>
                  <a:lnTo>
                    <a:pt x="184" y="205"/>
                  </a:lnTo>
                  <a:lnTo>
                    <a:pt x="184" y="206"/>
                  </a:lnTo>
                  <a:lnTo>
                    <a:pt x="188" y="207"/>
                  </a:lnTo>
                  <a:lnTo>
                    <a:pt x="188" y="212"/>
                  </a:lnTo>
                  <a:lnTo>
                    <a:pt x="190" y="215"/>
                  </a:lnTo>
                  <a:lnTo>
                    <a:pt x="195" y="218"/>
                  </a:lnTo>
                  <a:lnTo>
                    <a:pt x="195" y="226"/>
                  </a:lnTo>
                  <a:lnTo>
                    <a:pt x="201" y="226"/>
                  </a:lnTo>
                  <a:lnTo>
                    <a:pt x="206" y="224"/>
                  </a:lnTo>
                  <a:lnTo>
                    <a:pt x="210" y="222"/>
                  </a:lnTo>
                  <a:lnTo>
                    <a:pt x="208" y="214"/>
                  </a:lnTo>
                  <a:lnTo>
                    <a:pt x="207" y="211"/>
                  </a:lnTo>
                  <a:lnTo>
                    <a:pt x="204" y="205"/>
                  </a:lnTo>
                  <a:lnTo>
                    <a:pt x="201" y="202"/>
                  </a:lnTo>
                  <a:lnTo>
                    <a:pt x="199" y="195"/>
                  </a:lnTo>
                  <a:lnTo>
                    <a:pt x="199" y="193"/>
                  </a:lnTo>
                  <a:lnTo>
                    <a:pt x="195" y="189"/>
                  </a:lnTo>
                  <a:lnTo>
                    <a:pt x="195" y="183"/>
                  </a:lnTo>
                  <a:lnTo>
                    <a:pt x="190" y="180"/>
                  </a:lnTo>
                  <a:lnTo>
                    <a:pt x="190" y="173"/>
                  </a:lnTo>
                  <a:lnTo>
                    <a:pt x="193" y="171"/>
                  </a:lnTo>
                  <a:lnTo>
                    <a:pt x="193" y="169"/>
                  </a:lnTo>
                  <a:lnTo>
                    <a:pt x="194" y="167"/>
                  </a:lnTo>
                  <a:lnTo>
                    <a:pt x="194" y="164"/>
                  </a:lnTo>
                  <a:lnTo>
                    <a:pt x="195" y="161"/>
                  </a:lnTo>
                  <a:lnTo>
                    <a:pt x="195" y="151"/>
                  </a:lnTo>
                  <a:lnTo>
                    <a:pt x="193" y="149"/>
                  </a:lnTo>
                  <a:lnTo>
                    <a:pt x="193" y="148"/>
                  </a:lnTo>
                  <a:lnTo>
                    <a:pt x="194" y="148"/>
                  </a:lnTo>
                  <a:lnTo>
                    <a:pt x="194" y="147"/>
                  </a:lnTo>
                  <a:lnTo>
                    <a:pt x="195" y="147"/>
                  </a:lnTo>
                  <a:lnTo>
                    <a:pt x="193" y="147"/>
                  </a:lnTo>
                  <a:lnTo>
                    <a:pt x="195" y="139"/>
                  </a:lnTo>
                  <a:lnTo>
                    <a:pt x="196" y="129"/>
                  </a:lnTo>
                  <a:lnTo>
                    <a:pt x="196" y="125"/>
                  </a:lnTo>
                  <a:lnTo>
                    <a:pt x="199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5" y="116"/>
                  </a:lnTo>
                  <a:lnTo>
                    <a:pt x="205" y="115"/>
                  </a:lnTo>
                  <a:lnTo>
                    <a:pt x="206" y="115"/>
                  </a:lnTo>
                  <a:lnTo>
                    <a:pt x="207" y="108"/>
                  </a:lnTo>
                  <a:lnTo>
                    <a:pt x="210" y="107"/>
                  </a:lnTo>
                  <a:lnTo>
                    <a:pt x="214" y="105"/>
                  </a:lnTo>
                  <a:lnTo>
                    <a:pt x="214" y="104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9" y="104"/>
                  </a:lnTo>
                  <a:lnTo>
                    <a:pt x="223" y="106"/>
                  </a:lnTo>
                  <a:lnTo>
                    <a:pt x="229" y="104"/>
                  </a:lnTo>
                  <a:lnTo>
                    <a:pt x="242" y="104"/>
                  </a:lnTo>
                  <a:lnTo>
                    <a:pt x="259" y="90"/>
                  </a:lnTo>
                  <a:lnTo>
                    <a:pt x="264" y="84"/>
                  </a:lnTo>
                  <a:lnTo>
                    <a:pt x="266" y="81"/>
                  </a:lnTo>
                  <a:lnTo>
                    <a:pt x="270" y="76"/>
                  </a:lnTo>
                  <a:lnTo>
                    <a:pt x="270" y="71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02" name="Freeform 168">
              <a:extLst>
                <a:ext uri="{FF2B5EF4-FFF2-40B4-BE49-F238E27FC236}">
                  <a16:creationId xmlns:a16="http://schemas.microsoft.com/office/drawing/2014/main" id="{D278BD80-CFDA-B7B7-879E-02541901F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07" y="2541712"/>
              <a:ext cx="13175" cy="17128"/>
            </a:xfrm>
            <a:custGeom>
              <a:avLst/>
              <a:gdLst>
                <a:gd name="T0" fmla="*/ 28 w 70"/>
                <a:gd name="T1" fmla="*/ 0 h 89"/>
                <a:gd name="T2" fmla="*/ 27 w 70"/>
                <a:gd name="T3" fmla="*/ 3 h 89"/>
                <a:gd name="T4" fmla="*/ 24 w 70"/>
                <a:gd name="T5" fmla="*/ 4 h 89"/>
                <a:gd name="T6" fmla="*/ 21 w 70"/>
                <a:gd name="T7" fmla="*/ 7 h 89"/>
                <a:gd name="T8" fmla="*/ 17 w 70"/>
                <a:gd name="T9" fmla="*/ 7 h 89"/>
                <a:gd name="T10" fmla="*/ 13 w 70"/>
                <a:gd name="T11" fmla="*/ 11 h 89"/>
                <a:gd name="T12" fmla="*/ 5 w 70"/>
                <a:gd name="T13" fmla="*/ 20 h 89"/>
                <a:gd name="T14" fmla="*/ 4 w 70"/>
                <a:gd name="T15" fmla="*/ 31 h 89"/>
                <a:gd name="T16" fmla="*/ 9 w 70"/>
                <a:gd name="T17" fmla="*/ 34 h 89"/>
                <a:gd name="T18" fmla="*/ 8 w 70"/>
                <a:gd name="T19" fmla="*/ 40 h 89"/>
                <a:gd name="T20" fmla="*/ 11 w 70"/>
                <a:gd name="T21" fmla="*/ 42 h 89"/>
                <a:gd name="T22" fmla="*/ 10 w 70"/>
                <a:gd name="T23" fmla="*/ 49 h 89"/>
                <a:gd name="T24" fmla="*/ 8 w 70"/>
                <a:gd name="T25" fmla="*/ 51 h 89"/>
                <a:gd name="T26" fmla="*/ 4 w 70"/>
                <a:gd name="T27" fmla="*/ 54 h 89"/>
                <a:gd name="T28" fmla="*/ 0 w 70"/>
                <a:gd name="T29" fmla="*/ 65 h 89"/>
                <a:gd name="T30" fmla="*/ 2 w 70"/>
                <a:gd name="T31" fmla="*/ 67 h 89"/>
                <a:gd name="T32" fmla="*/ 13 w 70"/>
                <a:gd name="T33" fmla="*/ 75 h 89"/>
                <a:gd name="T34" fmla="*/ 13 w 70"/>
                <a:gd name="T35" fmla="*/ 86 h 89"/>
                <a:gd name="T36" fmla="*/ 29 w 70"/>
                <a:gd name="T37" fmla="*/ 89 h 89"/>
                <a:gd name="T38" fmla="*/ 37 w 70"/>
                <a:gd name="T39" fmla="*/ 84 h 89"/>
                <a:gd name="T40" fmla="*/ 44 w 70"/>
                <a:gd name="T41" fmla="*/ 87 h 89"/>
                <a:gd name="T42" fmla="*/ 44 w 70"/>
                <a:gd name="T43" fmla="*/ 78 h 89"/>
                <a:gd name="T44" fmla="*/ 53 w 70"/>
                <a:gd name="T45" fmla="*/ 76 h 89"/>
                <a:gd name="T46" fmla="*/ 59 w 70"/>
                <a:gd name="T47" fmla="*/ 73 h 89"/>
                <a:gd name="T48" fmla="*/ 64 w 70"/>
                <a:gd name="T49" fmla="*/ 67 h 89"/>
                <a:gd name="T50" fmla="*/ 70 w 70"/>
                <a:gd name="T51" fmla="*/ 57 h 89"/>
                <a:gd name="T52" fmla="*/ 68 w 70"/>
                <a:gd name="T53" fmla="*/ 43 h 89"/>
                <a:gd name="T54" fmla="*/ 65 w 70"/>
                <a:gd name="T55" fmla="*/ 40 h 89"/>
                <a:gd name="T56" fmla="*/ 53 w 70"/>
                <a:gd name="T57" fmla="*/ 31 h 89"/>
                <a:gd name="T58" fmla="*/ 50 w 70"/>
                <a:gd name="T59" fmla="*/ 26 h 89"/>
                <a:gd name="T60" fmla="*/ 46 w 70"/>
                <a:gd name="T61" fmla="*/ 18 h 89"/>
                <a:gd name="T62" fmla="*/ 43 w 70"/>
                <a:gd name="T63" fmla="*/ 13 h 89"/>
                <a:gd name="T64" fmla="*/ 37 w 70"/>
                <a:gd name="T65" fmla="*/ 4 h 89"/>
                <a:gd name="T66" fmla="*/ 32 w 70"/>
                <a:gd name="T67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89">
                  <a:moveTo>
                    <a:pt x="29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3" y="11"/>
                  </a:lnTo>
                  <a:lnTo>
                    <a:pt x="10" y="18"/>
                  </a:lnTo>
                  <a:lnTo>
                    <a:pt x="5" y="20"/>
                  </a:lnTo>
                  <a:lnTo>
                    <a:pt x="2" y="27"/>
                  </a:lnTo>
                  <a:lnTo>
                    <a:pt x="4" y="31"/>
                  </a:lnTo>
                  <a:lnTo>
                    <a:pt x="8" y="32"/>
                  </a:lnTo>
                  <a:lnTo>
                    <a:pt x="9" y="34"/>
                  </a:lnTo>
                  <a:lnTo>
                    <a:pt x="10" y="36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1" y="42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4" y="54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2" y="67"/>
                  </a:lnTo>
                  <a:lnTo>
                    <a:pt x="8" y="71"/>
                  </a:lnTo>
                  <a:lnTo>
                    <a:pt x="13" y="75"/>
                  </a:lnTo>
                  <a:lnTo>
                    <a:pt x="15" y="78"/>
                  </a:lnTo>
                  <a:lnTo>
                    <a:pt x="13" y="86"/>
                  </a:lnTo>
                  <a:lnTo>
                    <a:pt x="21" y="89"/>
                  </a:lnTo>
                  <a:lnTo>
                    <a:pt x="29" y="89"/>
                  </a:lnTo>
                  <a:lnTo>
                    <a:pt x="33" y="86"/>
                  </a:lnTo>
                  <a:lnTo>
                    <a:pt x="37" y="84"/>
                  </a:lnTo>
                  <a:lnTo>
                    <a:pt x="40" y="86"/>
                  </a:lnTo>
                  <a:lnTo>
                    <a:pt x="44" y="87"/>
                  </a:lnTo>
                  <a:lnTo>
                    <a:pt x="44" y="84"/>
                  </a:lnTo>
                  <a:lnTo>
                    <a:pt x="44" y="78"/>
                  </a:lnTo>
                  <a:lnTo>
                    <a:pt x="46" y="76"/>
                  </a:lnTo>
                  <a:lnTo>
                    <a:pt x="53" y="76"/>
                  </a:lnTo>
                  <a:lnTo>
                    <a:pt x="56" y="73"/>
                  </a:lnTo>
                  <a:lnTo>
                    <a:pt x="59" y="73"/>
                  </a:lnTo>
                  <a:lnTo>
                    <a:pt x="60" y="69"/>
                  </a:lnTo>
                  <a:lnTo>
                    <a:pt x="64" y="67"/>
                  </a:lnTo>
                  <a:lnTo>
                    <a:pt x="68" y="64"/>
                  </a:lnTo>
                  <a:lnTo>
                    <a:pt x="70" y="57"/>
                  </a:lnTo>
                  <a:lnTo>
                    <a:pt x="68" y="51"/>
                  </a:lnTo>
                  <a:lnTo>
                    <a:pt x="68" y="43"/>
                  </a:lnTo>
                  <a:lnTo>
                    <a:pt x="67" y="40"/>
                  </a:lnTo>
                  <a:lnTo>
                    <a:pt x="65" y="40"/>
                  </a:lnTo>
                  <a:lnTo>
                    <a:pt x="62" y="40"/>
                  </a:lnTo>
                  <a:lnTo>
                    <a:pt x="53" y="31"/>
                  </a:lnTo>
                  <a:lnTo>
                    <a:pt x="51" y="28"/>
                  </a:lnTo>
                  <a:lnTo>
                    <a:pt x="50" y="26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2" y="1"/>
                  </a:lnTo>
                  <a:lnTo>
                    <a:pt x="29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03" name="Freeform 169">
              <a:extLst>
                <a:ext uri="{FF2B5EF4-FFF2-40B4-BE49-F238E27FC236}">
                  <a16:creationId xmlns:a16="http://schemas.microsoft.com/office/drawing/2014/main" id="{C4AA0D33-7B25-E305-24BB-5BAE85BAF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42" y="2579921"/>
              <a:ext cx="6588" cy="6588"/>
            </a:xfrm>
            <a:custGeom>
              <a:avLst/>
              <a:gdLst>
                <a:gd name="T0" fmla="*/ 37 w 37"/>
                <a:gd name="T1" fmla="*/ 21 h 30"/>
                <a:gd name="T2" fmla="*/ 34 w 37"/>
                <a:gd name="T3" fmla="*/ 20 h 30"/>
                <a:gd name="T4" fmla="*/ 34 w 37"/>
                <a:gd name="T5" fmla="*/ 19 h 30"/>
                <a:gd name="T6" fmla="*/ 29 w 37"/>
                <a:gd name="T7" fmla="*/ 19 h 30"/>
                <a:gd name="T8" fmla="*/ 27 w 37"/>
                <a:gd name="T9" fmla="*/ 17 h 30"/>
                <a:gd name="T10" fmla="*/ 26 w 37"/>
                <a:gd name="T11" fmla="*/ 17 h 30"/>
                <a:gd name="T12" fmla="*/ 25 w 37"/>
                <a:gd name="T13" fmla="*/ 13 h 30"/>
                <a:gd name="T14" fmla="*/ 23 w 37"/>
                <a:gd name="T15" fmla="*/ 13 h 30"/>
                <a:gd name="T16" fmla="*/ 21 w 37"/>
                <a:gd name="T17" fmla="*/ 13 h 30"/>
                <a:gd name="T18" fmla="*/ 19 w 37"/>
                <a:gd name="T19" fmla="*/ 10 h 30"/>
                <a:gd name="T20" fmla="*/ 18 w 37"/>
                <a:gd name="T21" fmla="*/ 10 h 30"/>
                <a:gd name="T22" fmla="*/ 17 w 37"/>
                <a:gd name="T23" fmla="*/ 8 h 30"/>
                <a:gd name="T24" fmla="*/ 15 w 37"/>
                <a:gd name="T25" fmla="*/ 8 h 30"/>
                <a:gd name="T26" fmla="*/ 15 w 37"/>
                <a:gd name="T27" fmla="*/ 6 h 30"/>
                <a:gd name="T28" fmla="*/ 14 w 37"/>
                <a:gd name="T29" fmla="*/ 2 h 30"/>
                <a:gd name="T30" fmla="*/ 14 w 37"/>
                <a:gd name="T31" fmla="*/ 1 h 30"/>
                <a:gd name="T32" fmla="*/ 12 w 37"/>
                <a:gd name="T33" fmla="*/ 0 h 30"/>
                <a:gd name="T34" fmla="*/ 8 w 37"/>
                <a:gd name="T35" fmla="*/ 0 h 30"/>
                <a:gd name="T36" fmla="*/ 7 w 37"/>
                <a:gd name="T37" fmla="*/ 6 h 30"/>
                <a:gd name="T38" fmla="*/ 5 w 37"/>
                <a:gd name="T39" fmla="*/ 10 h 30"/>
                <a:gd name="T40" fmla="*/ 1 w 37"/>
                <a:gd name="T41" fmla="*/ 10 h 30"/>
                <a:gd name="T42" fmla="*/ 1 w 37"/>
                <a:gd name="T43" fmla="*/ 13 h 30"/>
                <a:gd name="T44" fmla="*/ 0 w 37"/>
                <a:gd name="T45" fmla="*/ 16 h 30"/>
                <a:gd name="T46" fmla="*/ 1 w 37"/>
                <a:gd name="T47" fmla="*/ 16 h 30"/>
                <a:gd name="T48" fmla="*/ 5 w 37"/>
                <a:gd name="T49" fmla="*/ 17 h 30"/>
                <a:gd name="T50" fmla="*/ 5 w 37"/>
                <a:gd name="T51" fmla="*/ 20 h 30"/>
                <a:gd name="T52" fmla="*/ 7 w 37"/>
                <a:gd name="T53" fmla="*/ 21 h 30"/>
                <a:gd name="T54" fmla="*/ 8 w 37"/>
                <a:gd name="T55" fmla="*/ 21 h 30"/>
                <a:gd name="T56" fmla="*/ 10 w 37"/>
                <a:gd name="T57" fmla="*/ 22 h 30"/>
                <a:gd name="T58" fmla="*/ 15 w 37"/>
                <a:gd name="T59" fmla="*/ 22 h 30"/>
                <a:gd name="T60" fmla="*/ 18 w 37"/>
                <a:gd name="T61" fmla="*/ 24 h 30"/>
                <a:gd name="T62" fmla="*/ 19 w 37"/>
                <a:gd name="T63" fmla="*/ 28 h 30"/>
                <a:gd name="T64" fmla="*/ 23 w 37"/>
                <a:gd name="T65" fmla="*/ 28 h 30"/>
                <a:gd name="T66" fmla="*/ 23 w 37"/>
                <a:gd name="T67" fmla="*/ 29 h 30"/>
                <a:gd name="T68" fmla="*/ 26 w 37"/>
                <a:gd name="T69" fmla="*/ 30 h 30"/>
                <a:gd name="T70" fmla="*/ 30 w 37"/>
                <a:gd name="T71" fmla="*/ 30 h 30"/>
                <a:gd name="T72" fmla="*/ 32 w 37"/>
                <a:gd name="T73" fmla="*/ 28 h 30"/>
                <a:gd name="T74" fmla="*/ 34 w 37"/>
                <a:gd name="T75" fmla="*/ 28 h 30"/>
                <a:gd name="T76" fmla="*/ 34 w 37"/>
                <a:gd name="T77" fmla="*/ 24 h 30"/>
                <a:gd name="T78" fmla="*/ 36 w 37"/>
                <a:gd name="T79" fmla="*/ 23 h 30"/>
                <a:gd name="T80" fmla="*/ 36 w 37"/>
                <a:gd name="T81" fmla="*/ 22 h 30"/>
                <a:gd name="T82" fmla="*/ 37 w 37"/>
                <a:gd name="T83" fmla="*/ 22 h 30"/>
                <a:gd name="T84" fmla="*/ 37 w 37"/>
                <a:gd name="T8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30">
                  <a:moveTo>
                    <a:pt x="37" y="21"/>
                  </a:moveTo>
                  <a:lnTo>
                    <a:pt x="34" y="20"/>
                  </a:lnTo>
                  <a:lnTo>
                    <a:pt x="34" y="19"/>
                  </a:lnTo>
                  <a:lnTo>
                    <a:pt x="29" y="19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7" y="6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5" y="22"/>
                  </a:lnTo>
                  <a:lnTo>
                    <a:pt x="18" y="24"/>
                  </a:lnTo>
                  <a:lnTo>
                    <a:pt x="19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7" y="21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04" name="Freeform 170">
              <a:extLst>
                <a:ext uri="{FF2B5EF4-FFF2-40B4-BE49-F238E27FC236}">
                  <a16:creationId xmlns:a16="http://schemas.microsoft.com/office/drawing/2014/main" id="{9E7EF4D5-36B6-3D31-EAD0-FC08CBF3E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57" y="2568063"/>
              <a:ext cx="2635" cy="3953"/>
            </a:xfrm>
            <a:custGeom>
              <a:avLst/>
              <a:gdLst>
                <a:gd name="T0" fmla="*/ 3 w 18"/>
                <a:gd name="T1" fmla="*/ 3 h 20"/>
                <a:gd name="T2" fmla="*/ 2 w 18"/>
                <a:gd name="T3" fmla="*/ 3 h 20"/>
                <a:gd name="T4" fmla="*/ 2 w 18"/>
                <a:gd name="T5" fmla="*/ 5 h 20"/>
                <a:gd name="T6" fmla="*/ 0 w 18"/>
                <a:gd name="T7" fmla="*/ 8 h 20"/>
                <a:gd name="T8" fmla="*/ 2 w 18"/>
                <a:gd name="T9" fmla="*/ 9 h 20"/>
                <a:gd name="T10" fmla="*/ 3 w 18"/>
                <a:gd name="T11" fmla="*/ 9 h 20"/>
                <a:gd name="T12" fmla="*/ 3 w 18"/>
                <a:gd name="T13" fmla="*/ 11 h 20"/>
                <a:gd name="T14" fmla="*/ 3 w 18"/>
                <a:gd name="T15" fmla="*/ 13 h 20"/>
                <a:gd name="T16" fmla="*/ 5 w 18"/>
                <a:gd name="T17" fmla="*/ 14 h 20"/>
                <a:gd name="T18" fmla="*/ 7 w 18"/>
                <a:gd name="T19" fmla="*/ 18 h 20"/>
                <a:gd name="T20" fmla="*/ 13 w 18"/>
                <a:gd name="T21" fmla="*/ 18 h 20"/>
                <a:gd name="T22" fmla="*/ 14 w 18"/>
                <a:gd name="T23" fmla="*/ 20 h 20"/>
                <a:gd name="T24" fmla="*/ 14 w 18"/>
                <a:gd name="T25" fmla="*/ 18 h 20"/>
                <a:gd name="T26" fmla="*/ 16 w 18"/>
                <a:gd name="T27" fmla="*/ 18 h 20"/>
                <a:gd name="T28" fmla="*/ 18 w 18"/>
                <a:gd name="T29" fmla="*/ 16 h 20"/>
                <a:gd name="T30" fmla="*/ 17 w 18"/>
                <a:gd name="T31" fmla="*/ 14 h 20"/>
                <a:gd name="T32" fmla="*/ 16 w 18"/>
                <a:gd name="T33" fmla="*/ 14 h 20"/>
                <a:gd name="T34" fmla="*/ 16 w 18"/>
                <a:gd name="T35" fmla="*/ 11 h 20"/>
                <a:gd name="T36" fmla="*/ 13 w 18"/>
                <a:gd name="T37" fmla="*/ 11 h 20"/>
                <a:gd name="T38" fmla="*/ 13 w 18"/>
                <a:gd name="T39" fmla="*/ 9 h 20"/>
                <a:gd name="T40" fmla="*/ 7 w 18"/>
                <a:gd name="T41" fmla="*/ 9 h 20"/>
                <a:gd name="T42" fmla="*/ 5 w 18"/>
                <a:gd name="T43" fmla="*/ 5 h 20"/>
                <a:gd name="T44" fmla="*/ 7 w 18"/>
                <a:gd name="T45" fmla="*/ 5 h 20"/>
                <a:gd name="T46" fmla="*/ 7 w 18"/>
                <a:gd name="T47" fmla="*/ 3 h 20"/>
                <a:gd name="T48" fmla="*/ 5 w 18"/>
                <a:gd name="T49" fmla="*/ 3 h 20"/>
                <a:gd name="T50" fmla="*/ 5 w 18"/>
                <a:gd name="T51" fmla="*/ 0 h 20"/>
                <a:gd name="T52" fmla="*/ 3 w 18"/>
                <a:gd name="T53" fmla="*/ 0 h 20"/>
                <a:gd name="T54" fmla="*/ 3 w 18"/>
                <a:gd name="T5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7" y="18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7" y="9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05" name="Freeform 171">
              <a:extLst>
                <a:ext uri="{FF2B5EF4-FFF2-40B4-BE49-F238E27FC236}">
                  <a16:creationId xmlns:a16="http://schemas.microsoft.com/office/drawing/2014/main" id="{8D6659A6-9F72-3580-5A4D-47001ECAC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78" y="2379655"/>
              <a:ext cx="9223" cy="5270"/>
            </a:xfrm>
            <a:custGeom>
              <a:avLst/>
              <a:gdLst>
                <a:gd name="T0" fmla="*/ 16 w 51"/>
                <a:gd name="T1" fmla="*/ 0 h 33"/>
                <a:gd name="T2" fmla="*/ 14 w 51"/>
                <a:gd name="T3" fmla="*/ 2 h 33"/>
                <a:gd name="T4" fmla="*/ 13 w 51"/>
                <a:gd name="T5" fmla="*/ 5 h 33"/>
                <a:gd name="T6" fmla="*/ 11 w 51"/>
                <a:gd name="T7" fmla="*/ 5 h 33"/>
                <a:gd name="T8" fmla="*/ 11 w 51"/>
                <a:gd name="T9" fmla="*/ 8 h 33"/>
                <a:gd name="T10" fmla="*/ 5 w 51"/>
                <a:gd name="T11" fmla="*/ 10 h 33"/>
                <a:gd name="T12" fmla="*/ 3 w 51"/>
                <a:gd name="T13" fmla="*/ 11 h 33"/>
                <a:gd name="T14" fmla="*/ 2 w 51"/>
                <a:gd name="T15" fmla="*/ 16 h 33"/>
                <a:gd name="T16" fmla="*/ 0 w 51"/>
                <a:gd name="T17" fmla="*/ 17 h 33"/>
                <a:gd name="T18" fmla="*/ 0 w 51"/>
                <a:gd name="T19" fmla="*/ 21 h 33"/>
                <a:gd name="T20" fmla="*/ 0 w 51"/>
                <a:gd name="T21" fmla="*/ 23 h 33"/>
                <a:gd name="T22" fmla="*/ 2 w 51"/>
                <a:gd name="T23" fmla="*/ 24 h 33"/>
                <a:gd name="T24" fmla="*/ 3 w 51"/>
                <a:gd name="T25" fmla="*/ 29 h 33"/>
                <a:gd name="T26" fmla="*/ 19 w 51"/>
                <a:gd name="T27" fmla="*/ 29 h 33"/>
                <a:gd name="T28" fmla="*/ 22 w 51"/>
                <a:gd name="T29" fmla="*/ 27 h 33"/>
                <a:gd name="T30" fmla="*/ 22 w 51"/>
                <a:gd name="T31" fmla="*/ 24 h 33"/>
                <a:gd name="T32" fmla="*/ 25 w 51"/>
                <a:gd name="T33" fmla="*/ 24 h 33"/>
                <a:gd name="T34" fmla="*/ 27 w 51"/>
                <a:gd name="T35" fmla="*/ 27 h 33"/>
                <a:gd name="T36" fmla="*/ 30 w 51"/>
                <a:gd name="T37" fmla="*/ 29 h 33"/>
                <a:gd name="T38" fmla="*/ 38 w 51"/>
                <a:gd name="T39" fmla="*/ 29 h 33"/>
                <a:gd name="T40" fmla="*/ 40 w 51"/>
                <a:gd name="T41" fmla="*/ 33 h 33"/>
                <a:gd name="T42" fmla="*/ 49 w 51"/>
                <a:gd name="T43" fmla="*/ 33 h 33"/>
                <a:gd name="T44" fmla="*/ 51 w 51"/>
                <a:gd name="T45" fmla="*/ 32 h 33"/>
                <a:gd name="T46" fmla="*/ 51 w 51"/>
                <a:gd name="T47" fmla="*/ 19 h 33"/>
                <a:gd name="T48" fmla="*/ 49 w 51"/>
                <a:gd name="T49" fmla="*/ 17 h 33"/>
                <a:gd name="T50" fmla="*/ 49 w 51"/>
                <a:gd name="T51" fmla="*/ 16 h 33"/>
                <a:gd name="T52" fmla="*/ 48 w 51"/>
                <a:gd name="T53" fmla="*/ 13 h 33"/>
                <a:gd name="T54" fmla="*/ 47 w 51"/>
                <a:gd name="T55" fmla="*/ 13 h 33"/>
                <a:gd name="T56" fmla="*/ 46 w 51"/>
                <a:gd name="T57" fmla="*/ 12 h 33"/>
                <a:gd name="T58" fmla="*/ 46 w 51"/>
                <a:gd name="T59" fmla="*/ 13 h 33"/>
                <a:gd name="T60" fmla="*/ 40 w 51"/>
                <a:gd name="T61" fmla="*/ 13 h 33"/>
                <a:gd name="T62" fmla="*/ 38 w 51"/>
                <a:gd name="T63" fmla="*/ 12 h 33"/>
                <a:gd name="T64" fmla="*/ 36 w 51"/>
                <a:gd name="T65" fmla="*/ 13 h 33"/>
                <a:gd name="T66" fmla="*/ 33 w 51"/>
                <a:gd name="T67" fmla="*/ 13 h 33"/>
                <a:gd name="T68" fmla="*/ 30 w 51"/>
                <a:gd name="T69" fmla="*/ 11 h 33"/>
                <a:gd name="T70" fmla="*/ 27 w 51"/>
                <a:gd name="T71" fmla="*/ 10 h 33"/>
                <a:gd name="T72" fmla="*/ 25 w 51"/>
                <a:gd name="T73" fmla="*/ 8 h 33"/>
                <a:gd name="T74" fmla="*/ 22 w 51"/>
                <a:gd name="T75" fmla="*/ 2 h 33"/>
                <a:gd name="T76" fmla="*/ 20 w 51"/>
                <a:gd name="T77" fmla="*/ 0 h 33"/>
                <a:gd name="T78" fmla="*/ 16 w 51"/>
                <a:gd name="T7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33">
                  <a:moveTo>
                    <a:pt x="16" y="0"/>
                  </a:moveTo>
                  <a:lnTo>
                    <a:pt x="14" y="2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3" y="29"/>
                  </a:lnTo>
                  <a:lnTo>
                    <a:pt x="19" y="29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7"/>
                  </a:lnTo>
                  <a:lnTo>
                    <a:pt x="30" y="29"/>
                  </a:lnTo>
                  <a:lnTo>
                    <a:pt x="38" y="29"/>
                  </a:lnTo>
                  <a:lnTo>
                    <a:pt x="40" y="33"/>
                  </a:lnTo>
                  <a:lnTo>
                    <a:pt x="49" y="33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8" y="12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06" name="Freeform 172">
              <a:extLst>
                <a:ext uri="{FF2B5EF4-FFF2-40B4-BE49-F238E27FC236}">
                  <a16:creationId xmlns:a16="http://schemas.microsoft.com/office/drawing/2014/main" id="{94DB6082-F4F7-D5FB-8AF4-0A0B2573C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58" y="2399418"/>
              <a:ext cx="3953" cy="1318"/>
            </a:xfrm>
            <a:custGeom>
              <a:avLst/>
              <a:gdLst>
                <a:gd name="T0" fmla="*/ 2 w 22"/>
                <a:gd name="T1" fmla="*/ 0 h 11"/>
                <a:gd name="T2" fmla="*/ 2 w 22"/>
                <a:gd name="T3" fmla="*/ 2 h 11"/>
                <a:gd name="T4" fmla="*/ 0 w 22"/>
                <a:gd name="T5" fmla="*/ 2 h 11"/>
                <a:gd name="T6" fmla="*/ 0 w 22"/>
                <a:gd name="T7" fmla="*/ 11 h 11"/>
                <a:gd name="T8" fmla="*/ 19 w 22"/>
                <a:gd name="T9" fmla="*/ 11 h 11"/>
                <a:gd name="T10" fmla="*/ 22 w 22"/>
                <a:gd name="T11" fmla="*/ 9 h 11"/>
                <a:gd name="T12" fmla="*/ 22 w 22"/>
                <a:gd name="T13" fmla="*/ 2 h 11"/>
                <a:gd name="T14" fmla="*/ 13 w 22"/>
                <a:gd name="T15" fmla="*/ 2 h 11"/>
                <a:gd name="T16" fmla="*/ 13 w 22"/>
                <a:gd name="T17" fmla="*/ 0 h 11"/>
                <a:gd name="T18" fmla="*/ 2 w 22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1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11"/>
                  </a:lnTo>
                  <a:lnTo>
                    <a:pt x="19" y="11"/>
                  </a:lnTo>
                  <a:lnTo>
                    <a:pt x="22" y="9"/>
                  </a:lnTo>
                  <a:lnTo>
                    <a:pt x="22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2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07" name="Freeform 173">
              <a:extLst>
                <a:ext uri="{FF2B5EF4-FFF2-40B4-BE49-F238E27FC236}">
                  <a16:creationId xmlns:a16="http://schemas.microsoft.com/office/drawing/2014/main" id="{354E9A43-A4F1-EA9D-191C-0055CBC1F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3" y="2380973"/>
              <a:ext cx="6588" cy="5270"/>
            </a:xfrm>
            <a:custGeom>
              <a:avLst/>
              <a:gdLst>
                <a:gd name="T0" fmla="*/ 13 w 38"/>
                <a:gd name="T1" fmla="*/ 8 h 27"/>
                <a:gd name="T2" fmla="*/ 7 w 38"/>
                <a:gd name="T3" fmla="*/ 9 h 27"/>
                <a:gd name="T4" fmla="*/ 3 w 38"/>
                <a:gd name="T5" fmla="*/ 9 h 27"/>
                <a:gd name="T6" fmla="*/ 3 w 38"/>
                <a:gd name="T7" fmla="*/ 11 h 27"/>
                <a:gd name="T8" fmla="*/ 2 w 38"/>
                <a:gd name="T9" fmla="*/ 11 h 27"/>
                <a:gd name="T10" fmla="*/ 0 w 38"/>
                <a:gd name="T11" fmla="*/ 12 h 27"/>
                <a:gd name="T12" fmla="*/ 0 w 38"/>
                <a:gd name="T13" fmla="*/ 16 h 27"/>
                <a:gd name="T14" fmla="*/ 0 w 38"/>
                <a:gd name="T15" fmla="*/ 19 h 27"/>
                <a:gd name="T16" fmla="*/ 3 w 38"/>
                <a:gd name="T17" fmla="*/ 19 h 27"/>
                <a:gd name="T18" fmla="*/ 3 w 38"/>
                <a:gd name="T19" fmla="*/ 22 h 27"/>
                <a:gd name="T20" fmla="*/ 3 w 38"/>
                <a:gd name="T21" fmla="*/ 23 h 27"/>
                <a:gd name="T22" fmla="*/ 5 w 38"/>
                <a:gd name="T23" fmla="*/ 22 h 27"/>
                <a:gd name="T24" fmla="*/ 7 w 38"/>
                <a:gd name="T25" fmla="*/ 22 h 27"/>
                <a:gd name="T26" fmla="*/ 10 w 38"/>
                <a:gd name="T27" fmla="*/ 23 h 27"/>
                <a:gd name="T28" fmla="*/ 12 w 38"/>
                <a:gd name="T29" fmla="*/ 24 h 27"/>
                <a:gd name="T30" fmla="*/ 13 w 38"/>
                <a:gd name="T31" fmla="*/ 27 h 27"/>
                <a:gd name="T32" fmla="*/ 16 w 38"/>
                <a:gd name="T33" fmla="*/ 27 h 27"/>
                <a:gd name="T34" fmla="*/ 18 w 38"/>
                <a:gd name="T35" fmla="*/ 22 h 27"/>
                <a:gd name="T36" fmla="*/ 20 w 38"/>
                <a:gd name="T37" fmla="*/ 23 h 27"/>
                <a:gd name="T38" fmla="*/ 20 w 38"/>
                <a:gd name="T39" fmla="*/ 22 h 27"/>
                <a:gd name="T40" fmla="*/ 21 w 38"/>
                <a:gd name="T41" fmla="*/ 22 h 27"/>
                <a:gd name="T42" fmla="*/ 21 w 38"/>
                <a:gd name="T43" fmla="*/ 21 h 27"/>
                <a:gd name="T44" fmla="*/ 22 w 38"/>
                <a:gd name="T45" fmla="*/ 21 h 27"/>
                <a:gd name="T46" fmla="*/ 25 w 38"/>
                <a:gd name="T47" fmla="*/ 20 h 27"/>
                <a:gd name="T48" fmla="*/ 32 w 38"/>
                <a:gd name="T49" fmla="*/ 20 h 27"/>
                <a:gd name="T50" fmla="*/ 35 w 38"/>
                <a:gd name="T51" fmla="*/ 19 h 27"/>
                <a:gd name="T52" fmla="*/ 32 w 38"/>
                <a:gd name="T53" fmla="*/ 15 h 27"/>
                <a:gd name="T54" fmla="*/ 32 w 38"/>
                <a:gd name="T55" fmla="*/ 11 h 27"/>
                <a:gd name="T56" fmla="*/ 35 w 38"/>
                <a:gd name="T57" fmla="*/ 11 h 27"/>
                <a:gd name="T58" fmla="*/ 36 w 38"/>
                <a:gd name="T59" fmla="*/ 9 h 27"/>
                <a:gd name="T60" fmla="*/ 38 w 38"/>
                <a:gd name="T61" fmla="*/ 9 h 27"/>
                <a:gd name="T62" fmla="*/ 38 w 38"/>
                <a:gd name="T63" fmla="*/ 6 h 27"/>
                <a:gd name="T64" fmla="*/ 36 w 38"/>
                <a:gd name="T65" fmla="*/ 6 h 27"/>
                <a:gd name="T66" fmla="*/ 35 w 38"/>
                <a:gd name="T67" fmla="*/ 0 h 27"/>
                <a:gd name="T68" fmla="*/ 32 w 38"/>
                <a:gd name="T69" fmla="*/ 3 h 27"/>
                <a:gd name="T70" fmla="*/ 31 w 38"/>
                <a:gd name="T71" fmla="*/ 3 h 27"/>
                <a:gd name="T72" fmla="*/ 31 w 38"/>
                <a:gd name="T73" fmla="*/ 4 h 27"/>
                <a:gd name="T74" fmla="*/ 29 w 38"/>
                <a:gd name="T75" fmla="*/ 6 h 27"/>
                <a:gd name="T76" fmla="*/ 14 w 38"/>
                <a:gd name="T77" fmla="*/ 6 h 27"/>
                <a:gd name="T78" fmla="*/ 13 w 38"/>
                <a:gd name="T7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27">
                  <a:moveTo>
                    <a:pt x="13" y="8"/>
                  </a:moveTo>
                  <a:lnTo>
                    <a:pt x="7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3"/>
                  </a:lnTo>
                  <a:lnTo>
                    <a:pt x="12" y="24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8" y="22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5" y="20"/>
                  </a:lnTo>
                  <a:lnTo>
                    <a:pt x="32" y="20"/>
                  </a:lnTo>
                  <a:lnTo>
                    <a:pt x="35" y="19"/>
                  </a:lnTo>
                  <a:lnTo>
                    <a:pt x="32" y="15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5" y="0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14" y="6"/>
                  </a:lnTo>
                  <a:lnTo>
                    <a:pt x="13" y="8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08" name="Freeform 174">
              <a:extLst>
                <a:ext uri="{FF2B5EF4-FFF2-40B4-BE49-F238E27FC236}">
                  <a16:creationId xmlns:a16="http://schemas.microsoft.com/office/drawing/2014/main" id="{37B714A2-CFB4-4A1F-EE8F-6C12DE417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87" y="2344082"/>
              <a:ext cx="30303" cy="18445"/>
            </a:xfrm>
            <a:custGeom>
              <a:avLst/>
              <a:gdLst>
                <a:gd name="T0" fmla="*/ 2 w 162"/>
                <a:gd name="T1" fmla="*/ 4 h 95"/>
                <a:gd name="T2" fmla="*/ 1 w 162"/>
                <a:gd name="T3" fmla="*/ 6 h 95"/>
                <a:gd name="T4" fmla="*/ 4 w 162"/>
                <a:gd name="T5" fmla="*/ 19 h 95"/>
                <a:gd name="T6" fmla="*/ 4 w 162"/>
                <a:gd name="T7" fmla="*/ 22 h 95"/>
                <a:gd name="T8" fmla="*/ 31 w 162"/>
                <a:gd name="T9" fmla="*/ 20 h 95"/>
                <a:gd name="T10" fmla="*/ 42 w 162"/>
                <a:gd name="T11" fmla="*/ 19 h 95"/>
                <a:gd name="T12" fmla="*/ 45 w 162"/>
                <a:gd name="T13" fmla="*/ 20 h 95"/>
                <a:gd name="T14" fmla="*/ 50 w 162"/>
                <a:gd name="T15" fmla="*/ 22 h 95"/>
                <a:gd name="T16" fmla="*/ 54 w 162"/>
                <a:gd name="T17" fmla="*/ 26 h 95"/>
                <a:gd name="T18" fmla="*/ 56 w 162"/>
                <a:gd name="T19" fmla="*/ 29 h 95"/>
                <a:gd name="T20" fmla="*/ 62 w 162"/>
                <a:gd name="T21" fmla="*/ 30 h 95"/>
                <a:gd name="T22" fmla="*/ 65 w 162"/>
                <a:gd name="T23" fmla="*/ 31 h 95"/>
                <a:gd name="T24" fmla="*/ 67 w 162"/>
                <a:gd name="T25" fmla="*/ 33 h 95"/>
                <a:gd name="T26" fmla="*/ 73 w 162"/>
                <a:gd name="T27" fmla="*/ 39 h 95"/>
                <a:gd name="T28" fmla="*/ 75 w 162"/>
                <a:gd name="T29" fmla="*/ 41 h 95"/>
                <a:gd name="T30" fmla="*/ 74 w 162"/>
                <a:gd name="T31" fmla="*/ 55 h 95"/>
                <a:gd name="T32" fmla="*/ 74 w 162"/>
                <a:gd name="T33" fmla="*/ 58 h 95"/>
                <a:gd name="T34" fmla="*/ 73 w 162"/>
                <a:gd name="T35" fmla="*/ 59 h 95"/>
                <a:gd name="T36" fmla="*/ 67 w 162"/>
                <a:gd name="T37" fmla="*/ 66 h 95"/>
                <a:gd name="T38" fmla="*/ 65 w 162"/>
                <a:gd name="T39" fmla="*/ 68 h 95"/>
                <a:gd name="T40" fmla="*/ 65 w 162"/>
                <a:gd name="T41" fmla="*/ 71 h 95"/>
                <a:gd name="T42" fmla="*/ 62 w 162"/>
                <a:gd name="T43" fmla="*/ 74 h 95"/>
                <a:gd name="T44" fmla="*/ 56 w 162"/>
                <a:gd name="T45" fmla="*/ 77 h 95"/>
                <a:gd name="T46" fmla="*/ 53 w 162"/>
                <a:gd name="T47" fmla="*/ 91 h 95"/>
                <a:gd name="T48" fmla="*/ 58 w 162"/>
                <a:gd name="T49" fmla="*/ 95 h 95"/>
                <a:gd name="T50" fmla="*/ 61 w 162"/>
                <a:gd name="T51" fmla="*/ 93 h 95"/>
                <a:gd name="T52" fmla="*/ 64 w 162"/>
                <a:gd name="T53" fmla="*/ 93 h 95"/>
                <a:gd name="T54" fmla="*/ 67 w 162"/>
                <a:gd name="T55" fmla="*/ 86 h 95"/>
                <a:gd name="T56" fmla="*/ 67 w 162"/>
                <a:gd name="T57" fmla="*/ 77 h 95"/>
                <a:gd name="T58" fmla="*/ 78 w 162"/>
                <a:gd name="T59" fmla="*/ 75 h 95"/>
                <a:gd name="T60" fmla="*/ 86 w 162"/>
                <a:gd name="T61" fmla="*/ 82 h 95"/>
                <a:gd name="T62" fmla="*/ 102 w 162"/>
                <a:gd name="T63" fmla="*/ 77 h 95"/>
                <a:gd name="T64" fmla="*/ 107 w 162"/>
                <a:gd name="T65" fmla="*/ 73 h 95"/>
                <a:gd name="T66" fmla="*/ 108 w 162"/>
                <a:gd name="T67" fmla="*/ 71 h 95"/>
                <a:gd name="T68" fmla="*/ 111 w 162"/>
                <a:gd name="T69" fmla="*/ 61 h 95"/>
                <a:gd name="T70" fmla="*/ 111 w 162"/>
                <a:gd name="T71" fmla="*/ 55 h 95"/>
                <a:gd name="T72" fmla="*/ 113 w 162"/>
                <a:gd name="T73" fmla="*/ 53 h 95"/>
                <a:gd name="T74" fmla="*/ 116 w 162"/>
                <a:gd name="T75" fmla="*/ 50 h 95"/>
                <a:gd name="T76" fmla="*/ 120 w 162"/>
                <a:gd name="T77" fmla="*/ 44 h 95"/>
                <a:gd name="T78" fmla="*/ 121 w 162"/>
                <a:gd name="T79" fmla="*/ 43 h 95"/>
                <a:gd name="T80" fmla="*/ 122 w 162"/>
                <a:gd name="T81" fmla="*/ 42 h 95"/>
                <a:gd name="T82" fmla="*/ 131 w 162"/>
                <a:gd name="T83" fmla="*/ 41 h 95"/>
                <a:gd name="T84" fmla="*/ 132 w 162"/>
                <a:gd name="T85" fmla="*/ 40 h 95"/>
                <a:gd name="T86" fmla="*/ 133 w 162"/>
                <a:gd name="T87" fmla="*/ 39 h 95"/>
                <a:gd name="T88" fmla="*/ 138 w 162"/>
                <a:gd name="T89" fmla="*/ 37 h 95"/>
                <a:gd name="T90" fmla="*/ 142 w 162"/>
                <a:gd name="T91" fmla="*/ 33 h 95"/>
                <a:gd name="T92" fmla="*/ 149 w 162"/>
                <a:gd name="T93" fmla="*/ 30 h 95"/>
                <a:gd name="T94" fmla="*/ 151 w 162"/>
                <a:gd name="T95" fmla="*/ 30 h 95"/>
                <a:gd name="T96" fmla="*/ 157 w 162"/>
                <a:gd name="T97" fmla="*/ 28 h 95"/>
                <a:gd name="T98" fmla="*/ 160 w 162"/>
                <a:gd name="T99" fmla="*/ 22 h 95"/>
                <a:gd name="T100" fmla="*/ 160 w 162"/>
                <a:gd name="T101" fmla="*/ 19 h 95"/>
                <a:gd name="T102" fmla="*/ 160 w 162"/>
                <a:gd name="T103" fmla="*/ 15 h 95"/>
                <a:gd name="T104" fmla="*/ 157 w 162"/>
                <a:gd name="T105" fmla="*/ 11 h 95"/>
                <a:gd name="T106" fmla="*/ 151 w 162"/>
                <a:gd name="T107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95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1" y="6"/>
                  </a:lnTo>
                  <a:lnTo>
                    <a:pt x="4" y="9"/>
                  </a:lnTo>
                  <a:lnTo>
                    <a:pt x="4" y="19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29" y="22"/>
                  </a:lnTo>
                  <a:lnTo>
                    <a:pt x="31" y="20"/>
                  </a:lnTo>
                  <a:lnTo>
                    <a:pt x="34" y="19"/>
                  </a:lnTo>
                  <a:lnTo>
                    <a:pt x="42" y="19"/>
                  </a:lnTo>
                  <a:lnTo>
                    <a:pt x="43" y="20"/>
                  </a:lnTo>
                  <a:lnTo>
                    <a:pt x="45" y="20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3" y="26"/>
                  </a:lnTo>
                  <a:lnTo>
                    <a:pt x="54" y="26"/>
                  </a:lnTo>
                  <a:lnTo>
                    <a:pt x="56" y="28"/>
                  </a:lnTo>
                  <a:lnTo>
                    <a:pt x="56" y="29"/>
                  </a:lnTo>
                  <a:lnTo>
                    <a:pt x="58" y="30"/>
                  </a:lnTo>
                  <a:lnTo>
                    <a:pt x="62" y="30"/>
                  </a:lnTo>
                  <a:lnTo>
                    <a:pt x="64" y="31"/>
                  </a:lnTo>
                  <a:lnTo>
                    <a:pt x="65" y="31"/>
                  </a:lnTo>
                  <a:lnTo>
                    <a:pt x="66" y="31"/>
                  </a:lnTo>
                  <a:lnTo>
                    <a:pt x="67" y="33"/>
                  </a:lnTo>
                  <a:lnTo>
                    <a:pt x="69" y="39"/>
                  </a:lnTo>
                  <a:lnTo>
                    <a:pt x="73" y="39"/>
                  </a:lnTo>
                  <a:lnTo>
                    <a:pt x="73" y="40"/>
                  </a:lnTo>
                  <a:lnTo>
                    <a:pt x="75" y="41"/>
                  </a:lnTo>
                  <a:lnTo>
                    <a:pt x="75" y="55"/>
                  </a:lnTo>
                  <a:lnTo>
                    <a:pt x="74" y="55"/>
                  </a:lnTo>
                  <a:lnTo>
                    <a:pt x="74" y="56"/>
                  </a:lnTo>
                  <a:lnTo>
                    <a:pt x="74" y="58"/>
                  </a:lnTo>
                  <a:lnTo>
                    <a:pt x="73" y="58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67" y="66"/>
                  </a:lnTo>
                  <a:lnTo>
                    <a:pt x="66" y="68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4" y="71"/>
                  </a:lnTo>
                  <a:lnTo>
                    <a:pt x="62" y="74"/>
                  </a:lnTo>
                  <a:lnTo>
                    <a:pt x="62" y="75"/>
                  </a:lnTo>
                  <a:lnTo>
                    <a:pt x="56" y="77"/>
                  </a:lnTo>
                  <a:lnTo>
                    <a:pt x="53" y="77"/>
                  </a:lnTo>
                  <a:lnTo>
                    <a:pt x="53" y="91"/>
                  </a:lnTo>
                  <a:lnTo>
                    <a:pt x="54" y="95"/>
                  </a:lnTo>
                  <a:lnTo>
                    <a:pt x="58" y="95"/>
                  </a:lnTo>
                  <a:lnTo>
                    <a:pt x="61" y="94"/>
                  </a:lnTo>
                  <a:lnTo>
                    <a:pt x="61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5" y="88"/>
                  </a:lnTo>
                  <a:lnTo>
                    <a:pt x="67" y="86"/>
                  </a:lnTo>
                  <a:lnTo>
                    <a:pt x="67" y="82"/>
                  </a:lnTo>
                  <a:lnTo>
                    <a:pt x="67" y="77"/>
                  </a:lnTo>
                  <a:lnTo>
                    <a:pt x="69" y="75"/>
                  </a:lnTo>
                  <a:lnTo>
                    <a:pt x="78" y="75"/>
                  </a:lnTo>
                  <a:lnTo>
                    <a:pt x="80" y="80"/>
                  </a:lnTo>
                  <a:lnTo>
                    <a:pt x="86" y="82"/>
                  </a:lnTo>
                  <a:lnTo>
                    <a:pt x="98" y="82"/>
                  </a:lnTo>
                  <a:lnTo>
                    <a:pt x="102" y="77"/>
                  </a:lnTo>
                  <a:lnTo>
                    <a:pt x="105" y="75"/>
                  </a:lnTo>
                  <a:lnTo>
                    <a:pt x="107" y="73"/>
                  </a:lnTo>
                  <a:lnTo>
                    <a:pt x="107" y="71"/>
                  </a:lnTo>
                  <a:lnTo>
                    <a:pt x="108" y="71"/>
                  </a:lnTo>
                  <a:lnTo>
                    <a:pt x="108" y="64"/>
                  </a:lnTo>
                  <a:lnTo>
                    <a:pt x="111" y="61"/>
                  </a:lnTo>
                  <a:lnTo>
                    <a:pt x="111" y="58"/>
                  </a:lnTo>
                  <a:lnTo>
                    <a:pt x="111" y="55"/>
                  </a:lnTo>
                  <a:lnTo>
                    <a:pt x="113" y="55"/>
                  </a:lnTo>
                  <a:lnTo>
                    <a:pt x="113" y="53"/>
                  </a:lnTo>
                  <a:lnTo>
                    <a:pt x="116" y="53"/>
                  </a:lnTo>
                  <a:lnTo>
                    <a:pt x="116" y="50"/>
                  </a:lnTo>
                  <a:lnTo>
                    <a:pt x="120" y="50"/>
                  </a:lnTo>
                  <a:lnTo>
                    <a:pt x="120" y="44"/>
                  </a:lnTo>
                  <a:lnTo>
                    <a:pt x="120" y="43"/>
                  </a:lnTo>
                  <a:lnTo>
                    <a:pt x="121" y="43"/>
                  </a:lnTo>
                  <a:lnTo>
                    <a:pt x="121" y="42"/>
                  </a:lnTo>
                  <a:lnTo>
                    <a:pt x="122" y="42"/>
                  </a:lnTo>
                  <a:lnTo>
                    <a:pt x="129" y="42"/>
                  </a:lnTo>
                  <a:lnTo>
                    <a:pt x="131" y="41"/>
                  </a:lnTo>
                  <a:lnTo>
                    <a:pt x="131" y="40"/>
                  </a:lnTo>
                  <a:lnTo>
                    <a:pt x="132" y="40"/>
                  </a:lnTo>
                  <a:lnTo>
                    <a:pt x="132" y="39"/>
                  </a:lnTo>
                  <a:lnTo>
                    <a:pt x="133" y="39"/>
                  </a:lnTo>
                  <a:lnTo>
                    <a:pt x="135" y="39"/>
                  </a:lnTo>
                  <a:lnTo>
                    <a:pt x="138" y="37"/>
                  </a:lnTo>
                  <a:lnTo>
                    <a:pt x="140" y="39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9" y="30"/>
                  </a:lnTo>
                  <a:lnTo>
                    <a:pt x="151" y="31"/>
                  </a:lnTo>
                  <a:lnTo>
                    <a:pt x="151" y="30"/>
                  </a:lnTo>
                  <a:lnTo>
                    <a:pt x="152" y="30"/>
                  </a:lnTo>
                  <a:lnTo>
                    <a:pt x="157" y="28"/>
                  </a:lnTo>
                  <a:lnTo>
                    <a:pt x="159" y="24"/>
                  </a:lnTo>
                  <a:lnTo>
                    <a:pt x="160" y="22"/>
                  </a:lnTo>
                  <a:lnTo>
                    <a:pt x="162" y="20"/>
                  </a:lnTo>
                  <a:lnTo>
                    <a:pt x="160" y="19"/>
                  </a:lnTo>
                  <a:lnTo>
                    <a:pt x="160" y="17"/>
                  </a:lnTo>
                  <a:lnTo>
                    <a:pt x="160" y="15"/>
                  </a:lnTo>
                  <a:lnTo>
                    <a:pt x="159" y="11"/>
                  </a:lnTo>
                  <a:lnTo>
                    <a:pt x="157" y="11"/>
                  </a:lnTo>
                  <a:lnTo>
                    <a:pt x="152" y="11"/>
                  </a:lnTo>
                  <a:lnTo>
                    <a:pt x="151" y="9"/>
                  </a:lnTo>
                  <a:lnTo>
                    <a:pt x="146" y="11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09" name="Freeform 175">
              <a:extLst>
                <a:ext uri="{FF2B5EF4-FFF2-40B4-BE49-F238E27FC236}">
                  <a16:creationId xmlns:a16="http://schemas.microsoft.com/office/drawing/2014/main" id="{484A4147-A9AF-85C9-C99D-BE41C6F29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40" y="2333542"/>
              <a:ext cx="22398" cy="13175"/>
            </a:xfrm>
            <a:custGeom>
              <a:avLst/>
              <a:gdLst>
                <a:gd name="T0" fmla="*/ 112 w 118"/>
                <a:gd name="T1" fmla="*/ 66 h 66"/>
                <a:gd name="T2" fmla="*/ 107 w 118"/>
                <a:gd name="T3" fmla="*/ 61 h 66"/>
                <a:gd name="T4" fmla="*/ 103 w 118"/>
                <a:gd name="T5" fmla="*/ 55 h 66"/>
                <a:gd name="T6" fmla="*/ 98 w 118"/>
                <a:gd name="T7" fmla="*/ 50 h 66"/>
                <a:gd name="T8" fmla="*/ 96 w 118"/>
                <a:gd name="T9" fmla="*/ 47 h 66"/>
                <a:gd name="T10" fmla="*/ 94 w 118"/>
                <a:gd name="T11" fmla="*/ 44 h 66"/>
                <a:gd name="T12" fmla="*/ 87 w 118"/>
                <a:gd name="T13" fmla="*/ 41 h 66"/>
                <a:gd name="T14" fmla="*/ 83 w 118"/>
                <a:gd name="T15" fmla="*/ 39 h 66"/>
                <a:gd name="T16" fmla="*/ 79 w 118"/>
                <a:gd name="T17" fmla="*/ 38 h 66"/>
                <a:gd name="T18" fmla="*/ 76 w 118"/>
                <a:gd name="T19" fmla="*/ 35 h 66"/>
                <a:gd name="T20" fmla="*/ 76 w 118"/>
                <a:gd name="T21" fmla="*/ 32 h 66"/>
                <a:gd name="T22" fmla="*/ 74 w 118"/>
                <a:gd name="T23" fmla="*/ 28 h 66"/>
                <a:gd name="T24" fmla="*/ 72 w 118"/>
                <a:gd name="T25" fmla="*/ 23 h 66"/>
                <a:gd name="T26" fmla="*/ 65 w 118"/>
                <a:gd name="T27" fmla="*/ 21 h 66"/>
                <a:gd name="T28" fmla="*/ 62 w 118"/>
                <a:gd name="T29" fmla="*/ 17 h 66"/>
                <a:gd name="T30" fmla="*/ 61 w 118"/>
                <a:gd name="T31" fmla="*/ 14 h 66"/>
                <a:gd name="T32" fmla="*/ 58 w 118"/>
                <a:gd name="T33" fmla="*/ 13 h 66"/>
                <a:gd name="T34" fmla="*/ 54 w 118"/>
                <a:gd name="T35" fmla="*/ 14 h 66"/>
                <a:gd name="T36" fmla="*/ 50 w 118"/>
                <a:gd name="T37" fmla="*/ 10 h 66"/>
                <a:gd name="T38" fmla="*/ 47 w 118"/>
                <a:gd name="T39" fmla="*/ 8 h 66"/>
                <a:gd name="T40" fmla="*/ 41 w 118"/>
                <a:gd name="T41" fmla="*/ 7 h 66"/>
                <a:gd name="T42" fmla="*/ 38 w 118"/>
                <a:gd name="T43" fmla="*/ 6 h 66"/>
                <a:gd name="T44" fmla="*/ 36 w 118"/>
                <a:gd name="T45" fmla="*/ 3 h 66"/>
                <a:gd name="T46" fmla="*/ 31 w 118"/>
                <a:gd name="T47" fmla="*/ 0 h 66"/>
                <a:gd name="T48" fmla="*/ 28 w 118"/>
                <a:gd name="T49" fmla="*/ 3 h 66"/>
                <a:gd name="T50" fmla="*/ 22 w 118"/>
                <a:gd name="T51" fmla="*/ 6 h 66"/>
                <a:gd name="T52" fmla="*/ 20 w 118"/>
                <a:gd name="T53" fmla="*/ 7 h 66"/>
                <a:gd name="T54" fmla="*/ 19 w 118"/>
                <a:gd name="T55" fmla="*/ 8 h 66"/>
                <a:gd name="T56" fmla="*/ 17 w 118"/>
                <a:gd name="T57" fmla="*/ 12 h 66"/>
                <a:gd name="T58" fmla="*/ 17 w 118"/>
                <a:gd name="T59" fmla="*/ 19 h 66"/>
                <a:gd name="T60" fmla="*/ 15 w 118"/>
                <a:gd name="T61" fmla="*/ 24 h 66"/>
                <a:gd name="T62" fmla="*/ 14 w 118"/>
                <a:gd name="T63" fmla="*/ 25 h 66"/>
                <a:gd name="T64" fmla="*/ 11 w 118"/>
                <a:gd name="T65" fmla="*/ 32 h 66"/>
                <a:gd name="T66" fmla="*/ 5 w 118"/>
                <a:gd name="T67" fmla="*/ 33 h 66"/>
                <a:gd name="T68" fmla="*/ 3 w 118"/>
                <a:gd name="T69" fmla="*/ 39 h 66"/>
                <a:gd name="T70" fmla="*/ 2 w 118"/>
                <a:gd name="T7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66">
                  <a:moveTo>
                    <a:pt x="118" y="66"/>
                  </a:moveTo>
                  <a:lnTo>
                    <a:pt x="112" y="66"/>
                  </a:lnTo>
                  <a:lnTo>
                    <a:pt x="109" y="65"/>
                  </a:lnTo>
                  <a:lnTo>
                    <a:pt x="107" y="61"/>
                  </a:lnTo>
                  <a:lnTo>
                    <a:pt x="105" y="57"/>
                  </a:lnTo>
                  <a:lnTo>
                    <a:pt x="103" y="55"/>
                  </a:lnTo>
                  <a:lnTo>
                    <a:pt x="101" y="54"/>
                  </a:lnTo>
                  <a:lnTo>
                    <a:pt x="98" y="50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3" y="44"/>
                  </a:lnTo>
                  <a:lnTo>
                    <a:pt x="87" y="41"/>
                  </a:lnTo>
                  <a:lnTo>
                    <a:pt x="85" y="41"/>
                  </a:lnTo>
                  <a:lnTo>
                    <a:pt x="83" y="39"/>
                  </a:lnTo>
                  <a:lnTo>
                    <a:pt x="82" y="39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76" y="35"/>
                  </a:lnTo>
                  <a:lnTo>
                    <a:pt x="76" y="33"/>
                  </a:lnTo>
                  <a:lnTo>
                    <a:pt x="76" y="32"/>
                  </a:lnTo>
                  <a:lnTo>
                    <a:pt x="75" y="29"/>
                  </a:lnTo>
                  <a:lnTo>
                    <a:pt x="74" y="28"/>
                  </a:lnTo>
                  <a:lnTo>
                    <a:pt x="74" y="25"/>
                  </a:lnTo>
                  <a:lnTo>
                    <a:pt x="72" y="23"/>
                  </a:lnTo>
                  <a:lnTo>
                    <a:pt x="69" y="23"/>
                  </a:lnTo>
                  <a:lnTo>
                    <a:pt x="65" y="21"/>
                  </a:lnTo>
                  <a:lnTo>
                    <a:pt x="63" y="19"/>
                  </a:lnTo>
                  <a:lnTo>
                    <a:pt x="62" y="17"/>
                  </a:lnTo>
                  <a:lnTo>
                    <a:pt x="61" y="17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58" y="13"/>
                  </a:lnTo>
                  <a:lnTo>
                    <a:pt x="58" y="12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7" y="8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8" y="3"/>
                  </a:lnTo>
                  <a:lnTo>
                    <a:pt x="27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9"/>
                  </a:lnTo>
                  <a:lnTo>
                    <a:pt x="16" y="21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1" y="32"/>
                  </a:lnTo>
                  <a:lnTo>
                    <a:pt x="6" y="32"/>
                  </a:lnTo>
                  <a:lnTo>
                    <a:pt x="5" y="33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1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10" name="Freeform 176">
              <a:extLst>
                <a:ext uri="{FF2B5EF4-FFF2-40B4-BE49-F238E27FC236}">
                  <a16:creationId xmlns:a16="http://schemas.microsoft.com/office/drawing/2014/main" id="{0E132F26-252D-731B-CF03-9E3A17297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26" y="2377020"/>
              <a:ext cx="7905" cy="6588"/>
            </a:xfrm>
            <a:custGeom>
              <a:avLst/>
              <a:gdLst>
                <a:gd name="T0" fmla="*/ 0 w 41"/>
                <a:gd name="T1" fmla="*/ 5 h 35"/>
                <a:gd name="T2" fmla="*/ 0 w 41"/>
                <a:gd name="T3" fmla="*/ 10 h 35"/>
                <a:gd name="T4" fmla="*/ 0 w 41"/>
                <a:gd name="T5" fmla="*/ 12 h 35"/>
                <a:gd name="T6" fmla="*/ 1 w 41"/>
                <a:gd name="T7" fmla="*/ 13 h 35"/>
                <a:gd name="T8" fmla="*/ 2 w 41"/>
                <a:gd name="T9" fmla="*/ 12 h 35"/>
                <a:gd name="T10" fmla="*/ 5 w 41"/>
                <a:gd name="T11" fmla="*/ 11 h 35"/>
                <a:gd name="T12" fmla="*/ 8 w 41"/>
                <a:gd name="T13" fmla="*/ 11 h 35"/>
                <a:gd name="T14" fmla="*/ 14 w 41"/>
                <a:gd name="T15" fmla="*/ 13 h 35"/>
                <a:gd name="T16" fmla="*/ 14 w 41"/>
                <a:gd name="T17" fmla="*/ 15 h 35"/>
                <a:gd name="T18" fmla="*/ 16 w 41"/>
                <a:gd name="T19" fmla="*/ 16 h 35"/>
                <a:gd name="T20" fmla="*/ 17 w 41"/>
                <a:gd name="T21" fmla="*/ 19 h 35"/>
                <a:gd name="T22" fmla="*/ 22 w 41"/>
                <a:gd name="T23" fmla="*/ 21 h 35"/>
                <a:gd name="T24" fmla="*/ 25 w 41"/>
                <a:gd name="T25" fmla="*/ 21 h 35"/>
                <a:gd name="T26" fmla="*/ 28 w 41"/>
                <a:gd name="T27" fmla="*/ 22 h 35"/>
                <a:gd name="T28" fmla="*/ 28 w 41"/>
                <a:gd name="T29" fmla="*/ 27 h 35"/>
                <a:gd name="T30" fmla="*/ 28 w 41"/>
                <a:gd name="T31" fmla="*/ 28 h 35"/>
                <a:gd name="T32" fmla="*/ 30 w 41"/>
                <a:gd name="T33" fmla="*/ 30 h 35"/>
                <a:gd name="T34" fmla="*/ 32 w 41"/>
                <a:gd name="T35" fmla="*/ 32 h 35"/>
                <a:gd name="T36" fmla="*/ 36 w 41"/>
                <a:gd name="T37" fmla="*/ 33 h 35"/>
                <a:gd name="T38" fmla="*/ 36 w 41"/>
                <a:gd name="T39" fmla="*/ 35 h 35"/>
                <a:gd name="T40" fmla="*/ 36 w 41"/>
                <a:gd name="T41" fmla="*/ 34 h 35"/>
                <a:gd name="T42" fmla="*/ 37 w 41"/>
                <a:gd name="T43" fmla="*/ 34 h 35"/>
                <a:gd name="T44" fmla="*/ 39 w 41"/>
                <a:gd name="T45" fmla="*/ 34 h 35"/>
                <a:gd name="T46" fmla="*/ 41 w 41"/>
                <a:gd name="T47" fmla="*/ 32 h 35"/>
                <a:gd name="T48" fmla="*/ 40 w 41"/>
                <a:gd name="T49" fmla="*/ 30 h 35"/>
                <a:gd name="T50" fmla="*/ 39 w 41"/>
                <a:gd name="T51" fmla="*/ 30 h 35"/>
                <a:gd name="T52" fmla="*/ 38 w 41"/>
                <a:gd name="T53" fmla="*/ 27 h 35"/>
                <a:gd name="T54" fmla="*/ 36 w 41"/>
                <a:gd name="T55" fmla="*/ 22 h 35"/>
                <a:gd name="T56" fmla="*/ 36 w 41"/>
                <a:gd name="T57" fmla="*/ 19 h 35"/>
                <a:gd name="T58" fmla="*/ 32 w 41"/>
                <a:gd name="T59" fmla="*/ 19 h 35"/>
                <a:gd name="T60" fmla="*/ 30 w 41"/>
                <a:gd name="T61" fmla="*/ 16 h 35"/>
                <a:gd name="T62" fmla="*/ 30 w 41"/>
                <a:gd name="T63" fmla="*/ 13 h 35"/>
                <a:gd name="T64" fmla="*/ 30 w 41"/>
                <a:gd name="T65" fmla="*/ 11 h 35"/>
                <a:gd name="T66" fmla="*/ 28 w 41"/>
                <a:gd name="T67" fmla="*/ 11 h 35"/>
                <a:gd name="T68" fmla="*/ 27 w 41"/>
                <a:gd name="T69" fmla="*/ 10 h 35"/>
                <a:gd name="T70" fmla="*/ 25 w 41"/>
                <a:gd name="T71" fmla="*/ 9 h 35"/>
                <a:gd name="T72" fmla="*/ 25 w 41"/>
                <a:gd name="T73" fmla="*/ 8 h 35"/>
                <a:gd name="T74" fmla="*/ 25 w 41"/>
                <a:gd name="T75" fmla="*/ 2 h 35"/>
                <a:gd name="T76" fmla="*/ 22 w 41"/>
                <a:gd name="T77" fmla="*/ 1 h 35"/>
                <a:gd name="T78" fmla="*/ 20 w 41"/>
                <a:gd name="T79" fmla="*/ 1 h 35"/>
                <a:gd name="T80" fmla="*/ 19 w 41"/>
                <a:gd name="T81" fmla="*/ 0 h 35"/>
                <a:gd name="T82" fmla="*/ 11 w 41"/>
                <a:gd name="T83" fmla="*/ 0 h 35"/>
                <a:gd name="T84" fmla="*/ 8 w 41"/>
                <a:gd name="T85" fmla="*/ 2 h 35"/>
                <a:gd name="T86" fmla="*/ 5 w 41"/>
                <a:gd name="T87" fmla="*/ 2 h 35"/>
                <a:gd name="T88" fmla="*/ 4 w 41"/>
                <a:gd name="T89" fmla="*/ 1 h 35"/>
                <a:gd name="T90" fmla="*/ 3 w 41"/>
                <a:gd name="T91" fmla="*/ 2 h 35"/>
                <a:gd name="T92" fmla="*/ 0 w 41"/>
                <a:gd name="T9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6" y="16"/>
                  </a:lnTo>
                  <a:lnTo>
                    <a:pt x="17" y="19"/>
                  </a:lnTo>
                  <a:lnTo>
                    <a:pt x="22" y="21"/>
                  </a:lnTo>
                  <a:lnTo>
                    <a:pt x="25" y="21"/>
                  </a:lnTo>
                  <a:lnTo>
                    <a:pt x="28" y="22"/>
                  </a:lnTo>
                  <a:lnTo>
                    <a:pt x="28" y="27"/>
                  </a:lnTo>
                  <a:lnTo>
                    <a:pt x="28" y="28"/>
                  </a:lnTo>
                  <a:lnTo>
                    <a:pt x="30" y="30"/>
                  </a:lnTo>
                  <a:lnTo>
                    <a:pt x="32" y="32"/>
                  </a:lnTo>
                  <a:lnTo>
                    <a:pt x="36" y="33"/>
                  </a:lnTo>
                  <a:lnTo>
                    <a:pt x="36" y="35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9" y="34"/>
                  </a:lnTo>
                  <a:lnTo>
                    <a:pt x="41" y="32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8" y="27"/>
                  </a:lnTo>
                  <a:lnTo>
                    <a:pt x="36" y="22"/>
                  </a:lnTo>
                  <a:lnTo>
                    <a:pt x="36" y="19"/>
                  </a:lnTo>
                  <a:lnTo>
                    <a:pt x="32" y="19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2"/>
                  </a:lnTo>
                  <a:lnTo>
                    <a:pt x="0" y="5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11" name="Freeform 177">
              <a:extLst>
                <a:ext uri="{FF2B5EF4-FFF2-40B4-BE49-F238E27FC236}">
                  <a16:creationId xmlns:a16="http://schemas.microsoft.com/office/drawing/2014/main" id="{F7AB39ED-E3FC-BABA-EF93-D042483B1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34" y="2681371"/>
              <a:ext cx="6588" cy="6588"/>
            </a:xfrm>
            <a:custGeom>
              <a:avLst/>
              <a:gdLst>
                <a:gd name="T0" fmla="*/ 19 w 38"/>
                <a:gd name="T1" fmla="*/ 1 h 36"/>
                <a:gd name="T2" fmla="*/ 13 w 38"/>
                <a:gd name="T3" fmla="*/ 1 h 36"/>
                <a:gd name="T4" fmla="*/ 13 w 38"/>
                <a:gd name="T5" fmla="*/ 7 h 36"/>
                <a:gd name="T6" fmla="*/ 11 w 38"/>
                <a:gd name="T7" fmla="*/ 9 h 36"/>
                <a:gd name="T8" fmla="*/ 11 w 38"/>
                <a:gd name="T9" fmla="*/ 12 h 36"/>
                <a:gd name="T10" fmla="*/ 9 w 38"/>
                <a:gd name="T11" fmla="*/ 18 h 36"/>
                <a:gd name="T12" fmla="*/ 8 w 38"/>
                <a:gd name="T13" fmla="*/ 20 h 36"/>
                <a:gd name="T14" fmla="*/ 6 w 38"/>
                <a:gd name="T15" fmla="*/ 22 h 36"/>
                <a:gd name="T16" fmla="*/ 2 w 38"/>
                <a:gd name="T17" fmla="*/ 23 h 36"/>
                <a:gd name="T18" fmla="*/ 2 w 38"/>
                <a:gd name="T19" fmla="*/ 25 h 36"/>
                <a:gd name="T20" fmla="*/ 0 w 38"/>
                <a:gd name="T21" fmla="*/ 31 h 36"/>
                <a:gd name="T22" fmla="*/ 2 w 38"/>
                <a:gd name="T23" fmla="*/ 33 h 36"/>
                <a:gd name="T24" fmla="*/ 2 w 38"/>
                <a:gd name="T25" fmla="*/ 36 h 36"/>
                <a:gd name="T26" fmla="*/ 6 w 38"/>
                <a:gd name="T27" fmla="*/ 34 h 36"/>
                <a:gd name="T28" fmla="*/ 13 w 38"/>
                <a:gd name="T29" fmla="*/ 34 h 36"/>
                <a:gd name="T30" fmla="*/ 17 w 38"/>
                <a:gd name="T31" fmla="*/ 33 h 36"/>
                <a:gd name="T32" fmla="*/ 20 w 38"/>
                <a:gd name="T33" fmla="*/ 34 h 36"/>
                <a:gd name="T34" fmla="*/ 22 w 38"/>
                <a:gd name="T35" fmla="*/ 33 h 36"/>
                <a:gd name="T36" fmla="*/ 24 w 38"/>
                <a:gd name="T37" fmla="*/ 31 h 36"/>
                <a:gd name="T38" fmla="*/ 28 w 38"/>
                <a:gd name="T39" fmla="*/ 31 h 36"/>
                <a:gd name="T40" fmla="*/ 30 w 38"/>
                <a:gd name="T41" fmla="*/ 29 h 36"/>
                <a:gd name="T42" fmla="*/ 30 w 38"/>
                <a:gd name="T43" fmla="*/ 28 h 36"/>
                <a:gd name="T44" fmla="*/ 31 w 38"/>
                <a:gd name="T45" fmla="*/ 25 h 36"/>
                <a:gd name="T46" fmla="*/ 33 w 38"/>
                <a:gd name="T47" fmla="*/ 23 h 36"/>
                <a:gd name="T48" fmla="*/ 38 w 38"/>
                <a:gd name="T49" fmla="*/ 22 h 36"/>
                <a:gd name="T50" fmla="*/ 35 w 38"/>
                <a:gd name="T51" fmla="*/ 22 h 36"/>
                <a:gd name="T52" fmla="*/ 35 w 38"/>
                <a:gd name="T53" fmla="*/ 18 h 36"/>
                <a:gd name="T54" fmla="*/ 38 w 38"/>
                <a:gd name="T55" fmla="*/ 14 h 36"/>
                <a:gd name="T56" fmla="*/ 38 w 38"/>
                <a:gd name="T57" fmla="*/ 12 h 36"/>
                <a:gd name="T58" fmla="*/ 35 w 38"/>
                <a:gd name="T59" fmla="*/ 12 h 36"/>
                <a:gd name="T60" fmla="*/ 33 w 38"/>
                <a:gd name="T61" fmla="*/ 11 h 36"/>
                <a:gd name="T62" fmla="*/ 31 w 38"/>
                <a:gd name="T63" fmla="*/ 10 h 36"/>
                <a:gd name="T64" fmla="*/ 31 w 38"/>
                <a:gd name="T65" fmla="*/ 9 h 36"/>
                <a:gd name="T66" fmla="*/ 30 w 38"/>
                <a:gd name="T67" fmla="*/ 7 h 36"/>
                <a:gd name="T68" fmla="*/ 28 w 38"/>
                <a:gd name="T69" fmla="*/ 4 h 36"/>
                <a:gd name="T70" fmla="*/ 26 w 38"/>
                <a:gd name="T71" fmla="*/ 1 h 36"/>
                <a:gd name="T72" fmla="*/ 24 w 38"/>
                <a:gd name="T73" fmla="*/ 1 h 36"/>
                <a:gd name="T74" fmla="*/ 22 w 38"/>
                <a:gd name="T75" fmla="*/ 1 h 36"/>
                <a:gd name="T76" fmla="*/ 20 w 38"/>
                <a:gd name="T77" fmla="*/ 0 h 36"/>
                <a:gd name="T78" fmla="*/ 19 w 38"/>
                <a:gd name="T7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36">
                  <a:moveTo>
                    <a:pt x="19" y="1"/>
                  </a:moveTo>
                  <a:lnTo>
                    <a:pt x="13" y="1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6" y="34"/>
                  </a:lnTo>
                  <a:lnTo>
                    <a:pt x="13" y="34"/>
                  </a:lnTo>
                  <a:lnTo>
                    <a:pt x="17" y="33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31" y="25"/>
                  </a:lnTo>
                  <a:lnTo>
                    <a:pt x="33" y="23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5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3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7"/>
                  </a:lnTo>
                  <a:lnTo>
                    <a:pt x="28" y="4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9" y="1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12" name="Freeform 178">
              <a:extLst>
                <a:ext uri="{FF2B5EF4-FFF2-40B4-BE49-F238E27FC236}">
                  <a16:creationId xmlns:a16="http://schemas.microsoft.com/office/drawing/2014/main" id="{A57D6CA4-94B7-4C33-727C-1F7591AA9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81" y="2782821"/>
              <a:ext cx="3953" cy="9223"/>
            </a:xfrm>
            <a:custGeom>
              <a:avLst/>
              <a:gdLst>
                <a:gd name="T0" fmla="*/ 21 w 21"/>
                <a:gd name="T1" fmla="*/ 8 h 46"/>
                <a:gd name="T2" fmla="*/ 20 w 21"/>
                <a:gd name="T3" fmla="*/ 10 h 46"/>
                <a:gd name="T4" fmla="*/ 21 w 21"/>
                <a:gd name="T5" fmla="*/ 11 h 46"/>
                <a:gd name="T6" fmla="*/ 19 w 21"/>
                <a:gd name="T7" fmla="*/ 12 h 46"/>
                <a:gd name="T8" fmla="*/ 19 w 21"/>
                <a:gd name="T9" fmla="*/ 14 h 46"/>
                <a:gd name="T10" fmla="*/ 21 w 21"/>
                <a:gd name="T11" fmla="*/ 15 h 46"/>
                <a:gd name="T12" fmla="*/ 21 w 21"/>
                <a:gd name="T13" fmla="*/ 26 h 46"/>
                <a:gd name="T14" fmla="*/ 20 w 21"/>
                <a:gd name="T15" fmla="*/ 28 h 46"/>
                <a:gd name="T16" fmla="*/ 19 w 21"/>
                <a:gd name="T17" fmla="*/ 28 h 46"/>
                <a:gd name="T18" fmla="*/ 19 w 21"/>
                <a:gd name="T19" fmla="*/ 29 h 46"/>
                <a:gd name="T20" fmla="*/ 19 w 21"/>
                <a:gd name="T21" fmla="*/ 35 h 46"/>
                <a:gd name="T22" fmla="*/ 17 w 21"/>
                <a:gd name="T23" fmla="*/ 36 h 46"/>
                <a:gd name="T24" fmla="*/ 17 w 21"/>
                <a:gd name="T25" fmla="*/ 40 h 46"/>
                <a:gd name="T26" fmla="*/ 16 w 21"/>
                <a:gd name="T27" fmla="*/ 40 h 46"/>
                <a:gd name="T28" fmla="*/ 16 w 21"/>
                <a:gd name="T29" fmla="*/ 41 h 46"/>
                <a:gd name="T30" fmla="*/ 16 w 21"/>
                <a:gd name="T31" fmla="*/ 44 h 46"/>
                <a:gd name="T32" fmla="*/ 14 w 21"/>
                <a:gd name="T33" fmla="*/ 46 h 46"/>
                <a:gd name="T34" fmla="*/ 11 w 21"/>
                <a:gd name="T35" fmla="*/ 46 h 46"/>
                <a:gd name="T36" fmla="*/ 8 w 21"/>
                <a:gd name="T37" fmla="*/ 44 h 46"/>
                <a:gd name="T38" fmla="*/ 6 w 21"/>
                <a:gd name="T39" fmla="*/ 40 h 46"/>
                <a:gd name="T40" fmla="*/ 4 w 21"/>
                <a:gd name="T41" fmla="*/ 38 h 46"/>
                <a:gd name="T42" fmla="*/ 3 w 21"/>
                <a:gd name="T43" fmla="*/ 38 h 46"/>
                <a:gd name="T44" fmla="*/ 3 w 21"/>
                <a:gd name="T45" fmla="*/ 35 h 46"/>
                <a:gd name="T46" fmla="*/ 0 w 21"/>
                <a:gd name="T47" fmla="*/ 34 h 46"/>
                <a:gd name="T48" fmla="*/ 0 w 21"/>
                <a:gd name="T49" fmla="*/ 33 h 46"/>
                <a:gd name="T50" fmla="*/ 2 w 21"/>
                <a:gd name="T51" fmla="*/ 32 h 46"/>
                <a:gd name="T52" fmla="*/ 5 w 21"/>
                <a:gd name="T53" fmla="*/ 29 h 46"/>
                <a:gd name="T54" fmla="*/ 5 w 21"/>
                <a:gd name="T55" fmla="*/ 22 h 46"/>
                <a:gd name="T56" fmla="*/ 6 w 21"/>
                <a:gd name="T57" fmla="*/ 19 h 46"/>
                <a:gd name="T58" fmla="*/ 6 w 21"/>
                <a:gd name="T59" fmla="*/ 16 h 46"/>
                <a:gd name="T60" fmla="*/ 8 w 21"/>
                <a:gd name="T61" fmla="*/ 16 h 46"/>
                <a:gd name="T62" fmla="*/ 11 w 21"/>
                <a:gd name="T63" fmla="*/ 15 h 46"/>
                <a:gd name="T64" fmla="*/ 11 w 21"/>
                <a:gd name="T65" fmla="*/ 13 h 46"/>
                <a:gd name="T66" fmla="*/ 14 w 21"/>
                <a:gd name="T67" fmla="*/ 13 h 46"/>
                <a:gd name="T68" fmla="*/ 14 w 21"/>
                <a:gd name="T69" fmla="*/ 11 h 46"/>
                <a:gd name="T70" fmla="*/ 16 w 21"/>
                <a:gd name="T71" fmla="*/ 5 h 46"/>
                <a:gd name="T72" fmla="*/ 16 w 21"/>
                <a:gd name="T73" fmla="*/ 0 h 46"/>
                <a:gd name="T74" fmla="*/ 21 w 21"/>
                <a:gd name="T75" fmla="*/ 0 h 46"/>
                <a:gd name="T76" fmla="*/ 21 w 21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46">
                  <a:moveTo>
                    <a:pt x="21" y="8"/>
                  </a:moveTo>
                  <a:lnTo>
                    <a:pt x="20" y="10"/>
                  </a:lnTo>
                  <a:lnTo>
                    <a:pt x="21" y="11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21" y="15"/>
                  </a:lnTo>
                  <a:lnTo>
                    <a:pt x="21" y="26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9" y="35"/>
                  </a:lnTo>
                  <a:lnTo>
                    <a:pt x="17" y="36"/>
                  </a:lnTo>
                  <a:lnTo>
                    <a:pt x="17" y="40"/>
                  </a:lnTo>
                  <a:lnTo>
                    <a:pt x="16" y="40"/>
                  </a:lnTo>
                  <a:lnTo>
                    <a:pt x="16" y="41"/>
                  </a:lnTo>
                  <a:lnTo>
                    <a:pt x="16" y="44"/>
                  </a:lnTo>
                  <a:lnTo>
                    <a:pt x="14" y="46"/>
                  </a:lnTo>
                  <a:lnTo>
                    <a:pt x="11" y="46"/>
                  </a:lnTo>
                  <a:lnTo>
                    <a:pt x="8" y="44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2" y="32"/>
                  </a:lnTo>
                  <a:lnTo>
                    <a:pt x="5" y="29"/>
                  </a:lnTo>
                  <a:lnTo>
                    <a:pt x="5" y="22"/>
                  </a:lnTo>
                  <a:lnTo>
                    <a:pt x="6" y="19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8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13" name="Freeform 179">
              <a:extLst>
                <a:ext uri="{FF2B5EF4-FFF2-40B4-BE49-F238E27FC236}">
                  <a16:creationId xmlns:a16="http://schemas.microsoft.com/office/drawing/2014/main" id="{AA0C47BA-DED5-CFCA-B3C4-CDD4E0D7A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99" y="2583873"/>
              <a:ext cx="9223" cy="2635"/>
            </a:xfrm>
            <a:custGeom>
              <a:avLst/>
              <a:gdLst>
                <a:gd name="T0" fmla="*/ 16 w 47"/>
                <a:gd name="T1" fmla="*/ 13 h 16"/>
                <a:gd name="T2" fmla="*/ 17 w 47"/>
                <a:gd name="T3" fmla="*/ 15 h 16"/>
                <a:gd name="T4" fmla="*/ 19 w 47"/>
                <a:gd name="T5" fmla="*/ 16 h 16"/>
                <a:gd name="T6" fmla="*/ 25 w 47"/>
                <a:gd name="T7" fmla="*/ 16 h 16"/>
                <a:gd name="T8" fmla="*/ 27 w 47"/>
                <a:gd name="T9" fmla="*/ 15 h 16"/>
                <a:gd name="T10" fmla="*/ 36 w 47"/>
                <a:gd name="T11" fmla="*/ 15 h 16"/>
                <a:gd name="T12" fmla="*/ 39 w 47"/>
                <a:gd name="T13" fmla="*/ 16 h 16"/>
                <a:gd name="T14" fmla="*/ 47 w 47"/>
                <a:gd name="T15" fmla="*/ 13 h 16"/>
                <a:gd name="T16" fmla="*/ 43 w 47"/>
                <a:gd name="T17" fmla="*/ 12 h 16"/>
                <a:gd name="T18" fmla="*/ 43 w 47"/>
                <a:gd name="T19" fmla="*/ 11 h 16"/>
                <a:gd name="T20" fmla="*/ 43 w 47"/>
                <a:gd name="T21" fmla="*/ 8 h 16"/>
                <a:gd name="T22" fmla="*/ 47 w 47"/>
                <a:gd name="T23" fmla="*/ 7 h 16"/>
                <a:gd name="T24" fmla="*/ 43 w 47"/>
                <a:gd name="T25" fmla="*/ 5 h 16"/>
                <a:gd name="T26" fmla="*/ 41 w 47"/>
                <a:gd name="T27" fmla="*/ 4 h 16"/>
                <a:gd name="T28" fmla="*/ 40 w 47"/>
                <a:gd name="T29" fmla="*/ 2 h 16"/>
                <a:gd name="T30" fmla="*/ 39 w 47"/>
                <a:gd name="T31" fmla="*/ 2 h 16"/>
                <a:gd name="T32" fmla="*/ 36 w 47"/>
                <a:gd name="T33" fmla="*/ 4 h 16"/>
                <a:gd name="T34" fmla="*/ 28 w 47"/>
                <a:gd name="T35" fmla="*/ 4 h 16"/>
                <a:gd name="T36" fmla="*/ 26 w 47"/>
                <a:gd name="T37" fmla="*/ 2 h 16"/>
                <a:gd name="T38" fmla="*/ 25 w 47"/>
                <a:gd name="T39" fmla="*/ 2 h 16"/>
                <a:gd name="T40" fmla="*/ 17 w 47"/>
                <a:gd name="T41" fmla="*/ 2 h 16"/>
                <a:gd name="T42" fmla="*/ 13 w 47"/>
                <a:gd name="T43" fmla="*/ 0 h 16"/>
                <a:gd name="T44" fmla="*/ 9 w 47"/>
                <a:gd name="T45" fmla="*/ 0 h 16"/>
                <a:gd name="T46" fmla="*/ 3 w 47"/>
                <a:gd name="T47" fmla="*/ 2 h 16"/>
                <a:gd name="T48" fmla="*/ 0 w 47"/>
                <a:gd name="T49" fmla="*/ 4 h 16"/>
                <a:gd name="T50" fmla="*/ 0 w 47"/>
                <a:gd name="T51" fmla="*/ 11 h 16"/>
                <a:gd name="T52" fmla="*/ 14 w 47"/>
                <a:gd name="T53" fmla="*/ 11 h 16"/>
                <a:gd name="T54" fmla="*/ 14 w 47"/>
                <a:gd name="T55" fmla="*/ 12 h 16"/>
                <a:gd name="T56" fmla="*/ 16 w 47"/>
                <a:gd name="T5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16">
                  <a:moveTo>
                    <a:pt x="16" y="13"/>
                  </a:moveTo>
                  <a:lnTo>
                    <a:pt x="17" y="15"/>
                  </a:lnTo>
                  <a:lnTo>
                    <a:pt x="19" y="16"/>
                  </a:lnTo>
                  <a:lnTo>
                    <a:pt x="25" y="16"/>
                  </a:lnTo>
                  <a:lnTo>
                    <a:pt x="27" y="15"/>
                  </a:lnTo>
                  <a:lnTo>
                    <a:pt x="36" y="15"/>
                  </a:lnTo>
                  <a:lnTo>
                    <a:pt x="39" y="16"/>
                  </a:lnTo>
                  <a:lnTo>
                    <a:pt x="47" y="13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6" y="13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14" name="Freeform 180">
              <a:extLst>
                <a:ext uri="{FF2B5EF4-FFF2-40B4-BE49-F238E27FC236}">
                  <a16:creationId xmlns:a16="http://schemas.microsoft.com/office/drawing/2014/main" id="{6C384CD6-6682-6912-0611-41329A94D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63" y="2698499"/>
              <a:ext cx="7905" cy="6588"/>
            </a:xfrm>
            <a:custGeom>
              <a:avLst/>
              <a:gdLst>
                <a:gd name="T0" fmla="*/ 2 w 40"/>
                <a:gd name="T1" fmla="*/ 3 h 31"/>
                <a:gd name="T2" fmla="*/ 2 w 40"/>
                <a:gd name="T3" fmla="*/ 6 h 31"/>
                <a:gd name="T4" fmla="*/ 0 w 40"/>
                <a:gd name="T5" fmla="*/ 8 h 31"/>
                <a:gd name="T6" fmla="*/ 2 w 40"/>
                <a:gd name="T7" fmla="*/ 9 h 31"/>
                <a:gd name="T8" fmla="*/ 4 w 40"/>
                <a:gd name="T9" fmla="*/ 11 h 31"/>
                <a:gd name="T10" fmla="*/ 5 w 40"/>
                <a:gd name="T11" fmla="*/ 12 h 31"/>
                <a:gd name="T12" fmla="*/ 10 w 40"/>
                <a:gd name="T13" fmla="*/ 13 h 31"/>
                <a:gd name="T14" fmla="*/ 13 w 40"/>
                <a:gd name="T15" fmla="*/ 15 h 31"/>
                <a:gd name="T16" fmla="*/ 15 w 40"/>
                <a:gd name="T17" fmla="*/ 17 h 31"/>
                <a:gd name="T18" fmla="*/ 16 w 40"/>
                <a:gd name="T19" fmla="*/ 20 h 31"/>
                <a:gd name="T20" fmla="*/ 19 w 40"/>
                <a:gd name="T21" fmla="*/ 20 h 31"/>
                <a:gd name="T22" fmla="*/ 21 w 40"/>
                <a:gd name="T23" fmla="*/ 22 h 31"/>
                <a:gd name="T24" fmla="*/ 26 w 40"/>
                <a:gd name="T25" fmla="*/ 22 h 31"/>
                <a:gd name="T26" fmla="*/ 27 w 40"/>
                <a:gd name="T27" fmla="*/ 24 h 31"/>
                <a:gd name="T28" fmla="*/ 29 w 40"/>
                <a:gd name="T29" fmla="*/ 28 h 31"/>
                <a:gd name="T30" fmla="*/ 32 w 40"/>
                <a:gd name="T31" fmla="*/ 28 h 31"/>
                <a:gd name="T32" fmla="*/ 33 w 40"/>
                <a:gd name="T33" fmla="*/ 30 h 31"/>
                <a:gd name="T34" fmla="*/ 34 w 40"/>
                <a:gd name="T35" fmla="*/ 30 h 31"/>
                <a:gd name="T36" fmla="*/ 37 w 40"/>
                <a:gd name="T37" fmla="*/ 31 h 31"/>
                <a:gd name="T38" fmla="*/ 37 w 40"/>
                <a:gd name="T39" fmla="*/ 26 h 31"/>
                <a:gd name="T40" fmla="*/ 38 w 40"/>
                <a:gd name="T41" fmla="*/ 22 h 31"/>
                <a:gd name="T42" fmla="*/ 38 w 40"/>
                <a:gd name="T43" fmla="*/ 20 h 31"/>
                <a:gd name="T44" fmla="*/ 38 w 40"/>
                <a:gd name="T45" fmla="*/ 16 h 31"/>
                <a:gd name="T46" fmla="*/ 40 w 40"/>
                <a:gd name="T47" fmla="*/ 15 h 31"/>
                <a:gd name="T48" fmla="*/ 40 w 40"/>
                <a:gd name="T49" fmla="*/ 11 h 31"/>
                <a:gd name="T50" fmla="*/ 38 w 40"/>
                <a:gd name="T51" fmla="*/ 6 h 31"/>
                <a:gd name="T52" fmla="*/ 27 w 40"/>
                <a:gd name="T53" fmla="*/ 6 h 31"/>
                <a:gd name="T54" fmla="*/ 27 w 40"/>
                <a:gd name="T55" fmla="*/ 4 h 31"/>
                <a:gd name="T56" fmla="*/ 26 w 40"/>
                <a:gd name="T57" fmla="*/ 4 h 31"/>
                <a:gd name="T58" fmla="*/ 21 w 40"/>
                <a:gd name="T59" fmla="*/ 3 h 31"/>
                <a:gd name="T60" fmla="*/ 19 w 40"/>
                <a:gd name="T61" fmla="*/ 1 h 31"/>
                <a:gd name="T62" fmla="*/ 19 w 40"/>
                <a:gd name="T63" fmla="*/ 0 h 31"/>
                <a:gd name="T64" fmla="*/ 4 w 40"/>
                <a:gd name="T65" fmla="*/ 0 h 31"/>
                <a:gd name="T66" fmla="*/ 3 w 40"/>
                <a:gd name="T67" fmla="*/ 0 h 31"/>
                <a:gd name="T68" fmla="*/ 3 w 40"/>
                <a:gd name="T69" fmla="*/ 1 h 31"/>
                <a:gd name="T70" fmla="*/ 2 w 40"/>
                <a:gd name="T71" fmla="*/ 1 h 31"/>
                <a:gd name="T72" fmla="*/ 2 w 40"/>
                <a:gd name="T7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31">
                  <a:moveTo>
                    <a:pt x="2" y="3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10" y="13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21" y="22"/>
                  </a:lnTo>
                  <a:lnTo>
                    <a:pt x="26" y="22"/>
                  </a:lnTo>
                  <a:lnTo>
                    <a:pt x="27" y="24"/>
                  </a:lnTo>
                  <a:lnTo>
                    <a:pt x="29" y="28"/>
                  </a:lnTo>
                  <a:lnTo>
                    <a:pt x="32" y="28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7" y="31"/>
                  </a:lnTo>
                  <a:lnTo>
                    <a:pt x="37" y="26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8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15" name="Freeform 181">
              <a:extLst>
                <a:ext uri="{FF2B5EF4-FFF2-40B4-BE49-F238E27FC236}">
                  <a16:creationId xmlns:a16="http://schemas.microsoft.com/office/drawing/2014/main" id="{ABD989B5-53E5-89A5-7C3D-88CC6955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71" y="2653703"/>
              <a:ext cx="7905" cy="9223"/>
            </a:xfrm>
            <a:custGeom>
              <a:avLst/>
              <a:gdLst>
                <a:gd name="T0" fmla="*/ 9 w 38"/>
                <a:gd name="T1" fmla="*/ 0 h 51"/>
                <a:gd name="T2" fmla="*/ 8 w 38"/>
                <a:gd name="T3" fmla="*/ 4 h 51"/>
                <a:gd name="T4" fmla="*/ 8 w 38"/>
                <a:gd name="T5" fmla="*/ 18 h 51"/>
                <a:gd name="T6" fmla="*/ 6 w 38"/>
                <a:gd name="T7" fmla="*/ 22 h 51"/>
                <a:gd name="T8" fmla="*/ 2 w 38"/>
                <a:gd name="T9" fmla="*/ 26 h 51"/>
                <a:gd name="T10" fmla="*/ 0 w 38"/>
                <a:gd name="T11" fmla="*/ 27 h 51"/>
                <a:gd name="T12" fmla="*/ 0 w 38"/>
                <a:gd name="T13" fmla="*/ 33 h 51"/>
                <a:gd name="T14" fmla="*/ 2 w 38"/>
                <a:gd name="T15" fmla="*/ 34 h 51"/>
                <a:gd name="T16" fmla="*/ 6 w 38"/>
                <a:gd name="T17" fmla="*/ 33 h 51"/>
                <a:gd name="T18" fmla="*/ 6 w 38"/>
                <a:gd name="T19" fmla="*/ 34 h 51"/>
                <a:gd name="T20" fmla="*/ 8 w 38"/>
                <a:gd name="T21" fmla="*/ 35 h 51"/>
                <a:gd name="T22" fmla="*/ 9 w 38"/>
                <a:gd name="T23" fmla="*/ 37 h 51"/>
                <a:gd name="T24" fmla="*/ 11 w 38"/>
                <a:gd name="T25" fmla="*/ 38 h 51"/>
                <a:gd name="T26" fmla="*/ 13 w 38"/>
                <a:gd name="T27" fmla="*/ 40 h 51"/>
                <a:gd name="T28" fmla="*/ 16 w 38"/>
                <a:gd name="T29" fmla="*/ 41 h 51"/>
                <a:gd name="T30" fmla="*/ 16 w 38"/>
                <a:gd name="T31" fmla="*/ 43 h 51"/>
                <a:gd name="T32" fmla="*/ 17 w 38"/>
                <a:gd name="T33" fmla="*/ 46 h 51"/>
                <a:gd name="T34" fmla="*/ 17 w 38"/>
                <a:gd name="T35" fmla="*/ 49 h 51"/>
                <a:gd name="T36" fmla="*/ 22 w 38"/>
                <a:gd name="T37" fmla="*/ 51 h 51"/>
                <a:gd name="T38" fmla="*/ 24 w 38"/>
                <a:gd name="T39" fmla="*/ 49 h 51"/>
                <a:gd name="T40" fmla="*/ 31 w 38"/>
                <a:gd name="T41" fmla="*/ 49 h 51"/>
                <a:gd name="T42" fmla="*/ 31 w 38"/>
                <a:gd name="T43" fmla="*/ 44 h 51"/>
                <a:gd name="T44" fmla="*/ 30 w 38"/>
                <a:gd name="T45" fmla="*/ 40 h 51"/>
                <a:gd name="T46" fmla="*/ 33 w 38"/>
                <a:gd name="T47" fmla="*/ 38 h 51"/>
                <a:gd name="T48" fmla="*/ 35 w 38"/>
                <a:gd name="T49" fmla="*/ 37 h 51"/>
                <a:gd name="T50" fmla="*/ 37 w 38"/>
                <a:gd name="T51" fmla="*/ 35 h 51"/>
                <a:gd name="T52" fmla="*/ 38 w 38"/>
                <a:gd name="T53" fmla="*/ 33 h 51"/>
                <a:gd name="T54" fmla="*/ 38 w 38"/>
                <a:gd name="T55" fmla="*/ 27 h 51"/>
                <a:gd name="T56" fmla="*/ 37 w 38"/>
                <a:gd name="T57" fmla="*/ 24 h 51"/>
                <a:gd name="T58" fmla="*/ 35 w 38"/>
                <a:gd name="T59" fmla="*/ 24 h 51"/>
                <a:gd name="T60" fmla="*/ 35 w 38"/>
                <a:gd name="T61" fmla="*/ 18 h 51"/>
                <a:gd name="T62" fmla="*/ 38 w 38"/>
                <a:gd name="T63" fmla="*/ 16 h 51"/>
                <a:gd name="T64" fmla="*/ 35 w 38"/>
                <a:gd name="T65" fmla="*/ 13 h 51"/>
                <a:gd name="T66" fmla="*/ 33 w 38"/>
                <a:gd name="T67" fmla="*/ 8 h 51"/>
                <a:gd name="T68" fmla="*/ 32 w 38"/>
                <a:gd name="T69" fmla="*/ 5 h 51"/>
                <a:gd name="T70" fmla="*/ 31 w 38"/>
                <a:gd name="T71" fmla="*/ 5 h 51"/>
                <a:gd name="T72" fmla="*/ 30 w 38"/>
                <a:gd name="T73" fmla="*/ 4 h 51"/>
                <a:gd name="T74" fmla="*/ 25 w 38"/>
                <a:gd name="T75" fmla="*/ 2 h 51"/>
                <a:gd name="T76" fmla="*/ 24 w 38"/>
                <a:gd name="T77" fmla="*/ 0 h 51"/>
                <a:gd name="T78" fmla="*/ 9 w 38"/>
                <a:gd name="T7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51">
                  <a:moveTo>
                    <a:pt x="9" y="0"/>
                  </a:moveTo>
                  <a:lnTo>
                    <a:pt x="8" y="4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8" y="35"/>
                  </a:lnTo>
                  <a:lnTo>
                    <a:pt x="9" y="37"/>
                  </a:lnTo>
                  <a:lnTo>
                    <a:pt x="11" y="38"/>
                  </a:lnTo>
                  <a:lnTo>
                    <a:pt x="13" y="40"/>
                  </a:lnTo>
                  <a:lnTo>
                    <a:pt x="16" y="41"/>
                  </a:lnTo>
                  <a:lnTo>
                    <a:pt x="16" y="43"/>
                  </a:lnTo>
                  <a:lnTo>
                    <a:pt x="17" y="46"/>
                  </a:lnTo>
                  <a:lnTo>
                    <a:pt x="17" y="49"/>
                  </a:lnTo>
                  <a:lnTo>
                    <a:pt x="22" y="51"/>
                  </a:lnTo>
                  <a:lnTo>
                    <a:pt x="24" y="49"/>
                  </a:lnTo>
                  <a:lnTo>
                    <a:pt x="31" y="49"/>
                  </a:lnTo>
                  <a:lnTo>
                    <a:pt x="31" y="44"/>
                  </a:lnTo>
                  <a:lnTo>
                    <a:pt x="30" y="40"/>
                  </a:lnTo>
                  <a:lnTo>
                    <a:pt x="33" y="38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8" y="33"/>
                  </a:lnTo>
                  <a:lnTo>
                    <a:pt x="38" y="27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8" y="16"/>
                  </a:lnTo>
                  <a:lnTo>
                    <a:pt x="35" y="13"/>
                  </a:lnTo>
                  <a:lnTo>
                    <a:pt x="33" y="8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4" y="0"/>
                  </a:lnTo>
                  <a:lnTo>
                    <a:pt x="9" y="0"/>
                  </a:lnTo>
                </a:path>
              </a:pathLst>
            </a:custGeom>
            <a:grpFill/>
            <a:ln w="1588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</p:grpSp>
      <p:grpSp>
        <p:nvGrpSpPr>
          <p:cNvPr id="739" name="Group 4">
            <a:extLst>
              <a:ext uri="{FF2B5EF4-FFF2-40B4-BE49-F238E27FC236}">
                <a16:creationId xmlns:a16="http://schemas.microsoft.com/office/drawing/2014/main" id="{374A1BC3-7912-447F-8A4E-053EBAD828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34914" y="1749368"/>
            <a:ext cx="4277806" cy="4397935"/>
            <a:chOff x="1739" y="0"/>
            <a:chExt cx="4202" cy="4320"/>
          </a:xfrm>
        </p:grpSpPr>
        <p:sp>
          <p:nvSpPr>
            <p:cNvPr id="740" name="AutoShape 3">
              <a:extLst>
                <a:ext uri="{FF2B5EF4-FFF2-40B4-BE49-F238E27FC236}">
                  <a16:creationId xmlns:a16="http://schemas.microsoft.com/office/drawing/2014/main" id="{F80614C3-618C-4A15-85FB-1F599C8E1F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39" y="0"/>
              <a:ext cx="420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grpSp>
          <p:nvGrpSpPr>
            <p:cNvPr id="741" name="Group 205">
              <a:extLst>
                <a:ext uri="{FF2B5EF4-FFF2-40B4-BE49-F238E27FC236}">
                  <a16:creationId xmlns:a16="http://schemas.microsoft.com/office/drawing/2014/main" id="{A0EEC3A7-8A16-4CD6-94C4-C855396C7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5" y="6"/>
              <a:ext cx="4190" cy="4308"/>
              <a:chOff x="1745" y="6"/>
              <a:chExt cx="4190" cy="4308"/>
            </a:xfrm>
          </p:grpSpPr>
          <p:sp>
            <p:nvSpPr>
              <p:cNvPr id="991" name="Freeform 20">
                <a:extLst>
                  <a:ext uri="{FF2B5EF4-FFF2-40B4-BE49-F238E27FC236}">
                    <a16:creationId xmlns:a16="http://schemas.microsoft.com/office/drawing/2014/main" id="{24B1A34E-897D-4E14-8E75-11CCC90A3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" y="716"/>
                <a:ext cx="548" cy="444"/>
              </a:xfrm>
              <a:custGeom>
                <a:avLst/>
                <a:gdLst>
                  <a:gd name="T0" fmla="*/ 1448 w 1644"/>
                  <a:gd name="T1" fmla="*/ 391 h 1330"/>
                  <a:gd name="T2" fmla="*/ 1302 w 1644"/>
                  <a:gd name="T3" fmla="*/ 485 h 1330"/>
                  <a:gd name="T4" fmla="*/ 1144 w 1644"/>
                  <a:gd name="T5" fmla="*/ 457 h 1330"/>
                  <a:gd name="T6" fmla="*/ 1085 w 1644"/>
                  <a:gd name="T7" fmla="*/ 486 h 1330"/>
                  <a:gd name="T8" fmla="*/ 1033 w 1644"/>
                  <a:gd name="T9" fmla="*/ 396 h 1330"/>
                  <a:gd name="T10" fmla="*/ 964 w 1644"/>
                  <a:gd name="T11" fmla="*/ 364 h 1330"/>
                  <a:gd name="T12" fmla="*/ 899 w 1644"/>
                  <a:gd name="T13" fmla="*/ 400 h 1330"/>
                  <a:gd name="T14" fmla="*/ 893 w 1644"/>
                  <a:gd name="T15" fmla="*/ 466 h 1330"/>
                  <a:gd name="T16" fmla="*/ 830 w 1644"/>
                  <a:gd name="T17" fmla="*/ 450 h 1330"/>
                  <a:gd name="T18" fmla="*/ 646 w 1644"/>
                  <a:gd name="T19" fmla="*/ 241 h 1330"/>
                  <a:gd name="T20" fmla="*/ 607 w 1644"/>
                  <a:gd name="T21" fmla="*/ 107 h 1330"/>
                  <a:gd name="T22" fmla="*/ 538 w 1644"/>
                  <a:gd name="T23" fmla="*/ 60 h 1330"/>
                  <a:gd name="T24" fmla="*/ 284 w 1644"/>
                  <a:gd name="T25" fmla="*/ 0 h 1330"/>
                  <a:gd name="T26" fmla="*/ 181 w 1644"/>
                  <a:gd name="T27" fmla="*/ 81 h 1330"/>
                  <a:gd name="T28" fmla="*/ 117 w 1644"/>
                  <a:gd name="T29" fmla="*/ 83 h 1330"/>
                  <a:gd name="T30" fmla="*/ 0 w 1644"/>
                  <a:gd name="T31" fmla="*/ 30 h 1330"/>
                  <a:gd name="T32" fmla="*/ 55 w 1644"/>
                  <a:gd name="T33" fmla="*/ 247 h 1330"/>
                  <a:gd name="T34" fmla="*/ 113 w 1644"/>
                  <a:gd name="T35" fmla="*/ 284 h 1330"/>
                  <a:gd name="T36" fmla="*/ 140 w 1644"/>
                  <a:gd name="T37" fmla="*/ 365 h 1330"/>
                  <a:gd name="T38" fmla="*/ 103 w 1644"/>
                  <a:gd name="T39" fmla="*/ 437 h 1330"/>
                  <a:gd name="T40" fmla="*/ 125 w 1644"/>
                  <a:gd name="T41" fmla="*/ 565 h 1330"/>
                  <a:gd name="T42" fmla="*/ 59 w 1644"/>
                  <a:gd name="T43" fmla="*/ 569 h 1330"/>
                  <a:gd name="T44" fmla="*/ 161 w 1644"/>
                  <a:gd name="T45" fmla="*/ 741 h 1330"/>
                  <a:gd name="T46" fmla="*/ 425 w 1644"/>
                  <a:gd name="T47" fmla="*/ 832 h 1330"/>
                  <a:gd name="T48" fmla="*/ 416 w 1644"/>
                  <a:gd name="T49" fmla="*/ 897 h 1330"/>
                  <a:gd name="T50" fmla="*/ 479 w 1644"/>
                  <a:gd name="T51" fmla="*/ 1015 h 1330"/>
                  <a:gd name="T52" fmla="*/ 675 w 1644"/>
                  <a:gd name="T53" fmla="*/ 1050 h 1330"/>
                  <a:gd name="T54" fmla="*/ 795 w 1644"/>
                  <a:gd name="T55" fmla="*/ 1138 h 1330"/>
                  <a:gd name="T56" fmla="*/ 1127 w 1644"/>
                  <a:gd name="T57" fmla="*/ 1262 h 1330"/>
                  <a:gd name="T58" fmla="*/ 1173 w 1644"/>
                  <a:gd name="T59" fmla="*/ 1322 h 1330"/>
                  <a:gd name="T60" fmla="*/ 1253 w 1644"/>
                  <a:gd name="T61" fmla="*/ 1330 h 1330"/>
                  <a:gd name="T62" fmla="*/ 1305 w 1644"/>
                  <a:gd name="T63" fmla="*/ 1290 h 1330"/>
                  <a:gd name="T64" fmla="*/ 1374 w 1644"/>
                  <a:gd name="T65" fmla="*/ 983 h 1330"/>
                  <a:gd name="T66" fmla="*/ 1273 w 1644"/>
                  <a:gd name="T67" fmla="*/ 906 h 1330"/>
                  <a:gd name="T68" fmla="*/ 1207 w 1644"/>
                  <a:gd name="T69" fmla="*/ 897 h 1330"/>
                  <a:gd name="T70" fmla="*/ 1176 w 1644"/>
                  <a:gd name="T71" fmla="*/ 954 h 1330"/>
                  <a:gd name="T72" fmla="*/ 1122 w 1644"/>
                  <a:gd name="T73" fmla="*/ 918 h 1330"/>
                  <a:gd name="T74" fmla="*/ 1161 w 1644"/>
                  <a:gd name="T75" fmla="*/ 860 h 1330"/>
                  <a:gd name="T76" fmla="*/ 1034 w 1644"/>
                  <a:gd name="T77" fmla="*/ 804 h 1330"/>
                  <a:gd name="T78" fmla="*/ 1147 w 1644"/>
                  <a:gd name="T79" fmla="*/ 556 h 1330"/>
                  <a:gd name="T80" fmla="*/ 1167 w 1644"/>
                  <a:gd name="T81" fmla="*/ 620 h 1330"/>
                  <a:gd name="T82" fmla="*/ 1375 w 1644"/>
                  <a:gd name="T83" fmla="*/ 726 h 1330"/>
                  <a:gd name="T84" fmla="*/ 1580 w 1644"/>
                  <a:gd name="T85" fmla="*/ 720 h 1330"/>
                  <a:gd name="T86" fmla="*/ 1613 w 1644"/>
                  <a:gd name="T87" fmla="*/ 659 h 1330"/>
                  <a:gd name="T88" fmla="*/ 1644 w 1644"/>
                  <a:gd name="T89" fmla="*/ 562 h 1330"/>
                  <a:gd name="T90" fmla="*/ 1639 w 1644"/>
                  <a:gd name="T91" fmla="*/ 562 h 1330"/>
                  <a:gd name="T92" fmla="*/ 1448 w 1644"/>
                  <a:gd name="T93" fmla="*/ 391 h 1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44" h="1330">
                    <a:moveTo>
                      <a:pt x="1448" y="391"/>
                    </a:moveTo>
                    <a:lnTo>
                      <a:pt x="1302" y="485"/>
                    </a:lnTo>
                    <a:lnTo>
                      <a:pt x="1144" y="457"/>
                    </a:lnTo>
                    <a:lnTo>
                      <a:pt x="1085" y="486"/>
                    </a:lnTo>
                    <a:lnTo>
                      <a:pt x="1033" y="396"/>
                    </a:lnTo>
                    <a:lnTo>
                      <a:pt x="964" y="364"/>
                    </a:lnTo>
                    <a:lnTo>
                      <a:pt x="899" y="400"/>
                    </a:lnTo>
                    <a:lnTo>
                      <a:pt x="893" y="466"/>
                    </a:lnTo>
                    <a:lnTo>
                      <a:pt x="830" y="450"/>
                    </a:lnTo>
                    <a:lnTo>
                      <a:pt x="646" y="241"/>
                    </a:lnTo>
                    <a:lnTo>
                      <a:pt x="607" y="107"/>
                    </a:lnTo>
                    <a:lnTo>
                      <a:pt x="538" y="60"/>
                    </a:lnTo>
                    <a:lnTo>
                      <a:pt x="284" y="0"/>
                    </a:lnTo>
                    <a:lnTo>
                      <a:pt x="181" y="81"/>
                    </a:lnTo>
                    <a:lnTo>
                      <a:pt x="117" y="83"/>
                    </a:lnTo>
                    <a:lnTo>
                      <a:pt x="0" y="30"/>
                    </a:lnTo>
                    <a:lnTo>
                      <a:pt x="55" y="247"/>
                    </a:lnTo>
                    <a:lnTo>
                      <a:pt x="113" y="284"/>
                    </a:lnTo>
                    <a:lnTo>
                      <a:pt x="140" y="365"/>
                    </a:lnTo>
                    <a:lnTo>
                      <a:pt x="103" y="437"/>
                    </a:lnTo>
                    <a:lnTo>
                      <a:pt x="125" y="565"/>
                    </a:lnTo>
                    <a:lnTo>
                      <a:pt x="59" y="569"/>
                    </a:lnTo>
                    <a:lnTo>
                      <a:pt x="161" y="741"/>
                    </a:lnTo>
                    <a:lnTo>
                      <a:pt x="425" y="832"/>
                    </a:lnTo>
                    <a:lnTo>
                      <a:pt x="416" y="897"/>
                    </a:lnTo>
                    <a:lnTo>
                      <a:pt x="479" y="1015"/>
                    </a:lnTo>
                    <a:lnTo>
                      <a:pt x="675" y="1050"/>
                    </a:lnTo>
                    <a:lnTo>
                      <a:pt x="795" y="1138"/>
                    </a:lnTo>
                    <a:lnTo>
                      <a:pt x="1127" y="1262"/>
                    </a:lnTo>
                    <a:lnTo>
                      <a:pt x="1173" y="1322"/>
                    </a:lnTo>
                    <a:lnTo>
                      <a:pt x="1253" y="1330"/>
                    </a:lnTo>
                    <a:lnTo>
                      <a:pt x="1305" y="1290"/>
                    </a:lnTo>
                    <a:lnTo>
                      <a:pt x="1374" y="983"/>
                    </a:lnTo>
                    <a:lnTo>
                      <a:pt x="1273" y="906"/>
                    </a:lnTo>
                    <a:lnTo>
                      <a:pt x="1207" y="897"/>
                    </a:lnTo>
                    <a:lnTo>
                      <a:pt x="1176" y="954"/>
                    </a:lnTo>
                    <a:lnTo>
                      <a:pt x="1122" y="918"/>
                    </a:lnTo>
                    <a:lnTo>
                      <a:pt x="1161" y="860"/>
                    </a:lnTo>
                    <a:lnTo>
                      <a:pt x="1034" y="804"/>
                    </a:lnTo>
                    <a:lnTo>
                      <a:pt x="1147" y="556"/>
                    </a:lnTo>
                    <a:lnTo>
                      <a:pt x="1167" y="620"/>
                    </a:lnTo>
                    <a:lnTo>
                      <a:pt x="1375" y="726"/>
                    </a:lnTo>
                    <a:lnTo>
                      <a:pt x="1580" y="720"/>
                    </a:lnTo>
                    <a:lnTo>
                      <a:pt x="1613" y="659"/>
                    </a:lnTo>
                    <a:lnTo>
                      <a:pt x="1644" y="562"/>
                    </a:lnTo>
                    <a:lnTo>
                      <a:pt x="1639" y="562"/>
                    </a:lnTo>
                    <a:lnTo>
                      <a:pt x="1448" y="391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92" name="Freeform 21">
                <a:extLst>
                  <a:ext uri="{FF2B5EF4-FFF2-40B4-BE49-F238E27FC236}">
                    <a16:creationId xmlns:a16="http://schemas.microsoft.com/office/drawing/2014/main" id="{28652257-8077-4145-BD8C-C055C8E7C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" y="902"/>
                <a:ext cx="380" cy="440"/>
              </a:xfrm>
              <a:custGeom>
                <a:avLst/>
                <a:gdLst>
                  <a:gd name="T0" fmla="*/ 341 w 1141"/>
                  <a:gd name="T1" fmla="*/ 170 h 1320"/>
                  <a:gd name="T2" fmla="*/ 133 w 1141"/>
                  <a:gd name="T3" fmla="*/ 64 h 1320"/>
                  <a:gd name="T4" fmla="*/ 113 w 1141"/>
                  <a:gd name="T5" fmla="*/ 0 h 1320"/>
                  <a:gd name="T6" fmla="*/ 0 w 1141"/>
                  <a:gd name="T7" fmla="*/ 248 h 1320"/>
                  <a:gd name="T8" fmla="*/ 127 w 1141"/>
                  <a:gd name="T9" fmla="*/ 304 h 1320"/>
                  <a:gd name="T10" fmla="*/ 88 w 1141"/>
                  <a:gd name="T11" fmla="*/ 362 h 1320"/>
                  <a:gd name="T12" fmla="*/ 142 w 1141"/>
                  <a:gd name="T13" fmla="*/ 398 h 1320"/>
                  <a:gd name="T14" fmla="*/ 173 w 1141"/>
                  <a:gd name="T15" fmla="*/ 341 h 1320"/>
                  <a:gd name="T16" fmla="*/ 239 w 1141"/>
                  <a:gd name="T17" fmla="*/ 350 h 1320"/>
                  <a:gd name="T18" fmla="*/ 340 w 1141"/>
                  <a:gd name="T19" fmla="*/ 427 h 1320"/>
                  <a:gd name="T20" fmla="*/ 271 w 1141"/>
                  <a:gd name="T21" fmla="*/ 734 h 1320"/>
                  <a:gd name="T22" fmla="*/ 219 w 1141"/>
                  <a:gd name="T23" fmla="*/ 774 h 1320"/>
                  <a:gd name="T24" fmla="*/ 139 w 1141"/>
                  <a:gd name="T25" fmla="*/ 766 h 1320"/>
                  <a:gd name="T26" fmla="*/ 182 w 1141"/>
                  <a:gd name="T27" fmla="*/ 797 h 1320"/>
                  <a:gd name="T28" fmla="*/ 183 w 1141"/>
                  <a:gd name="T29" fmla="*/ 797 h 1320"/>
                  <a:gd name="T30" fmla="*/ 153 w 1141"/>
                  <a:gd name="T31" fmla="*/ 1026 h 1320"/>
                  <a:gd name="T32" fmla="*/ 272 w 1141"/>
                  <a:gd name="T33" fmla="*/ 1078 h 1320"/>
                  <a:gd name="T34" fmla="*/ 343 w 1141"/>
                  <a:gd name="T35" fmla="*/ 1082 h 1320"/>
                  <a:gd name="T36" fmla="*/ 538 w 1141"/>
                  <a:gd name="T37" fmla="*/ 1211 h 1320"/>
                  <a:gd name="T38" fmla="*/ 546 w 1141"/>
                  <a:gd name="T39" fmla="*/ 1274 h 1320"/>
                  <a:gd name="T40" fmla="*/ 642 w 1141"/>
                  <a:gd name="T41" fmla="*/ 1320 h 1320"/>
                  <a:gd name="T42" fmla="*/ 775 w 1141"/>
                  <a:gd name="T43" fmla="*/ 1006 h 1320"/>
                  <a:gd name="T44" fmla="*/ 809 w 1141"/>
                  <a:gd name="T45" fmla="*/ 645 h 1320"/>
                  <a:gd name="T46" fmla="*/ 1050 w 1141"/>
                  <a:gd name="T47" fmla="*/ 332 h 1320"/>
                  <a:gd name="T48" fmla="*/ 1141 w 1141"/>
                  <a:gd name="T49" fmla="*/ 87 h 1320"/>
                  <a:gd name="T50" fmla="*/ 944 w 1141"/>
                  <a:gd name="T51" fmla="*/ 18 h 1320"/>
                  <a:gd name="T52" fmla="*/ 610 w 1141"/>
                  <a:gd name="T53" fmla="*/ 6 h 1320"/>
                  <a:gd name="T54" fmla="*/ 579 w 1141"/>
                  <a:gd name="T55" fmla="*/ 103 h 1320"/>
                  <a:gd name="T56" fmla="*/ 546 w 1141"/>
                  <a:gd name="T57" fmla="*/ 164 h 1320"/>
                  <a:gd name="T58" fmla="*/ 341 w 1141"/>
                  <a:gd name="T59" fmla="*/ 170 h 1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41" h="1320">
                    <a:moveTo>
                      <a:pt x="341" y="170"/>
                    </a:moveTo>
                    <a:lnTo>
                      <a:pt x="133" y="64"/>
                    </a:lnTo>
                    <a:lnTo>
                      <a:pt x="113" y="0"/>
                    </a:lnTo>
                    <a:lnTo>
                      <a:pt x="0" y="248"/>
                    </a:lnTo>
                    <a:lnTo>
                      <a:pt x="127" y="304"/>
                    </a:lnTo>
                    <a:lnTo>
                      <a:pt x="88" y="362"/>
                    </a:lnTo>
                    <a:lnTo>
                      <a:pt x="142" y="398"/>
                    </a:lnTo>
                    <a:lnTo>
                      <a:pt x="173" y="341"/>
                    </a:lnTo>
                    <a:lnTo>
                      <a:pt x="239" y="350"/>
                    </a:lnTo>
                    <a:lnTo>
                      <a:pt x="340" y="427"/>
                    </a:lnTo>
                    <a:lnTo>
                      <a:pt x="271" y="734"/>
                    </a:lnTo>
                    <a:lnTo>
                      <a:pt x="219" y="774"/>
                    </a:lnTo>
                    <a:lnTo>
                      <a:pt x="139" y="766"/>
                    </a:lnTo>
                    <a:lnTo>
                      <a:pt x="182" y="797"/>
                    </a:lnTo>
                    <a:lnTo>
                      <a:pt x="183" y="797"/>
                    </a:lnTo>
                    <a:lnTo>
                      <a:pt x="153" y="1026"/>
                    </a:lnTo>
                    <a:lnTo>
                      <a:pt x="272" y="1078"/>
                    </a:lnTo>
                    <a:lnTo>
                      <a:pt x="343" y="1082"/>
                    </a:lnTo>
                    <a:lnTo>
                      <a:pt x="538" y="1211"/>
                    </a:lnTo>
                    <a:lnTo>
                      <a:pt x="546" y="1274"/>
                    </a:lnTo>
                    <a:lnTo>
                      <a:pt x="642" y="1320"/>
                    </a:lnTo>
                    <a:lnTo>
                      <a:pt x="775" y="1006"/>
                    </a:lnTo>
                    <a:lnTo>
                      <a:pt x="809" y="645"/>
                    </a:lnTo>
                    <a:lnTo>
                      <a:pt x="1050" y="332"/>
                    </a:lnTo>
                    <a:lnTo>
                      <a:pt x="1141" y="87"/>
                    </a:lnTo>
                    <a:lnTo>
                      <a:pt x="944" y="18"/>
                    </a:lnTo>
                    <a:lnTo>
                      <a:pt x="610" y="6"/>
                    </a:lnTo>
                    <a:lnTo>
                      <a:pt x="579" y="103"/>
                    </a:lnTo>
                    <a:lnTo>
                      <a:pt x="546" y="164"/>
                    </a:lnTo>
                    <a:lnTo>
                      <a:pt x="341" y="170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93" name="Freeform 22">
                <a:extLst>
                  <a:ext uri="{FF2B5EF4-FFF2-40B4-BE49-F238E27FC236}">
                    <a16:creationId xmlns:a16="http://schemas.microsoft.com/office/drawing/2014/main" id="{135FC61D-1D65-4A46-BD49-0609551F8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7" y="704"/>
                <a:ext cx="536" cy="557"/>
              </a:xfrm>
              <a:custGeom>
                <a:avLst/>
                <a:gdLst>
                  <a:gd name="T0" fmla="*/ 870 w 1607"/>
                  <a:gd name="T1" fmla="*/ 1053 h 1672"/>
                  <a:gd name="T2" fmla="*/ 807 w 1607"/>
                  <a:gd name="T3" fmla="*/ 935 h 1672"/>
                  <a:gd name="T4" fmla="*/ 816 w 1607"/>
                  <a:gd name="T5" fmla="*/ 870 h 1672"/>
                  <a:gd name="T6" fmla="*/ 552 w 1607"/>
                  <a:gd name="T7" fmla="*/ 779 h 1672"/>
                  <a:gd name="T8" fmla="*/ 450 w 1607"/>
                  <a:gd name="T9" fmla="*/ 607 h 1672"/>
                  <a:gd name="T10" fmla="*/ 516 w 1607"/>
                  <a:gd name="T11" fmla="*/ 603 h 1672"/>
                  <a:gd name="T12" fmla="*/ 494 w 1607"/>
                  <a:gd name="T13" fmla="*/ 475 h 1672"/>
                  <a:gd name="T14" fmla="*/ 531 w 1607"/>
                  <a:gd name="T15" fmla="*/ 403 h 1672"/>
                  <a:gd name="T16" fmla="*/ 504 w 1607"/>
                  <a:gd name="T17" fmla="*/ 322 h 1672"/>
                  <a:gd name="T18" fmla="*/ 446 w 1607"/>
                  <a:gd name="T19" fmla="*/ 285 h 1672"/>
                  <a:gd name="T20" fmla="*/ 391 w 1607"/>
                  <a:gd name="T21" fmla="*/ 68 h 1672"/>
                  <a:gd name="T22" fmla="*/ 386 w 1607"/>
                  <a:gd name="T23" fmla="*/ 67 h 1672"/>
                  <a:gd name="T24" fmla="*/ 383 w 1607"/>
                  <a:gd name="T25" fmla="*/ 65 h 1672"/>
                  <a:gd name="T26" fmla="*/ 308 w 1607"/>
                  <a:gd name="T27" fmla="*/ 0 h 1672"/>
                  <a:gd name="T28" fmla="*/ 150 w 1607"/>
                  <a:gd name="T29" fmla="*/ 0 h 1672"/>
                  <a:gd name="T30" fmla="*/ 122 w 1607"/>
                  <a:gd name="T31" fmla="*/ 64 h 1672"/>
                  <a:gd name="T32" fmla="*/ 0 w 1607"/>
                  <a:gd name="T33" fmla="*/ 80 h 1672"/>
                  <a:gd name="T34" fmla="*/ 30 w 1607"/>
                  <a:gd name="T35" fmla="*/ 202 h 1672"/>
                  <a:gd name="T36" fmla="*/ 153 w 1607"/>
                  <a:gd name="T37" fmla="*/ 154 h 1672"/>
                  <a:gd name="T38" fmla="*/ 254 w 1607"/>
                  <a:gd name="T39" fmla="*/ 267 h 1672"/>
                  <a:gd name="T40" fmla="*/ 281 w 1607"/>
                  <a:gd name="T41" fmla="*/ 329 h 1672"/>
                  <a:gd name="T42" fmla="*/ 247 w 1607"/>
                  <a:gd name="T43" fmla="*/ 463 h 1672"/>
                  <a:gd name="T44" fmla="*/ 360 w 1607"/>
                  <a:gd name="T45" fmla="*/ 727 h 1672"/>
                  <a:gd name="T46" fmla="*/ 339 w 1607"/>
                  <a:gd name="T47" fmla="*/ 790 h 1672"/>
                  <a:gd name="T48" fmla="*/ 288 w 1607"/>
                  <a:gd name="T49" fmla="*/ 1106 h 1672"/>
                  <a:gd name="T50" fmla="*/ 317 w 1607"/>
                  <a:gd name="T51" fmla="*/ 1304 h 1672"/>
                  <a:gd name="T52" fmla="*/ 279 w 1607"/>
                  <a:gd name="T53" fmla="*/ 1369 h 1672"/>
                  <a:gd name="T54" fmla="*/ 337 w 1607"/>
                  <a:gd name="T55" fmla="*/ 1415 h 1672"/>
                  <a:gd name="T56" fmla="*/ 333 w 1607"/>
                  <a:gd name="T57" fmla="*/ 1480 h 1672"/>
                  <a:gd name="T58" fmla="*/ 464 w 1607"/>
                  <a:gd name="T59" fmla="*/ 1494 h 1672"/>
                  <a:gd name="T60" fmla="*/ 462 w 1607"/>
                  <a:gd name="T61" fmla="*/ 1561 h 1672"/>
                  <a:gd name="T62" fmla="*/ 556 w 1607"/>
                  <a:gd name="T63" fmla="*/ 1672 h 1672"/>
                  <a:gd name="T64" fmla="*/ 688 w 1607"/>
                  <a:gd name="T65" fmla="*/ 1655 h 1672"/>
                  <a:gd name="T66" fmla="*/ 714 w 1607"/>
                  <a:gd name="T67" fmla="*/ 1592 h 1672"/>
                  <a:gd name="T68" fmla="*/ 838 w 1607"/>
                  <a:gd name="T69" fmla="*/ 1546 h 1672"/>
                  <a:gd name="T70" fmla="*/ 893 w 1607"/>
                  <a:gd name="T71" fmla="*/ 1586 h 1672"/>
                  <a:gd name="T72" fmla="*/ 1031 w 1607"/>
                  <a:gd name="T73" fmla="*/ 1563 h 1672"/>
                  <a:gd name="T74" fmla="*/ 1153 w 1607"/>
                  <a:gd name="T75" fmla="*/ 1477 h 1672"/>
                  <a:gd name="T76" fmla="*/ 1189 w 1607"/>
                  <a:gd name="T77" fmla="*/ 1538 h 1672"/>
                  <a:gd name="T78" fmla="*/ 1329 w 1607"/>
                  <a:gd name="T79" fmla="*/ 1574 h 1672"/>
                  <a:gd name="T80" fmla="*/ 1573 w 1607"/>
                  <a:gd name="T81" fmla="*/ 1400 h 1672"/>
                  <a:gd name="T82" fmla="*/ 1607 w 1607"/>
                  <a:gd name="T83" fmla="*/ 1391 h 1672"/>
                  <a:gd name="T84" fmla="*/ 1564 w 1607"/>
                  <a:gd name="T85" fmla="*/ 1360 h 1672"/>
                  <a:gd name="T86" fmla="*/ 1518 w 1607"/>
                  <a:gd name="T87" fmla="*/ 1300 h 1672"/>
                  <a:gd name="T88" fmla="*/ 1186 w 1607"/>
                  <a:gd name="T89" fmla="*/ 1176 h 1672"/>
                  <a:gd name="T90" fmla="*/ 1066 w 1607"/>
                  <a:gd name="T91" fmla="*/ 1088 h 1672"/>
                  <a:gd name="T92" fmla="*/ 870 w 1607"/>
                  <a:gd name="T93" fmla="*/ 1053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07" h="1672">
                    <a:moveTo>
                      <a:pt x="870" y="1053"/>
                    </a:moveTo>
                    <a:lnTo>
                      <a:pt x="807" y="935"/>
                    </a:lnTo>
                    <a:lnTo>
                      <a:pt x="816" y="870"/>
                    </a:lnTo>
                    <a:lnTo>
                      <a:pt x="552" y="779"/>
                    </a:lnTo>
                    <a:lnTo>
                      <a:pt x="450" y="607"/>
                    </a:lnTo>
                    <a:lnTo>
                      <a:pt x="516" y="603"/>
                    </a:lnTo>
                    <a:lnTo>
                      <a:pt x="494" y="475"/>
                    </a:lnTo>
                    <a:lnTo>
                      <a:pt x="531" y="403"/>
                    </a:lnTo>
                    <a:lnTo>
                      <a:pt x="504" y="322"/>
                    </a:lnTo>
                    <a:lnTo>
                      <a:pt x="446" y="285"/>
                    </a:lnTo>
                    <a:lnTo>
                      <a:pt x="391" y="68"/>
                    </a:lnTo>
                    <a:lnTo>
                      <a:pt x="386" y="67"/>
                    </a:lnTo>
                    <a:lnTo>
                      <a:pt x="383" y="65"/>
                    </a:lnTo>
                    <a:lnTo>
                      <a:pt x="308" y="0"/>
                    </a:lnTo>
                    <a:lnTo>
                      <a:pt x="150" y="0"/>
                    </a:lnTo>
                    <a:lnTo>
                      <a:pt x="122" y="64"/>
                    </a:lnTo>
                    <a:lnTo>
                      <a:pt x="0" y="80"/>
                    </a:lnTo>
                    <a:lnTo>
                      <a:pt x="30" y="202"/>
                    </a:lnTo>
                    <a:lnTo>
                      <a:pt x="153" y="154"/>
                    </a:lnTo>
                    <a:lnTo>
                      <a:pt x="254" y="267"/>
                    </a:lnTo>
                    <a:lnTo>
                      <a:pt x="281" y="329"/>
                    </a:lnTo>
                    <a:lnTo>
                      <a:pt x="247" y="463"/>
                    </a:lnTo>
                    <a:lnTo>
                      <a:pt x="360" y="727"/>
                    </a:lnTo>
                    <a:lnTo>
                      <a:pt x="339" y="790"/>
                    </a:lnTo>
                    <a:lnTo>
                      <a:pt x="288" y="1106"/>
                    </a:lnTo>
                    <a:lnTo>
                      <a:pt x="317" y="1304"/>
                    </a:lnTo>
                    <a:lnTo>
                      <a:pt x="279" y="1369"/>
                    </a:lnTo>
                    <a:lnTo>
                      <a:pt x="337" y="1415"/>
                    </a:lnTo>
                    <a:lnTo>
                      <a:pt x="333" y="1480"/>
                    </a:lnTo>
                    <a:lnTo>
                      <a:pt x="464" y="1494"/>
                    </a:lnTo>
                    <a:lnTo>
                      <a:pt x="462" y="1561"/>
                    </a:lnTo>
                    <a:lnTo>
                      <a:pt x="556" y="1672"/>
                    </a:lnTo>
                    <a:lnTo>
                      <a:pt x="688" y="1655"/>
                    </a:lnTo>
                    <a:lnTo>
                      <a:pt x="714" y="1592"/>
                    </a:lnTo>
                    <a:lnTo>
                      <a:pt x="838" y="1546"/>
                    </a:lnTo>
                    <a:lnTo>
                      <a:pt x="893" y="1586"/>
                    </a:lnTo>
                    <a:lnTo>
                      <a:pt x="1031" y="1563"/>
                    </a:lnTo>
                    <a:lnTo>
                      <a:pt x="1153" y="1477"/>
                    </a:lnTo>
                    <a:lnTo>
                      <a:pt x="1189" y="1538"/>
                    </a:lnTo>
                    <a:lnTo>
                      <a:pt x="1329" y="1574"/>
                    </a:lnTo>
                    <a:lnTo>
                      <a:pt x="1573" y="1400"/>
                    </a:lnTo>
                    <a:lnTo>
                      <a:pt x="1607" y="1391"/>
                    </a:lnTo>
                    <a:lnTo>
                      <a:pt x="1564" y="1360"/>
                    </a:lnTo>
                    <a:lnTo>
                      <a:pt x="1518" y="1300"/>
                    </a:lnTo>
                    <a:lnTo>
                      <a:pt x="1186" y="1176"/>
                    </a:lnTo>
                    <a:lnTo>
                      <a:pt x="1066" y="1088"/>
                    </a:lnTo>
                    <a:lnTo>
                      <a:pt x="870" y="1053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94" name="Freeform 23">
                <a:extLst>
                  <a:ext uri="{FF2B5EF4-FFF2-40B4-BE49-F238E27FC236}">
                    <a16:creationId xmlns:a16="http://schemas.microsoft.com/office/drawing/2014/main" id="{B62D62C6-5EAD-41CF-AC08-56F1B7339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" y="1167"/>
                <a:ext cx="565" cy="335"/>
              </a:xfrm>
              <a:custGeom>
                <a:avLst/>
                <a:gdLst>
                  <a:gd name="T0" fmla="*/ 1149 w 1693"/>
                  <a:gd name="T1" fmla="*/ 86 h 1004"/>
                  <a:gd name="T2" fmla="*/ 1027 w 1693"/>
                  <a:gd name="T3" fmla="*/ 172 h 1004"/>
                  <a:gd name="T4" fmla="*/ 889 w 1693"/>
                  <a:gd name="T5" fmla="*/ 195 h 1004"/>
                  <a:gd name="T6" fmla="*/ 834 w 1693"/>
                  <a:gd name="T7" fmla="*/ 155 h 1004"/>
                  <a:gd name="T8" fmla="*/ 710 w 1693"/>
                  <a:gd name="T9" fmla="*/ 201 h 1004"/>
                  <a:gd name="T10" fmla="*/ 684 w 1693"/>
                  <a:gd name="T11" fmla="*/ 264 h 1004"/>
                  <a:gd name="T12" fmla="*/ 552 w 1693"/>
                  <a:gd name="T13" fmla="*/ 281 h 1004"/>
                  <a:gd name="T14" fmla="*/ 458 w 1693"/>
                  <a:gd name="T15" fmla="*/ 170 h 1004"/>
                  <a:gd name="T16" fmla="*/ 460 w 1693"/>
                  <a:gd name="T17" fmla="*/ 103 h 1004"/>
                  <a:gd name="T18" fmla="*/ 329 w 1693"/>
                  <a:gd name="T19" fmla="*/ 89 h 1004"/>
                  <a:gd name="T20" fmla="*/ 284 w 1693"/>
                  <a:gd name="T21" fmla="*/ 142 h 1004"/>
                  <a:gd name="T22" fmla="*/ 215 w 1693"/>
                  <a:gd name="T23" fmla="*/ 130 h 1004"/>
                  <a:gd name="T24" fmla="*/ 56 w 1693"/>
                  <a:gd name="T25" fmla="*/ 209 h 1004"/>
                  <a:gd name="T26" fmla="*/ 0 w 1693"/>
                  <a:gd name="T27" fmla="*/ 263 h 1004"/>
                  <a:gd name="T28" fmla="*/ 295 w 1693"/>
                  <a:gd name="T29" fmla="*/ 481 h 1004"/>
                  <a:gd name="T30" fmla="*/ 254 w 1693"/>
                  <a:gd name="T31" fmla="*/ 677 h 1004"/>
                  <a:gd name="T32" fmla="*/ 380 w 1693"/>
                  <a:gd name="T33" fmla="*/ 784 h 1004"/>
                  <a:gd name="T34" fmla="*/ 386 w 1693"/>
                  <a:gd name="T35" fmla="*/ 856 h 1004"/>
                  <a:gd name="T36" fmla="*/ 446 w 1693"/>
                  <a:gd name="T37" fmla="*/ 832 h 1004"/>
                  <a:gd name="T38" fmla="*/ 476 w 1693"/>
                  <a:gd name="T39" fmla="*/ 890 h 1004"/>
                  <a:gd name="T40" fmla="*/ 476 w 1693"/>
                  <a:gd name="T41" fmla="*/ 891 h 1004"/>
                  <a:gd name="T42" fmla="*/ 663 w 1693"/>
                  <a:gd name="T43" fmla="*/ 759 h 1004"/>
                  <a:gd name="T44" fmla="*/ 824 w 1693"/>
                  <a:gd name="T45" fmla="*/ 856 h 1004"/>
                  <a:gd name="T46" fmla="*/ 955 w 1693"/>
                  <a:gd name="T47" fmla="*/ 820 h 1004"/>
                  <a:gd name="T48" fmla="*/ 1067 w 1693"/>
                  <a:gd name="T49" fmla="*/ 903 h 1004"/>
                  <a:gd name="T50" fmla="*/ 1185 w 1693"/>
                  <a:gd name="T51" fmla="*/ 852 h 1004"/>
                  <a:gd name="T52" fmla="*/ 1378 w 1693"/>
                  <a:gd name="T53" fmla="*/ 1004 h 1004"/>
                  <a:gd name="T54" fmla="*/ 1400 w 1693"/>
                  <a:gd name="T55" fmla="*/ 989 h 1004"/>
                  <a:gd name="T56" fmla="*/ 1463 w 1693"/>
                  <a:gd name="T57" fmla="*/ 934 h 1004"/>
                  <a:gd name="T58" fmla="*/ 1464 w 1693"/>
                  <a:gd name="T59" fmla="*/ 792 h 1004"/>
                  <a:gd name="T60" fmla="*/ 1573 w 1693"/>
                  <a:gd name="T61" fmla="*/ 613 h 1004"/>
                  <a:gd name="T62" fmla="*/ 1667 w 1693"/>
                  <a:gd name="T63" fmla="*/ 302 h 1004"/>
                  <a:gd name="T64" fmla="*/ 1693 w 1693"/>
                  <a:gd name="T65" fmla="*/ 281 h 1004"/>
                  <a:gd name="T66" fmla="*/ 1574 w 1693"/>
                  <a:gd name="T67" fmla="*/ 229 h 1004"/>
                  <a:gd name="T68" fmla="*/ 1604 w 1693"/>
                  <a:gd name="T69" fmla="*/ 0 h 1004"/>
                  <a:gd name="T70" fmla="*/ 1603 w 1693"/>
                  <a:gd name="T71" fmla="*/ 0 h 1004"/>
                  <a:gd name="T72" fmla="*/ 1569 w 1693"/>
                  <a:gd name="T73" fmla="*/ 9 h 1004"/>
                  <a:gd name="T74" fmla="*/ 1325 w 1693"/>
                  <a:gd name="T75" fmla="*/ 183 h 1004"/>
                  <a:gd name="T76" fmla="*/ 1185 w 1693"/>
                  <a:gd name="T77" fmla="*/ 147 h 1004"/>
                  <a:gd name="T78" fmla="*/ 1149 w 1693"/>
                  <a:gd name="T79" fmla="*/ 86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93" h="1004">
                    <a:moveTo>
                      <a:pt x="1149" y="86"/>
                    </a:moveTo>
                    <a:lnTo>
                      <a:pt x="1027" y="172"/>
                    </a:lnTo>
                    <a:lnTo>
                      <a:pt x="889" y="195"/>
                    </a:lnTo>
                    <a:lnTo>
                      <a:pt x="834" y="155"/>
                    </a:lnTo>
                    <a:lnTo>
                      <a:pt x="710" y="201"/>
                    </a:lnTo>
                    <a:lnTo>
                      <a:pt x="684" y="264"/>
                    </a:lnTo>
                    <a:lnTo>
                      <a:pt x="552" y="281"/>
                    </a:lnTo>
                    <a:lnTo>
                      <a:pt x="458" y="170"/>
                    </a:lnTo>
                    <a:lnTo>
                      <a:pt x="460" y="103"/>
                    </a:lnTo>
                    <a:lnTo>
                      <a:pt x="329" y="89"/>
                    </a:lnTo>
                    <a:lnTo>
                      <a:pt x="284" y="142"/>
                    </a:lnTo>
                    <a:lnTo>
                      <a:pt x="215" y="130"/>
                    </a:lnTo>
                    <a:lnTo>
                      <a:pt x="56" y="209"/>
                    </a:lnTo>
                    <a:lnTo>
                      <a:pt x="0" y="263"/>
                    </a:lnTo>
                    <a:lnTo>
                      <a:pt x="295" y="481"/>
                    </a:lnTo>
                    <a:lnTo>
                      <a:pt x="254" y="677"/>
                    </a:lnTo>
                    <a:lnTo>
                      <a:pt x="380" y="784"/>
                    </a:lnTo>
                    <a:lnTo>
                      <a:pt x="386" y="856"/>
                    </a:lnTo>
                    <a:lnTo>
                      <a:pt x="446" y="832"/>
                    </a:lnTo>
                    <a:lnTo>
                      <a:pt x="476" y="890"/>
                    </a:lnTo>
                    <a:lnTo>
                      <a:pt x="476" y="891"/>
                    </a:lnTo>
                    <a:lnTo>
                      <a:pt x="663" y="759"/>
                    </a:lnTo>
                    <a:lnTo>
                      <a:pt x="824" y="856"/>
                    </a:lnTo>
                    <a:lnTo>
                      <a:pt x="955" y="820"/>
                    </a:lnTo>
                    <a:lnTo>
                      <a:pt x="1067" y="903"/>
                    </a:lnTo>
                    <a:lnTo>
                      <a:pt x="1185" y="852"/>
                    </a:lnTo>
                    <a:lnTo>
                      <a:pt x="1378" y="1004"/>
                    </a:lnTo>
                    <a:lnTo>
                      <a:pt x="1400" y="989"/>
                    </a:lnTo>
                    <a:lnTo>
                      <a:pt x="1463" y="934"/>
                    </a:lnTo>
                    <a:lnTo>
                      <a:pt x="1464" y="792"/>
                    </a:lnTo>
                    <a:lnTo>
                      <a:pt x="1573" y="613"/>
                    </a:lnTo>
                    <a:lnTo>
                      <a:pt x="1667" y="302"/>
                    </a:lnTo>
                    <a:lnTo>
                      <a:pt x="1693" y="281"/>
                    </a:lnTo>
                    <a:lnTo>
                      <a:pt x="1574" y="229"/>
                    </a:lnTo>
                    <a:lnTo>
                      <a:pt x="1604" y="0"/>
                    </a:lnTo>
                    <a:lnTo>
                      <a:pt x="1603" y="0"/>
                    </a:lnTo>
                    <a:lnTo>
                      <a:pt x="1569" y="9"/>
                    </a:lnTo>
                    <a:lnTo>
                      <a:pt x="1325" y="183"/>
                    </a:lnTo>
                    <a:lnTo>
                      <a:pt x="1185" y="147"/>
                    </a:lnTo>
                    <a:lnTo>
                      <a:pt x="1149" y="86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95" name="Freeform 24">
                <a:extLst>
                  <a:ext uri="{FF2B5EF4-FFF2-40B4-BE49-F238E27FC236}">
                    <a16:creationId xmlns:a16="http://schemas.microsoft.com/office/drawing/2014/main" id="{29FFEBA7-2612-4F83-BBD1-E9ED3A077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" y="1420"/>
                <a:ext cx="458" cy="358"/>
              </a:xfrm>
              <a:custGeom>
                <a:avLst/>
                <a:gdLst>
                  <a:gd name="T0" fmla="*/ 947 w 1375"/>
                  <a:gd name="T1" fmla="*/ 61 h 1074"/>
                  <a:gd name="T2" fmla="*/ 816 w 1375"/>
                  <a:gd name="T3" fmla="*/ 97 h 1074"/>
                  <a:gd name="T4" fmla="*/ 655 w 1375"/>
                  <a:gd name="T5" fmla="*/ 0 h 1074"/>
                  <a:gd name="T6" fmla="*/ 468 w 1375"/>
                  <a:gd name="T7" fmla="*/ 132 h 1074"/>
                  <a:gd name="T8" fmla="*/ 473 w 1375"/>
                  <a:gd name="T9" fmla="*/ 165 h 1074"/>
                  <a:gd name="T10" fmla="*/ 421 w 1375"/>
                  <a:gd name="T11" fmla="*/ 238 h 1074"/>
                  <a:gd name="T12" fmla="*/ 356 w 1375"/>
                  <a:gd name="T13" fmla="*/ 230 h 1074"/>
                  <a:gd name="T14" fmla="*/ 307 w 1375"/>
                  <a:gd name="T15" fmla="*/ 286 h 1074"/>
                  <a:gd name="T16" fmla="*/ 300 w 1375"/>
                  <a:gd name="T17" fmla="*/ 477 h 1074"/>
                  <a:gd name="T18" fmla="*/ 229 w 1375"/>
                  <a:gd name="T19" fmla="*/ 500 h 1074"/>
                  <a:gd name="T20" fmla="*/ 179 w 1375"/>
                  <a:gd name="T21" fmla="*/ 459 h 1074"/>
                  <a:gd name="T22" fmla="*/ 28 w 1375"/>
                  <a:gd name="T23" fmla="*/ 548 h 1074"/>
                  <a:gd name="T24" fmla="*/ 0 w 1375"/>
                  <a:gd name="T25" fmla="*/ 606 h 1074"/>
                  <a:gd name="T26" fmla="*/ 2 w 1375"/>
                  <a:gd name="T27" fmla="*/ 606 h 1074"/>
                  <a:gd name="T28" fmla="*/ 64 w 1375"/>
                  <a:gd name="T29" fmla="*/ 568 h 1074"/>
                  <a:gd name="T30" fmla="*/ 110 w 1375"/>
                  <a:gd name="T31" fmla="*/ 638 h 1074"/>
                  <a:gd name="T32" fmla="*/ 114 w 1375"/>
                  <a:gd name="T33" fmla="*/ 712 h 1074"/>
                  <a:gd name="T34" fmla="*/ 6 w 1375"/>
                  <a:gd name="T35" fmla="*/ 805 h 1074"/>
                  <a:gd name="T36" fmla="*/ 66 w 1375"/>
                  <a:gd name="T37" fmla="*/ 838 h 1074"/>
                  <a:gd name="T38" fmla="*/ 156 w 1375"/>
                  <a:gd name="T39" fmla="*/ 1025 h 1074"/>
                  <a:gd name="T40" fmla="*/ 209 w 1375"/>
                  <a:gd name="T41" fmla="*/ 1072 h 1074"/>
                  <a:gd name="T42" fmla="*/ 334 w 1375"/>
                  <a:gd name="T43" fmla="*/ 1074 h 1074"/>
                  <a:gd name="T44" fmla="*/ 847 w 1375"/>
                  <a:gd name="T45" fmla="*/ 840 h 1074"/>
                  <a:gd name="T46" fmla="*/ 916 w 1375"/>
                  <a:gd name="T47" fmla="*/ 731 h 1074"/>
                  <a:gd name="T48" fmla="*/ 1044 w 1375"/>
                  <a:gd name="T49" fmla="*/ 687 h 1074"/>
                  <a:gd name="T50" fmla="*/ 1108 w 1375"/>
                  <a:gd name="T51" fmla="*/ 708 h 1074"/>
                  <a:gd name="T52" fmla="*/ 1150 w 1375"/>
                  <a:gd name="T53" fmla="*/ 659 h 1074"/>
                  <a:gd name="T54" fmla="*/ 1223 w 1375"/>
                  <a:gd name="T55" fmla="*/ 648 h 1074"/>
                  <a:gd name="T56" fmla="*/ 1234 w 1375"/>
                  <a:gd name="T57" fmla="*/ 584 h 1074"/>
                  <a:gd name="T58" fmla="*/ 1371 w 1375"/>
                  <a:gd name="T59" fmla="*/ 602 h 1074"/>
                  <a:gd name="T60" fmla="*/ 1375 w 1375"/>
                  <a:gd name="T61" fmla="*/ 601 h 1074"/>
                  <a:gd name="T62" fmla="*/ 1317 w 1375"/>
                  <a:gd name="T63" fmla="*/ 375 h 1074"/>
                  <a:gd name="T64" fmla="*/ 1370 w 1375"/>
                  <a:gd name="T65" fmla="*/ 245 h 1074"/>
                  <a:gd name="T66" fmla="*/ 1177 w 1375"/>
                  <a:gd name="T67" fmla="*/ 93 h 1074"/>
                  <a:gd name="T68" fmla="*/ 1059 w 1375"/>
                  <a:gd name="T69" fmla="*/ 144 h 1074"/>
                  <a:gd name="T70" fmla="*/ 947 w 1375"/>
                  <a:gd name="T71" fmla="*/ 61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75" h="1074">
                    <a:moveTo>
                      <a:pt x="947" y="61"/>
                    </a:moveTo>
                    <a:lnTo>
                      <a:pt x="816" y="97"/>
                    </a:lnTo>
                    <a:lnTo>
                      <a:pt x="655" y="0"/>
                    </a:lnTo>
                    <a:lnTo>
                      <a:pt x="468" y="132"/>
                    </a:lnTo>
                    <a:lnTo>
                      <a:pt x="473" y="165"/>
                    </a:lnTo>
                    <a:lnTo>
                      <a:pt x="421" y="238"/>
                    </a:lnTo>
                    <a:lnTo>
                      <a:pt x="356" y="230"/>
                    </a:lnTo>
                    <a:lnTo>
                      <a:pt x="307" y="286"/>
                    </a:lnTo>
                    <a:lnTo>
                      <a:pt x="300" y="477"/>
                    </a:lnTo>
                    <a:lnTo>
                      <a:pt x="229" y="500"/>
                    </a:lnTo>
                    <a:lnTo>
                      <a:pt x="179" y="459"/>
                    </a:lnTo>
                    <a:lnTo>
                      <a:pt x="28" y="548"/>
                    </a:lnTo>
                    <a:lnTo>
                      <a:pt x="0" y="606"/>
                    </a:lnTo>
                    <a:lnTo>
                      <a:pt x="2" y="606"/>
                    </a:lnTo>
                    <a:lnTo>
                      <a:pt x="64" y="568"/>
                    </a:lnTo>
                    <a:lnTo>
                      <a:pt x="110" y="638"/>
                    </a:lnTo>
                    <a:lnTo>
                      <a:pt x="114" y="712"/>
                    </a:lnTo>
                    <a:lnTo>
                      <a:pt x="6" y="805"/>
                    </a:lnTo>
                    <a:lnTo>
                      <a:pt x="66" y="838"/>
                    </a:lnTo>
                    <a:lnTo>
                      <a:pt x="156" y="1025"/>
                    </a:lnTo>
                    <a:lnTo>
                      <a:pt x="209" y="1072"/>
                    </a:lnTo>
                    <a:lnTo>
                      <a:pt x="334" y="1074"/>
                    </a:lnTo>
                    <a:lnTo>
                      <a:pt x="847" y="840"/>
                    </a:lnTo>
                    <a:lnTo>
                      <a:pt x="916" y="731"/>
                    </a:lnTo>
                    <a:lnTo>
                      <a:pt x="1044" y="687"/>
                    </a:lnTo>
                    <a:lnTo>
                      <a:pt x="1108" y="708"/>
                    </a:lnTo>
                    <a:lnTo>
                      <a:pt x="1150" y="659"/>
                    </a:lnTo>
                    <a:lnTo>
                      <a:pt x="1223" y="648"/>
                    </a:lnTo>
                    <a:lnTo>
                      <a:pt x="1234" y="584"/>
                    </a:lnTo>
                    <a:lnTo>
                      <a:pt x="1371" y="602"/>
                    </a:lnTo>
                    <a:lnTo>
                      <a:pt x="1375" y="601"/>
                    </a:lnTo>
                    <a:lnTo>
                      <a:pt x="1317" y="375"/>
                    </a:lnTo>
                    <a:lnTo>
                      <a:pt x="1370" y="245"/>
                    </a:lnTo>
                    <a:lnTo>
                      <a:pt x="1177" y="93"/>
                    </a:lnTo>
                    <a:lnTo>
                      <a:pt x="1059" y="144"/>
                    </a:lnTo>
                    <a:lnTo>
                      <a:pt x="947" y="6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96" name="Freeform 25">
                <a:extLst>
                  <a:ext uri="{FF2B5EF4-FFF2-40B4-BE49-F238E27FC236}">
                    <a16:creationId xmlns:a16="http://schemas.microsoft.com/office/drawing/2014/main" id="{B847D138-5977-46D0-9D5D-3209721E4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5" y="1261"/>
                <a:ext cx="236" cy="410"/>
              </a:xfrm>
              <a:custGeom>
                <a:avLst/>
                <a:gdLst>
                  <a:gd name="T0" fmla="*/ 293 w 709"/>
                  <a:gd name="T1" fmla="*/ 0 h 1230"/>
                  <a:gd name="T2" fmla="*/ 267 w 709"/>
                  <a:gd name="T3" fmla="*/ 21 h 1230"/>
                  <a:gd name="T4" fmla="*/ 173 w 709"/>
                  <a:gd name="T5" fmla="*/ 332 h 1230"/>
                  <a:gd name="T6" fmla="*/ 64 w 709"/>
                  <a:gd name="T7" fmla="*/ 511 h 1230"/>
                  <a:gd name="T8" fmla="*/ 63 w 709"/>
                  <a:gd name="T9" fmla="*/ 653 h 1230"/>
                  <a:gd name="T10" fmla="*/ 0 w 709"/>
                  <a:gd name="T11" fmla="*/ 708 h 1230"/>
                  <a:gd name="T12" fmla="*/ 174 w 709"/>
                  <a:gd name="T13" fmla="*/ 823 h 1230"/>
                  <a:gd name="T14" fmla="*/ 185 w 709"/>
                  <a:gd name="T15" fmla="*/ 1030 h 1230"/>
                  <a:gd name="T16" fmla="*/ 249 w 709"/>
                  <a:gd name="T17" fmla="*/ 1026 h 1230"/>
                  <a:gd name="T18" fmla="*/ 298 w 709"/>
                  <a:gd name="T19" fmla="*/ 1142 h 1230"/>
                  <a:gd name="T20" fmla="*/ 209 w 709"/>
                  <a:gd name="T21" fmla="*/ 1154 h 1230"/>
                  <a:gd name="T22" fmla="*/ 206 w 709"/>
                  <a:gd name="T23" fmla="*/ 1157 h 1230"/>
                  <a:gd name="T24" fmla="*/ 290 w 709"/>
                  <a:gd name="T25" fmla="*/ 1146 h 1230"/>
                  <a:gd name="T26" fmla="*/ 357 w 709"/>
                  <a:gd name="T27" fmla="*/ 1161 h 1230"/>
                  <a:gd name="T28" fmla="*/ 339 w 709"/>
                  <a:gd name="T29" fmla="*/ 1229 h 1230"/>
                  <a:gd name="T30" fmla="*/ 513 w 709"/>
                  <a:gd name="T31" fmla="*/ 1230 h 1230"/>
                  <a:gd name="T32" fmla="*/ 575 w 709"/>
                  <a:gd name="T33" fmla="*/ 1207 h 1230"/>
                  <a:gd name="T34" fmla="*/ 587 w 709"/>
                  <a:gd name="T35" fmla="*/ 1137 h 1230"/>
                  <a:gd name="T36" fmla="*/ 653 w 709"/>
                  <a:gd name="T37" fmla="*/ 1133 h 1230"/>
                  <a:gd name="T38" fmla="*/ 657 w 709"/>
                  <a:gd name="T39" fmla="*/ 1062 h 1230"/>
                  <a:gd name="T40" fmla="*/ 709 w 709"/>
                  <a:gd name="T41" fmla="*/ 1016 h 1230"/>
                  <a:gd name="T42" fmla="*/ 642 w 709"/>
                  <a:gd name="T43" fmla="*/ 838 h 1230"/>
                  <a:gd name="T44" fmla="*/ 704 w 709"/>
                  <a:gd name="T45" fmla="*/ 485 h 1230"/>
                  <a:gd name="T46" fmla="*/ 661 w 709"/>
                  <a:gd name="T47" fmla="*/ 247 h 1230"/>
                  <a:gd name="T48" fmla="*/ 663 w 709"/>
                  <a:gd name="T49" fmla="*/ 242 h 1230"/>
                  <a:gd name="T50" fmla="*/ 567 w 709"/>
                  <a:gd name="T51" fmla="*/ 196 h 1230"/>
                  <a:gd name="T52" fmla="*/ 559 w 709"/>
                  <a:gd name="T53" fmla="*/ 133 h 1230"/>
                  <a:gd name="T54" fmla="*/ 364 w 709"/>
                  <a:gd name="T55" fmla="*/ 4 h 1230"/>
                  <a:gd name="T56" fmla="*/ 293 w 709"/>
                  <a:gd name="T57" fmla="*/ 0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09" h="1230">
                    <a:moveTo>
                      <a:pt x="293" y="0"/>
                    </a:moveTo>
                    <a:lnTo>
                      <a:pt x="267" y="21"/>
                    </a:lnTo>
                    <a:lnTo>
                      <a:pt x="173" y="332"/>
                    </a:lnTo>
                    <a:lnTo>
                      <a:pt x="64" y="511"/>
                    </a:lnTo>
                    <a:lnTo>
                      <a:pt x="63" y="653"/>
                    </a:lnTo>
                    <a:lnTo>
                      <a:pt x="0" y="708"/>
                    </a:lnTo>
                    <a:lnTo>
                      <a:pt x="174" y="823"/>
                    </a:lnTo>
                    <a:lnTo>
                      <a:pt x="185" y="1030"/>
                    </a:lnTo>
                    <a:lnTo>
                      <a:pt x="249" y="1026"/>
                    </a:lnTo>
                    <a:lnTo>
                      <a:pt x="298" y="1142"/>
                    </a:lnTo>
                    <a:lnTo>
                      <a:pt x="209" y="1154"/>
                    </a:lnTo>
                    <a:lnTo>
                      <a:pt x="206" y="1157"/>
                    </a:lnTo>
                    <a:lnTo>
                      <a:pt x="290" y="1146"/>
                    </a:lnTo>
                    <a:lnTo>
                      <a:pt x="357" y="1161"/>
                    </a:lnTo>
                    <a:lnTo>
                      <a:pt x="339" y="1229"/>
                    </a:lnTo>
                    <a:lnTo>
                      <a:pt x="513" y="1230"/>
                    </a:lnTo>
                    <a:lnTo>
                      <a:pt x="575" y="1207"/>
                    </a:lnTo>
                    <a:lnTo>
                      <a:pt x="587" y="1137"/>
                    </a:lnTo>
                    <a:lnTo>
                      <a:pt x="653" y="1133"/>
                    </a:lnTo>
                    <a:lnTo>
                      <a:pt x="657" y="1062"/>
                    </a:lnTo>
                    <a:lnTo>
                      <a:pt x="709" y="1016"/>
                    </a:lnTo>
                    <a:lnTo>
                      <a:pt x="642" y="838"/>
                    </a:lnTo>
                    <a:lnTo>
                      <a:pt x="704" y="485"/>
                    </a:lnTo>
                    <a:lnTo>
                      <a:pt x="661" y="247"/>
                    </a:lnTo>
                    <a:lnTo>
                      <a:pt x="663" y="242"/>
                    </a:lnTo>
                    <a:lnTo>
                      <a:pt x="567" y="196"/>
                    </a:lnTo>
                    <a:lnTo>
                      <a:pt x="559" y="133"/>
                    </a:lnTo>
                    <a:lnTo>
                      <a:pt x="364" y="4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97" name="Freeform 26">
                <a:extLst>
                  <a:ext uri="{FF2B5EF4-FFF2-40B4-BE49-F238E27FC236}">
                    <a16:creationId xmlns:a16="http://schemas.microsoft.com/office/drawing/2014/main" id="{BBE5D859-AE3A-4C9D-803B-577F87617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422"/>
                <a:ext cx="410" cy="436"/>
              </a:xfrm>
              <a:custGeom>
                <a:avLst/>
                <a:gdLst>
                  <a:gd name="T0" fmla="*/ 684 w 1230"/>
                  <a:gd name="T1" fmla="*/ 247 h 1309"/>
                  <a:gd name="T2" fmla="*/ 684 w 1230"/>
                  <a:gd name="T3" fmla="*/ 152 h 1309"/>
                  <a:gd name="T4" fmla="*/ 745 w 1230"/>
                  <a:gd name="T5" fmla="*/ 36 h 1309"/>
                  <a:gd name="T6" fmla="*/ 683 w 1230"/>
                  <a:gd name="T7" fmla="*/ 0 h 1309"/>
                  <a:gd name="T8" fmla="*/ 589 w 1230"/>
                  <a:gd name="T9" fmla="*/ 99 h 1309"/>
                  <a:gd name="T10" fmla="*/ 550 w 1230"/>
                  <a:gd name="T11" fmla="*/ 246 h 1309"/>
                  <a:gd name="T12" fmla="*/ 349 w 1230"/>
                  <a:gd name="T13" fmla="*/ 335 h 1309"/>
                  <a:gd name="T14" fmla="*/ 224 w 1230"/>
                  <a:gd name="T15" fmla="*/ 295 h 1309"/>
                  <a:gd name="T16" fmla="*/ 160 w 1230"/>
                  <a:gd name="T17" fmla="*/ 310 h 1309"/>
                  <a:gd name="T18" fmla="*/ 178 w 1230"/>
                  <a:gd name="T19" fmla="*/ 441 h 1309"/>
                  <a:gd name="T20" fmla="*/ 147 w 1230"/>
                  <a:gd name="T21" fmla="*/ 521 h 1309"/>
                  <a:gd name="T22" fmla="*/ 178 w 1230"/>
                  <a:gd name="T23" fmla="*/ 593 h 1309"/>
                  <a:gd name="T24" fmla="*/ 64 w 1230"/>
                  <a:gd name="T25" fmla="*/ 758 h 1309"/>
                  <a:gd name="T26" fmla="*/ 0 w 1230"/>
                  <a:gd name="T27" fmla="*/ 765 h 1309"/>
                  <a:gd name="T28" fmla="*/ 7 w 1230"/>
                  <a:gd name="T29" fmla="*/ 1092 h 1309"/>
                  <a:gd name="T30" fmla="*/ 161 w 1230"/>
                  <a:gd name="T31" fmla="*/ 1114 h 1309"/>
                  <a:gd name="T32" fmla="*/ 388 w 1230"/>
                  <a:gd name="T33" fmla="*/ 1267 h 1309"/>
                  <a:gd name="T34" fmla="*/ 850 w 1230"/>
                  <a:gd name="T35" fmla="*/ 1309 h 1309"/>
                  <a:gd name="T36" fmla="*/ 850 w 1230"/>
                  <a:gd name="T37" fmla="*/ 1308 h 1309"/>
                  <a:gd name="T38" fmla="*/ 945 w 1230"/>
                  <a:gd name="T39" fmla="*/ 1224 h 1309"/>
                  <a:gd name="T40" fmla="*/ 914 w 1230"/>
                  <a:gd name="T41" fmla="*/ 1167 h 1309"/>
                  <a:gd name="T42" fmla="*/ 988 w 1230"/>
                  <a:gd name="T43" fmla="*/ 1050 h 1309"/>
                  <a:gd name="T44" fmla="*/ 968 w 1230"/>
                  <a:gd name="T45" fmla="*/ 849 h 1309"/>
                  <a:gd name="T46" fmla="*/ 1012 w 1230"/>
                  <a:gd name="T47" fmla="*/ 803 h 1309"/>
                  <a:gd name="T48" fmla="*/ 1143 w 1230"/>
                  <a:gd name="T49" fmla="*/ 850 h 1309"/>
                  <a:gd name="T50" fmla="*/ 1191 w 1230"/>
                  <a:gd name="T51" fmla="*/ 789 h 1309"/>
                  <a:gd name="T52" fmla="*/ 1230 w 1230"/>
                  <a:gd name="T53" fmla="*/ 760 h 1309"/>
                  <a:gd name="T54" fmla="*/ 1158 w 1230"/>
                  <a:gd name="T55" fmla="*/ 767 h 1309"/>
                  <a:gd name="T56" fmla="*/ 1159 w 1230"/>
                  <a:gd name="T57" fmla="*/ 694 h 1309"/>
                  <a:gd name="T58" fmla="*/ 1020 w 1230"/>
                  <a:gd name="T59" fmla="*/ 660 h 1309"/>
                  <a:gd name="T60" fmla="*/ 865 w 1230"/>
                  <a:gd name="T61" fmla="*/ 524 h 1309"/>
                  <a:gd name="T62" fmla="*/ 729 w 1230"/>
                  <a:gd name="T63" fmla="*/ 527 h 1309"/>
                  <a:gd name="T64" fmla="*/ 750 w 1230"/>
                  <a:gd name="T65" fmla="*/ 379 h 1309"/>
                  <a:gd name="T66" fmla="*/ 684 w 1230"/>
                  <a:gd name="T67" fmla="*/ 247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30" h="1309">
                    <a:moveTo>
                      <a:pt x="684" y="247"/>
                    </a:moveTo>
                    <a:lnTo>
                      <a:pt x="684" y="152"/>
                    </a:lnTo>
                    <a:lnTo>
                      <a:pt x="745" y="36"/>
                    </a:lnTo>
                    <a:lnTo>
                      <a:pt x="683" y="0"/>
                    </a:lnTo>
                    <a:lnTo>
                      <a:pt x="589" y="99"/>
                    </a:lnTo>
                    <a:lnTo>
                      <a:pt x="550" y="246"/>
                    </a:lnTo>
                    <a:lnTo>
                      <a:pt x="349" y="335"/>
                    </a:lnTo>
                    <a:lnTo>
                      <a:pt x="224" y="295"/>
                    </a:lnTo>
                    <a:lnTo>
                      <a:pt x="160" y="310"/>
                    </a:lnTo>
                    <a:lnTo>
                      <a:pt x="178" y="441"/>
                    </a:lnTo>
                    <a:lnTo>
                      <a:pt x="147" y="521"/>
                    </a:lnTo>
                    <a:lnTo>
                      <a:pt x="178" y="593"/>
                    </a:lnTo>
                    <a:lnTo>
                      <a:pt x="64" y="758"/>
                    </a:lnTo>
                    <a:lnTo>
                      <a:pt x="0" y="765"/>
                    </a:lnTo>
                    <a:lnTo>
                      <a:pt x="7" y="1092"/>
                    </a:lnTo>
                    <a:lnTo>
                      <a:pt x="161" y="1114"/>
                    </a:lnTo>
                    <a:lnTo>
                      <a:pt x="388" y="1267"/>
                    </a:lnTo>
                    <a:lnTo>
                      <a:pt x="850" y="1309"/>
                    </a:lnTo>
                    <a:lnTo>
                      <a:pt x="850" y="1308"/>
                    </a:lnTo>
                    <a:lnTo>
                      <a:pt x="945" y="1224"/>
                    </a:lnTo>
                    <a:lnTo>
                      <a:pt x="914" y="1167"/>
                    </a:lnTo>
                    <a:lnTo>
                      <a:pt x="988" y="1050"/>
                    </a:lnTo>
                    <a:lnTo>
                      <a:pt x="968" y="849"/>
                    </a:lnTo>
                    <a:lnTo>
                      <a:pt x="1012" y="803"/>
                    </a:lnTo>
                    <a:lnTo>
                      <a:pt x="1143" y="850"/>
                    </a:lnTo>
                    <a:lnTo>
                      <a:pt x="1191" y="789"/>
                    </a:lnTo>
                    <a:lnTo>
                      <a:pt x="1230" y="760"/>
                    </a:lnTo>
                    <a:lnTo>
                      <a:pt x="1158" y="767"/>
                    </a:lnTo>
                    <a:lnTo>
                      <a:pt x="1159" y="694"/>
                    </a:lnTo>
                    <a:lnTo>
                      <a:pt x="1020" y="660"/>
                    </a:lnTo>
                    <a:lnTo>
                      <a:pt x="865" y="524"/>
                    </a:lnTo>
                    <a:lnTo>
                      <a:pt x="729" y="527"/>
                    </a:lnTo>
                    <a:lnTo>
                      <a:pt x="750" y="379"/>
                    </a:lnTo>
                    <a:lnTo>
                      <a:pt x="684" y="247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98" name="Freeform 27">
                <a:extLst>
                  <a:ext uri="{FF2B5EF4-FFF2-40B4-BE49-F238E27FC236}">
                    <a16:creationId xmlns:a16="http://schemas.microsoft.com/office/drawing/2014/main" id="{C056D7D6-AD44-44F3-A143-624BDE66B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6"/>
                <a:ext cx="653" cy="508"/>
              </a:xfrm>
              <a:custGeom>
                <a:avLst/>
                <a:gdLst>
                  <a:gd name="T0" fmla="*/ 1886 w 1958"/>
                  <a:gd name="T1" fmla="*/ 1526 h 1526"/>
                  <a:gd name="T2" fmla="*/ 1958 w 1958"/>
                  <a:gd name="T3" fmla="*/ 1387 h 1526"/>
                  <a:gd name="T4" fmla="*/ 1889 w 1958"/>
                  <a:gd name="T5" fmla="*/ 1265 h 1526"/>
                  <a:gd name="T6" fmla="*/ 1936 w 1958"/>
                  <a:gd name="T7" fmla="*/ 1118 h 1526"/>
                  <a:gd name="T8" fmla="*/ 1872 w 1958"/>
                  <a:gd name="T9" fmla="*/ 1132 h 1526"/>
                  <a:gd name="T10" fmla="*/ 1777 w 1958"/>
                  <a:gd name="T11" fmla="*/ 1019 h 1526"/>
                  <a:gd name="T12" fmla="*/ 1640 w 1958"/>
                  <a:gd name="T13" fmla="*/ 1044 h 1526"/>
                  <a:gd name="T14" fmla="*/ 1513 w 1958"/>
                  <a:gd name="T15" fmla="*/ 1014 h 1526"/>
                  <a:gd name="T16" fmla="*/ 1462 w 1958"/>
                  <a:gd name="T17" fmla="*/ 1060 h 1526"/>
                  <a:gd name="T18" fmla="*/ 1413 w 1958"/>
                  <a:gd name="T19" fmla="*/ 851 h 1526"/>
                  <a:gd name="T20" fmla="*/ 1288 w 1958"/>
                  <a:gd name="T21" fmla="*/ 822 h 1526"/>
                  <a:gd name="T22" fmla="*/ 1262 w 1958"/>
                  <a:gd name="T23" fmla="*/ 759 h 1526"/>
                  <a:gd name="T24" fmla="*/ 1196 w 1958"/>
                  <a:gd name="T25" fmla="*/ 808 h 1526"/>
                  <a:gd name="T26" fmla="*/ 1123 w 1958"/>
                  <a:gd name="T27" fmla="*/ 783 h 1526"/>
                  <a:gd name="T28" fmla="*/ 1052 w 1958"/>
                  <a:gd name="T29" fmla="*/ 589 h 1526"/>
                  <a:gd name="T30" fmla="*/ 1064 w 1958"/>
                  <a:gd name="T31" fmla="*/ 521 h 1526"/>
                  <a:gd name="T32" fmla="*/ 973 w 1958"/>
                  <a:gd name="T33" fmla="*/ 419 h 1526"/>
                  <a:gd name="T34" fmla="*/ 839 w 1958"/>
                  <a:gd name="T35" fmla="*/ 431 h 1526"/>
                  <a:gd name="T36" fmla="*/ 712 w 1958"/>
                  <a:gd name="T37" fmla="*/ 519 h 1526"/>
                  <a:gd name="T38" fmla="*/ 643 w 1958"/>
                  <a:gd name="T39" fmla="*/ 489 h 1526"/>
                  <a:gd name="T40" fmla="*/ 577 w 1958"/>
                  <a:gd name="T41" fmla="*/ 370 h 1526"/>
                  <a:gd name="T42" fmla="*/ 501 w 1958"/>
                  <a:gd name="T43" fmla="*/ 369 h 1526"/>
                  <a:gd name="T44" fmla="*/ 471 w 1958"/>
                  <a:gd name="T45" fmla="*/ 308 h 1526"/>
                  <a:gd name="T46" fmla="*/ 496 w 1958"/>
                  <a:gd name="T47" fmla="*/ 176 h 1526"/>
                  <a:gd name="T48" fmla="*/ 438 w 1958"/>
                  <a:gd name="T49" fmla="*/ 38 h 1526"/>
                  <a:gd name="T50" fmla="*/ 374 w 1958"/>
                  <a:gd name="T51" fmla="*/ 0 h 1526"/>
                  <a:gd name="T52" fmla="*/ 0 w 1958"/>
                  <a:gd name="T53" fmla="*/ 93 h 1526"/>
                  <a:gd name="T54" fmla="*/ 153 w 1958"/>
                  <a:gd name="T55" fmla="*/ 386 h 1526"/>
                  <a:gd name="T56" fmla="*/ 279 w 1958"/>
                  <a:gd name="T57" fmla="*/ 446 h 1526"/>
                  <a:gd name="T58" fmla="*/ 265 w 1958"/>
                  <a:gd name="T59" fmla="*/ 510 h 1526"/>
                  <a:gd name="T60" fmla="*/ 359 w 1958"/>
                  <a:gd name="T61" fmla="*/ 606 h 1526"/>
                  <a:gd name="T62" fmla="*/ 626 w 1958"/>
                  <a:gd name="T63" fmla="*/ 618 h 1526"/>
                  <a:gd name="T64" fmla="*/ 666 w 1958"/>
                  <a:gd name="T65" fmla="*/ 566 h 1526"/>
                  <a:gd name="T66" fmla="*/ 695 w 1958"/>
                  <a:gd name="T67" fmla="*/ 625 h 1526"/>
                  <a:gd name="T68" fmla="*/ 672 w 1958"/>
                  <a:gd name="T69" fmla="*/ 765 h 1526"/>
                  <a:gd name="T70" fmla="*/ 807 w 1958"/>
                  <a:gd name="T71" fmla="*/ 787 h 1526"/>
                  <a:gd name="T72" fmla="*/ 896 w 1958"/>
                  <a:gd name="T73" fmla="*/ 908 h 1526"/>
                  <a:gd name="T74" fmla="*/ 824 w 1958"/>
                  <a:gd name="T75" fmla="*/ 945 h 1526"/>
                  <a:gd name="T76" fmla="*/ 913 w 1958"/>
                  <a:gd name="T77" fmla="*/ 1065 h 1526"/>
                  <a:gd name="T78" fmla="*/ 898 w 1958"/>
                  <a:gd name="T79" fmla="*/ 1128 h 1526"/>
                  <a:gd name="T80" fmla="*/ 967 w 1958"/>
                  <a:gd name="T81" fmla="*/ 1137 h 1526"/>
                  <a:gd name="T82" fmla="*/ 1008 w 1958"/>
                  <a:gd name="T83" fmla="*/ 1191 h 1526"/>
                  <a:gd name="T84" fmla="*/ 927 w 1958"/>
                  <a:gd name="T85" fmla="*/ 1435 h 1526"/>
                  <a:gd name="T86" fmla="*/ 1003 w 1958"/>
                  <a:gd name="T87" fmla="*/ 1495 h 1526"/>
                  <a:gd name="T88" fmla="*/ 1292 w 1958"/>
                  <a:gd name="T89" fmla="*/ 1481 h 1526"/>
                  <a:gd name="T90" fmla="*/ 1352 w 1958"/>
                  <a:gd name="T91" fmla="*/ 1430 h 1526"/>
                  <a:gd name="T92" fmla="*/ 1405 w 1958"/>
                  <a:gd name="T93" fmla="*/ 1470 h 1526"/>
                  <a:gd name="T94" fmla="*/ 1525 w 1958"/>
                  <a:gd name="T95" fmla="*/ 1428 h 1526"/>
                  <a:gd name="T96" fmla="*/ 1886 w 1958"/>
                  <a:gd name="T97" fmla="*/ 1526 h 1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58" h="1526">
                    <a:moveTo>
                      <a:pt x="1886" y="1526"/>
                    </a:moveTo>
                    <a:lnTo>
                      <a:pt x="1958" y="1387"/>
                    </a:lnTo>
                    <a:lnTo>
                      <a:pt x="1889" y="1265"/>
                    </a:lnTo>
                    <a:lnTo>
                      <a:pt x="1936" y="1118"/>
                    </a:lnTo>
                    <a:lnTo>
                      <a:pt x="1872" y="1132"/>
                    </a:lnTo>
                    <a:lnTo>
                      <a:pt x="1777" y="1019"/>
                    </a:lnTo>
                    <a:lnTo>
                      <a:pt x="1640" y="1044"/>
                    </a:lnTo>
                    <a:lnTo>
                      <a:pt x="1513" y="1014"/>
                    </a:lnTo>
                    <a:lnTo>
                      <a:pt x="1462" y="1060"/>
                    </a:lnTo>
                    <a:lnTo>
                      <a:pt x="1413" y="851"/>
                    </a:lnTo>
                    <a:lnTo>
                      <a:pt x="1288" y="822"/>
                    </a:lnTo>
                    <a:lnTo>
                      <a:pt x="1262" y="759"/>
                    </a:lnTo>
                    <a:lnTo>
                      <a:pt x="1196" y="808"/>
                    </a:lnTo>
                    <a:lnTo>
                      <a:pt x="1123" y="783"/>
                    </a:lnTo>
                    <a:lnTo>
                      <a:pt x="1052" y="589"/>
                    </a:lnTo>
                    <a:lnTo>
                      <a:pt x="1064" y="521"/>
                    </a:lnTo>
                    <a:lnTo>
                      <a:pt x="973" y="419"/>
                    </a:lnTo>
                    <a:lnTo>
                      <a:pt x="839" y="431"/>
                    </a:lnTo>
                    <a:lnTo>
                      <a:pt x="712" y="519"/>
                    </a:lnTo>
                    <a:lnTo>
                      <a:pt x="643" y="489"/>
                    </a:lnTo>
                    <a:lnTo>
                      <a:pt x="577" y="370"/>
                    </a:lnTo>
                    <a:lnTo>
                      <a:pt x="501" y="369"/>
                    </a:lnTo>
                    <a:lnTo>
                      <a:pt x="471" y="308"/>
                    </a:lnTo>
                    <a:lnTo>
                      <a:pt x="496" y="176"/>
                    </a:lnTo>
                    <a:lnTo>
                      <a:pt x="438" y="38"/>
                    </a:lnTo>
                    <a:lnTo>
                      <a:pt x="374" y="0"/>
                    </a:lnTo>
                    <a:lnTo>
                      <a:pt x="0" y="93"/>
                    </a:lnTo>
                    <a:lnTo>
                      <a:pt x="153" y="386"/>
                    </a:lnTo>
                    <a:lnTo>
                      <a:pt x="279" y="446"/>
                    </a:lnTo>
                    <a:lnTo>
                      <a:pt x="265" y="510"/>
                    </a:lnTo>
                    <a:lnTo>
                      <a:pt x="359" y="606"/>
                    </a:lnTo>
                    <a:lnTo>
                      <a:pt x="626" y="618"/>
                    </a:lnTo>
                    <a:lnTo>
                      <a:pt x="666" y="566"/>
                    </a:lnTo>
                    <a:lnTo>
                      <a:pt x="695" y="625"/>
                    </a:lnTo>
                    <a:lnTo>
                      <a:pt x="672" y="765"/>
                    </a:lnTo>
                    <a:lnTo>
                      <a:pt x="807" y="787"/>
                    </a:lnTo>
                    <a:lnTo>
                      <a:pt x="896" y="908"/>
                    </a:lnTo>
                    <a:lnTo>
                      <a:pt x="824" y="945"/>
                    </a:lnTo>
                    <a:lnTo>
                      <a:pt x="913" y="1065"/>
                    </a:lnTo>
                    <a:lnTo>
                      <a:pt x="898" y="1128"/>
                    </a:lnTo>
                    <a:lnTo>
                      <a:pt x="967" y="1137"/>
                    </a:lnTo>
                    <a:lnTo>
                      <a:pt x="1008" y="1191"/>
                    </a:lnTo>
                    <a:lnTo>
                      <a:pt x="927" y="1435"/>
                    </a:lnTo>
                    <a:lnTo>
                      <a:pt x="1003" y="1495"/>
                    </a:lnTo>
                    <a:lnTo>
                      <a:pt x="1292" y="1481"/>
                    </a:lnTo>
                    <a:lnTo>
                      <a:pt x="1352" y="1430"/>
                    </a:lnTo>
                    <a:lnTo>
                      <a:pt x="1405" y="1470"/>
                    </a:lnTo>
                    <a:lnTo>
                      <a:pt x="1525" y="1428"/>
                    </a:lnTo>
                    <a:lnTo>
                      <a:pt x="1886" y="152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99" name="Freeform 28">
                <a:extLst>
                  <a:ext uri="{FF2B5EF4-FFF2-40B4-BE49-F238E27FC236}">
                    <a16:creationId xmlns:a16="http://schemas.microsoft.com/office/drawing/2014/main" id="{FBCC3BB5-6D6C-4106-8837-ADB1EBEF1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482"/>
                <a:ext cx="390" cy="568"/>
              </a:xfrm>
              <a:custGeom>
                <a:avLst/>
                <a:gdLst>
                  <a:gd name="T0" fmla="*/ 1171 w 1171"/>
                  <a:gd name="T1" fmla="*/ 261 h 1705"/>
                  <a:gd name="T2" fmla="*/ 1153 w 1171"/>
                  <a:gd name="T3" fmla="*/ 130 h 1705"/>
                  <a:gd name="T4" fmla="*/ 1146 w 1171"/>
                  <a:gd name="T5" fmla="*/ 131 h 1705"/>
                  <a:gd name="T6" fmla="*/ 1061 w 1171"/>
                  <a:gd name="T7" fmla="*/ 104 h 1705"/>
                  <a:gd name="T8" fmla="*/ 1065 w 1171"/>
                  <a:gd name="T9" fmla="*/ 98 h 1705"/>
                  <a:gd name="T10" fmla="*/ 704 w 1171"/>
                  <a:gd name="T11" fmla="*/ 0 h 1705"/>
                  <a:gd name="T12" fmla="*/ 584 w 1171"/>
                  <a:gd name="T13" fmla="*/ 42 h 1705"/>
                  <a:gd name="T14" fmla="*/ 531 w 1171"/>
                  <a:gd name="T15" fmla="*/ 2 h 1705"/>
                  <a:gd name="T16" fmla="*/ 471 w 1171"/>
                  <a:gd name="T17" fmla="*/ 53 h 1705"/>
                  <a:gd name="T18" fmla="*/ 182 w 1171"/>
                  <a:gd name="T19" fmla="*/ 67 h 1705"/>
                  <a:gd name="T20" fmla="*/ 172 w 1171"/>
                  <a:gd name="T21" fmla="*/ 153 h 1705"/>
                  <a:gd name="T22" fmla="*/ 83 w 1171"/>
                  <a:gd name="T23" fmla="*/ 339 h 1705"/>
                  <a:gd name="T24" fmla="*/ 136 w 1171"/>
                  <a:gd name="T25" fmla="*/ 500 h 1705"/>
                  <a:gd name="T26" fmla="*/ 145 w 1171"/>
                  <a:gd name="T27" fmla="*/ 734 h 1705"/>
                  <a:gd name="T28" fmla="*/ 128 w 1171"/>
                  <a:gd name="T29" fmla="*/ 837 h 1705"/>
                  <a:gd name="T30" fmla="*/ 178 w 1171"/>
                  <a:gd name="T31" fmla="*/ 878 h 1705"/>
                  <a:gd name="T32" fmla="*/ 118 w 1171"/>
                  <a:gd name="T33" fmla="*/ 904 h 1705"/>
                  <a:gd name="T34" fmla="*/ 63 w 1171"/>
                  <a:gd name="T35" fmla="*/ 1035 h 1705"/>
                  <a:gd name="T36" fmla="*/ 3 w 1171"/>
                  <a:gd name="T37" fmla="*/ 1073 h 1705"/>
                  <a:gd name="T38" fmla="*/ 69 w 1171"/>
                  <a:gd name="T39" fmla="*/ 1178 h 1705"/>
                  <a:gd name="T40" fmla="*/ 0 w 1171"/>
                  <a:gd name="T41" fmla="*/ 1173 h 1705"/>
                  <a:gd name="T42" fmla="*/ 17 w 1171"/>
                  <a:gd name="T43" fmla="*/ 1239 h 1705"/>
                  <a:gd name="T44" fmla="*/ 72 w 1171"/>
                  <a:gd name="T45" fmla="*/ 1205 h 1705"/>
                  <a:gd name="T46" fmla="*/ 139 w 1171"/>
                  <a:gd name="T47" fmla="*/ 1230 h 1705"/>
                  <a:gd name="T48" fmla="*/ 151 w 1171"/>
                  <a:gd name="T49" fmla="*/ 1296 h 1705"/>
                  <a:gd name="T50" fmla="*/ 101 w 1171"/>
                  <a:gd name="T51" fmla="*/ 1333 h 1705"/>
                  <a:gd name="T52" fmla="*/ 162 w 1171"/>
                  <a:gd name="T53" fmla="*/ 1350 h 1705"/>
                  <a:gd name="T54" fmla="*/ 202 w 1171"/>
                  <a:gd name="T55" fmla="*/ 1407 h 1705"/>
                  <a:gd name="T56" fmla="*/ 187 w 1171"/>
                  <a:gd name="T57" fmla="*/ 1472 h 1705"/>
                  <a:gd name="T58" fmla="*/ 277 w 1171"/>
                  <a:gd name="T59" fmla="*/ 1568 h 1705"/>
                  <a:gd name="T60" fmla="*/ 491 w 1171"/>
                  <a:gd name="T61" fmla="*/ 1705 h 1705"/>
                  <a:gd name="T62" fmla="*/ 667 w 1171"/>
                  <a:gd name="T63" fmla="*/ 1471 h 1705"/>
                  <a:gd name="T64" fmla="*/ 609 w 1171"/>
                  <a:gd name="T65" fmla="*/ 1443 h 1705"/>
                  <a:gd name="T66" fmla="*/ 629 w 1171"/>
                  <a:gd name="T67" fmla="*/ 1379 h 1705"/>
                  <a:gd name="T68" fmla="*/ 592 w 1171"/>
                  <a:gd name="T69" fmla="*/ 1324 h 1705"/>
                  <a:gd name="T70" fmla="*/ 717 w 1171"/>
                  <a:gd name="T71" fmla="*/ 1273 h 1705"/>
                  <a:gd name="T72" fmla="*/ 644 w 1171"/>
                  <a:gd name="T73" fmla="*/ 1088 h 1705"/>
                  <a:gd name="T74" fmla="*/ 673 w 1171"/>
                  <a:gd name="T75" fmla="*/ 1027 h 1705"/>
                  <a:gd name="T76" fmla="*/ 855 w 1171"/>
                  <a:gd name="T77" fmla="*/ 935 h 1705"/>
                  <a:gd name="T78" fmla="*/ 978 w 1171"/>
                  <a:gd name="T79" fmla="*/ 978 h 1705"/>
                  <a:gd name="T80" fmla="*/ 1000 w 1171"/>
                  <a:gd name="T81" fmla="*/ 912 h 1705"/>
                  <a:gd name="T82" fmla="*/ 993 w 1171"/>
                  <a:gd name="T83" fmla="*/ 585 h 1705"/>
                  <a:gd name="T84" fmla="*/ 1057 w 1171"/>
                  <a:gd name="T85" fmla="*/ 578 h 1705"/>
                  <a:gd name="T86" fmla="*/ 1171 w 1171"/>
                  <a:gd name="T87" fmla="*/ 413 h 1705"/>
                  <a:gd name="T88" fmla="*/ 1140 w 1171"/>
                  <a:gd name="T89" fmla="*/ 341 h 1705"/>
                  <a:gd name="T90" fmla="*/ 1171 w 1171"/>
                  <a:gd name="T91" fmla="*/ 261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1" h="1705">
                    <a:moveTo>
                      <a:pt x="1171" y="261"/>
                    </a:moveTo>
                    <a:lnTo>
                      <a:pt x="1153" y="130"/>
                    </a:lnTo>
                    <a:lnTo>
                      <a:pt x="1146" y="131"/>
                    </a:lnTo>
                    <a:lnTo>
                      <a:pt x="1061" y="104"/>
                    </a:lnTo>
                    <a:lnTo>
                      <a:pt x="1065" y="98"/>
                    </a:lnTo>
                    <a:lnTo>
                      <a:pt x="704" y="0"/>
                    </a:lnTo>
                    <a:lnTo>
                      <a:pt x="584" y="42"/>
                    </a:lnTo>
                    <a:lnTo>
                      <a:pt x="531" y="2"/>
                    </a:lnTo>
                    <a:lnTo>
                      <a:pt x="471" y="53"/>
                    </a:lnTo>
                    <a:lnTo>
                      <a:pt x="182" y="67"/>
                    </a:lnTo>
                    <a:lnTo>
                      <a:pt x="172" y="153"/>
                    </a:lnTo>
                    <a:lnTo>
                      <a:pt x="83" y="339"/>
                    </a:lnTo>
                    <a:lnTo>
                      <a:pt x="136" y="500"/>
                    </a:lnTo>
                    <a:lnTo>
                      <a:pt x="145" y="734"/>
                    </a:lnTo>
                    <a:lnTo>
                      <a:pt x="128" y="837"/>
                    </a:lnTo>
                    <a:lnTo>
                      <a:pt x="178" y="878"/>
                    </a:lnTo>
                    <a:lnTo>
                      <a:pt x="118" y="904"/>
                    </a:lnTo>
                    <a:lnTo>
                      <a:pt x="63" y="1035"/>
                    </a:lnTo>
                    <a:lnTo>
                      <a:pt x="3" y="1073"/>
                    </a:lnTo>
                    <a:lnTo>
                      <a:pt x="69" y="1178"/>
                    </a:lnTo>
                    <a:lnTo>
                      <a:pt x="0" y="1173"/>
                    </a:lnTo>
                    <a:lnTo>
                      <a:pt x="17" y="1239"/>
                    </a:lnTo>
                    <a:lnTo>
                      <a:pt x="72" y="1205"/>
                    </a:lnTo>
                    <a:lnTo>
                      <a:pt x="139" y="1230"/>
                    </a:lnTo>
                    <a:lnTo>
                      <a:pt x="151" y="1296"/>
                    </a:lnTo>
                    <a:lnTo>
                      <a:pt x="101" y="1333"/>
                    </a:lnTo>
                    <a:lnTo>
                      <a:pt x="162" y="1350"/>
                    </a:lnTo>
                    <a:lnTo>
                      <a:pt x="202" y="1407"/>
                    </a:lnTo>
                    <a:lnTo>
                      <a:pt x="187" y="1472"/>
                    </a:lnTo>
                    <a:lnTo>
                      <a:pt x="277" y="1568"/>
                    </a:lnTo>
                    <a:lnTo>
                      <a:pt x="491" y="1705"/>
                    </a:lnTo>
                    <a:lnTo>
                      <a:pt x="667" y="1471"/>
                    </a:lnTo>
                    <a:lnTo>
                      <a:pt x="609" y="1443"/>
                    </a:lnTo>
                    <a:lnTo>
                      <a:pt x="629" y="1379"/>
                    </a:lnTo>
                    <a:lnTo>
                      <a:pt x="592" y="1324"/>
                    </a:lnTo>
                    <a:lnTo>
                      <a:pt x="717" y="1273"/>
                    </a:lnTo>
                    <a:lnTo>
                      <a:pt x="644" y="1088"/>
                    </a:lnTo>
                    <a:lnTo>
                      <a:pt x="673" y="1027"/>
                    </a:lnTo>
                    <a:lnTo>
                      <a:pt x="855" y="935"/>
                    </a:lnTo>
                    <a:lnTo>
                      <a:pt x="978" y="978"/>
                    </a:lnTo>
                    <a:lnTo>
                      <a:pt x="1000" y="912"/>
                    </a:lnTo>
                    <a:lnTo>
                      <a:pt x="993" y="585"/>
                    </a:lnTo>
                    <a:lnTo>
                      <a:pt x="1057" y="578"/>
                    </a:lnTo>
                    <a:lnTo>
                      <a:pt x="1171" y="413"/>
                    </a:lnTo>
                    <a:lnTo>
                      <a:pt x="1140" y="341"/>
                    </a:lnTo>
                    <a:lnTo>
                      <a:pt x="1171" y="2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00" name="Freeform 29">
                <a:extLst>
                  <a:ext uri="{FF2B5EF4-FFF2-40B4-BE49-F238E27FC236}">
                    <a16:creationId xmlns:a16="http://schemas.microsoft.com/office/drawing/2014/main" id="{2C778A03-E1FD-4842-90C4-B9BD61D12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675"/>
                <a:ext cx="284" cy="562"/>
              </a:xfrm>
              <a:custGeom>
                <a:avLst/>
                <a:gdLst>
                  <a:gd name="T0" fmla="*/ 404 w 852"/>
                  <a:gd name="T1" fmla="*/ 0 h 1686"/>
                  <a:gd name="T2" fmla="*/ 365 w 852"/>
                  <a:gd name="T3" fmla="*/ 29 h 1686"/>
                  <a:gd name="T4" fmla="*/ 317 w 852"/>
                  <a:gd name="T5" fmla="*/ 90 h 1686"/>
                  <a:gd name="T6" fmla="*/ 186 w 852"/>
                  <a:gd name="T7" fmla="*/ 43 h 1686"/>
                  <a:gd name="T8" fmla="*/ 142 w 852"/>
                  <a:gd name="T9" fmla="*/ 89 h 1686"/>
                  <a:gd name="T10" fmla="*/ 162 w 852"/>
                  <a:gd name="T11" fmla="*/ 290 h 1686"/>
                  <a:gd name="T12" fmla="*/ 88 w 852"/>
                  <a:gd name="T13" fmla="*/ 407 h 1686"/>
                  <a:gd name="T14" fmla="*/ 119 w 852"/>
                  <a:gd name="T15" fmla="*/ 464 h 1686"/>
                  <a:gd name="T16" fmla="*/ 24 w 852"/>
                  <a:gd name="T17" fmla="*/ 548 h 1686"/>
                  <a:gd name="T18" fmla="*/ 24 w 852"/>
                  <a:gd name="T19" fmla="*/ 549 h 1686"/>
                  <a:gd name="T20" fmla="*/ 74 w 852"/>
                  <a:gd name="T21" fmla="*/ 756 h 1686"/>
                  <a:gd name="T22" fmla="*/ 51 w 852"/>
                  <a:gd name="T23" fmla="*/ 850 h 1686"/>
                  <a:gd name="T24" fmla="*/ 110 w 852"/>
                  <a:gd name="T25" fmla="*/ 880 h 1686"/>
                  <a:gd name="T26" fmla="*/ 97 w 852"/>
                  <a:gd name="T27" fmla="*/ 970 h 1686"/>
                  <a:gd name="T28" fmla="*/ 26 w 852"/>
                  <a:gd name="T29" fmla="*/ 995 h 1686"/>
                  <a:gd name="T30" fmla="*/ 0 w 852"/>
                  <a:gd name="T31" fmla="*/ 1129 h 1686"/>
                  <a:gd name="T32" fmla="*/ 74 w 852"/>
                  <a:gd name="T33" fmla="*/ 1235 h 1686"/>
                  <a:gd name="T34" fmla="*/ 85 w 852"/>
                  <a:gd name="T35" fmla="*/ 1328 h 1686"/>
                  <a:gd name="T36" fmla="*/ 163 w 852"/>
                  <a:gd name="T37" fmla="*/ 1447 h 1686"/>
                  <a:gd name="T38" fmla="*/ 552 w 852"/>
                  <a:gd name="T39" fmla="*/ 1686 h 1686"/>
                  <a:gd name="T40" fmla="*/ 711 w 852"/>
                  <a:gd name="T41" fmla="*/ 1607 h 1686"/>
                  <a:gd name="T42" fmla="*/ 780 w 852"/>
                  <a:gd name="T43" fmla="*/ 1619 h 1686"/>
                  <a:gd name="T44" fmla="*/ 825 w 852"/>
                  <a:gd name="T45" fmla="*/ 1566 h 1686"/>
                  <a:gd name="T46" fmla="*/ 829 w 852"/>
                  <a:gd name="T47" fmla="*/ 1501 h 1686"/>
                  <a:gd name="T48" fmla="*/ 771 w 852"/>
                  <a:gd name="T49" fmla="*/ 1455 h 1686"/>
                  <a:gd name="T50" fmla="*/ 809 w 852"/>
                  <a:gd name="T51" fmla="*/ 1390 h 1686"/>
                  <a:gd name="T52" fmla="*/ 780 w 852"/>
                  <a:gd name="T53" fmla="*/ 1192 h 1686"/>
                  <a:gd name="T54" fmla="*/ 831 w 852"/>
                  <a:gd name="T55" fmla="*/ 876 h 1686"/>
                  <a:gd name="T56" fmla="*/ 852 w 852"/>
                  <a:gd name="T57" fmla="*/ 813 h 1686"/>
                  <a:gd name="T58" fmla="*/ 739 w 852"/>
                  <a:gd name="T59" fmla="*/ 549 h 1686"/>
                  <a:gd name="T60" fmla="*/ 773 w 852"/>
                  <a:gd name="T61" fmla="*/ 415 h 1686"/>
                  <a:gd name="T62" fmla="*/ 746 w 852"/>
                  <a:gd name="T63" fmla="*/ 353 h 1686"/>
                  <a:gd name="T64" fmla="*/ 645 w 852"/>
                  <a:gd name="T65" fmla="*/ 240 h 1686"/>
                  <a:gd name="T66" fmla="*/ 522 w 852"/>
                  <a:gd name="T67" fmla="*/ 288 h 1686"/>
                  <a:gd name="T68" fmla="*/ 492 w 852"/>
                  <a:gd name="T69" fmla="*/ 166 h 1686"/>
                  <a:gd name="T70" fmla="*/ 485 w 852"/>
                  <a:gd name="T71" fmla="*/ 167 h 1686"/>
                  <a:gd name="T72" fmla="*/ 407 w 852"/>
                  <a:gd name="T73" fmla="*/ 0 h 1686"/>
                  <a:gd name="T74" fmla="*/ 404 w 852"/>
                  <a:gd name="T75" fmla="*/ 0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2" h="1686">
                    <a:moveTo>
                      <a:pt x="404" y="0"/>
                    </a:moveTo>
                    <a:lnTo>
                      <a:pt x="365" y="29"/>
                    </a:lnTo>
                    <a:lnTo>
                      <a:pt x="317" y="90"/>
                    </a:lnTo>
                    <a:lnTo>
                      <a:pt x="186" y="43"/>
                    </a:lnTo>
                    <a:lnTo>
                      <a:pt x="142" y="89"/>
                    </a:lnTo>
                    <a:lnTo>
                      <a:pt x="162" y="290"/>
                    </a:lnTo>
                    <a:lnTo>
                      <a:pt x="88" y="407"/>
                    </a:lnTo>
                    <a:lnTo>
                      <a:pt x="119" y="464"/>
                    </a:lnTo>
                    <a:lnTo>
                      <a:pt x="24" y="548"/>
                    </a:lnTo>
                    <a:lnTo>
                      <a:pt x="24" y="549"/>
                    </a:lnTo>
                    <a:lnTo>
                      <a:pt x="74" y="756"/>
                    </a:lnTo>
                    <a:lnTo>
                      <a:pt x="51" y="850"/>
                    </a:lnTo>
                    <a:lnTo>
                      <a:pt x="110" y="880"/>
                    </a:lnTo>
                    <a:lnTo>
                      <a:pt x="97" y="970"/>
                    </a:lnTo>
                    <a:lnTo>
                      <a:pt x="26" y="995"/>
                    </a:lnTo>
                    <a:lnTo>
                      <a:pt x="0" y="1129"/>
                    </a:lnTo>
                    <a:lnTo>
                      <a:pt x="74" y="1235"/>
                    </a:lnTo>
                    <a:lnTo>
                      <a:pt x="85" y="1328"/>
                    </a:lnTo>
                    <a:lnTo>
                      <a:pt x="163" y="1447"/>
                    </a:lnTo>
                    <a:lnTo>
                      <a:pt x="552" y="1686"/>
                    </a:lnTo>
                    <a:lnTo>
                      <a:pt x="711" y="1607"/>
                    </a:lnTo>
                    <a:lnTo>
                      <a:pt x="780" y="1619"/>
                    </a:lnTo>
                    <a:lnTo>
                      <a:pt x="825" y="1566"/>
                    </a:lnTo>
                    <a:lnTo>
                      <a:pt x="829" y="1501"/>
                    </a:lnTo>
                    <a:lnTo>
                      <a:pt x="771" y="1455"/>
                    </a:lnTo>
                    <a:lnTo>
                      <a:pt x="809" y="1390"/>
                    </a:lnTo>
                    <a:lnTo>
                      <a:pt x="780" y="1192"/>
                    </a:lnTo>
                    <a:lnTo>
                      <a:pt x="831" y="876"/>
                    </a:lnTo>
                    <a:lnTo>
                      <a:pt x="852" y="813"/>
                    </a:lnTo>
                    <a:lnTo>
                      <a:pt x="739" y="549"/>
                    </a:lnTo>
                    <a:lnTo>
                      <a:pt x="773" y="415"/>
                    </a:lnTo>
                    <a:lnTo>
                      <a:pt x="746" y="353"/>
                    </a:lnTo>
                    <a:lnTo>
                      <a:pt x="645" y="240"/>
                    </a:lnTo>
                    <a:lnTo>
                      <a:pt x="522" y="288"/>
                    </a:lnTo>
                    <a:lnTo>
                      <a:pt x="492" y="166"/>
                    </a:lnTo>
                    <a:lnTo>
                      <a:pt x="485" y="167"/>
                    </a:lnTo>
                    <a:lnTo>
                      <a:pt x="407" y="0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01" name="Freeform 30">
                <a:extLst>
                  <a:ext uri="{FF2B5EF4-FFF2-40B4-BE49-F238E27FC236}">
                    <a16:creationId xmlns:a16="http://schemas.microsoft.com/office/drawing/2014/main" id="{44206E1E-7A2C-4A7F-9D56-D8F1012427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9" y="37"/>
                <a:ext cx="490" cy="461"/>
              </a:xfrm>
              <a:custGeom>
                <a:avLst/>
                <a:gdLst>
                  <a:gd name="T0" fmla="*/ 615 w 1470"/>
                  <a:gd name="T1" fmla="*/ 293 h 1384"/>
                  <a:gd name="T2" fmla="*/ 462 w 1470"/>
                  <a:gd name="T3" fmla="*/ 0 h 1384"/>
                  <a:gd name="T4" fmla="*/ 454 w 1470"/>
                  <a:gd name="T5" fmla="*/ 1 h 1384"/>
                  <a:gd name="T6" fmla="*/ 147 w 1470"/>
                  <a:gd name="T7" fmla="*/ 99 h 1384"/>
                  <a:gd name="T8" fmla="*/ 14 w 1470"/>
                  <a:gd name="T9" fmla="*/ 213 h 1384"/>
                  <a:gd name="T10" fmla="*/ 13 w 1470"/>
                  <a:gd name="T11" fmla="*/ 626 h 1384"/>
                  <a:gd name="T12" fmla="*/ 79 w 1470"/>
                  <a:gd name="T13" fmla="*/ 706 h 1384"/>
                  <a:gd name="T14" fmla="*/ 16 w 1470"/>
                  <a:gd name="T15" fmla="*/ 666 h 1384"/>
                  <a:gd name="T16" fmla="*/ 0 w 1470"/>
                  <a:gd name="T17" fmla="*/ 802 h 1384"/>
                  <a:gd name="T18" fmla="*/ 10 w 1470"/>
                  <a:gd name="T19" fmla="*/ 889 h 1384"/>
                  <a:gd name="T20" fmla="*/ 64 w 1470"/>
                  <a:gd name="T21" fmla="*/ 927 h 1384"/>
                  <a:gd name="T22" fmla="*/ 344 w 1470"/>
                  <a:gd name="T23" fmla="*/ 952 h 1384"/>
                  <a:gd name="T24" fmla="*/ 366 w 1470"/>
                  <a:gd name="T25" fmla="*/ 1021 h 1384"/>
                  <a:gd name="T26" fmla="*/ 530 w 1470"/>
                  <a:gd name="T27" fmla="*/ 1153 h 1384"/>
                  <a:gd name="T28" fmla="*/ 805 w 1470"/>
                  <a:gd name="T29" fmla="*/ 1096 h 1384"/>
                  <a:gd name="T30" fmla="*/ 745 w 1470"/>
                  <a:gd name="T31" fmla="*/ 1226 h 1384"/>
                  <a:gd name="T32" fmla="*/ 785 w 1470"/>
                  <a:gd name="T33" fmla="*/ 1299 h 1384"/>
                  <a:gd name="T34" fmla="*/ 842 w 1470"/>
                  <a:gd name="T35" fmla="*/ 1228 h 1384"/>
                  <a:gd name="T36" fmla="*/ 1035 w 1470"/>
                  <a:gd name="T37" fmla="*/ 1307 h 1384"/>
                  <a:gd name="T38" fmla="*/ 1054 w 1470"/>
                  <a:gd name="T39" fmla="*/ 1244 h 1384"/>
                  <a:gd name="T40" fmla="*/ 1119 w 1470"/>
                  <a:gd name="T41" fmla="*/ 1349 h 1384"/>
                  <a:gd name="T42" fmla="*/ 1173 w 1470"/>
                  <a:gd name="T43" fmla="*/ 1310 h 1384"/>
                  <a:gd name="T44" fmla="*/ 1192 w 1470"/>
                  <a:gd name="T45" fmla="*/ 1384 h 1384"/>
                  <a:gd name="T46" fmla="*/ 1389 w 1470"/>
                  <a:gd name="T47" fmla="*/ 1342 h 1384"/>
                  <a:gd name="T48" fmla="*/ 1470 w 1470"/>
                  <a:gd name="T49" fmla="*/ 1098 h 1384"/>
                  <a:gd name="T50" fmla="*/ 1429 w 1470"/>
                  <a:gd name="T51" fmla="*/ 1044 h 1384"/>
                  <a:gd name="T52" fmla="*/ 1360 w 1470"/>
                  <a:gd name="T53" fmla="*/ 1035 h 1384"/>
                  <a:gd name="T54" fmla="*/ 1375 w 1470"/>
                  <a:gd name="T55" fmla="*/ 972 h 1384"/>
                  <a:gd name="T56" fmla="*/ 1286 w 1470"/>
                  <a:gd name="T57" fmla="*/ 852 h 1384"/>
                  <a:gd name="T58" fmla="*/ 1358 w 1470"/>
                  <a:gd name="T59" fmla="*/ 815 h 1384"/>
                  <a:gd name="T60" fmla="*/ 1269 w 1470"/>
                  <a:gd name="T61" fmla="*/ 694 h 1384"/>
                  <a:gd name="T62" fmla="*/ 1134 w 1470"/>
                  <a:gd name="T63" fmla="*/ 672 h 1384"/>
                  <a:gd name="T64" fmla="*/ 1157 w 1470"/>
                  <a:gd name="T65" fmla="*/ 532 h 1384"/>
                  <a:gd name="T66" fmla="*/ 1128 w 1470"/>
                  <a:gd name="T67" fmla="*/ 473 h 1384"/>
                  <a:gd name="T68" fmla="*/ 1088 w 1470"/>
                  <a:gd name="T69" fmla="*/ 525 h 1384"/>
                  <a:gd name="T70" fmla="*/ 821 w 1470"/>
                  <a:gd name="T71" fmla="*/ 513 h 1384"/>
                  <a:gd name="T72" fmla="*/ 727 w 1470"/>
                  <a:gd name="T73" fmla="*/ 417 h 1384"/>
                  <a:gd name="T74" fmla="*/ 741 w 1470"/>
                  <a:gd name="T75" fmla="*/ 353 h 1384"/>
                  <a:gd name="T76" fmla="*/ 615 w 1470"/>
                  <a:gd name="T77" fmla="*/ 293 h 1384"/>
                  <a:gd name="T78" fmla="*/ 1386 w 1470"/>
                  <a:gd name="T79" fmla="*/ 1177 h 1384"/>
                  <a:gd name="T80" fmla="*/ 1370 w 1470"/>
                  <a:gd name="T81" fmla="*/ 1234 h 1384"/>
                  <a:gd name="T82" fmla="*/ 1306 w 1470"/>
                  <a:gd name="T83" fmla="*/ 1252 h 1384"/>
                  <a:gd name="T84" fmla="*/ 1386 w 1470"/>
                  <a:gd name="T85" fmla="*/ 1177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70" h="1384">
                    <a:moveTo>
                      <a:pt x="615" y="293"/>
                    </a:moveTo>
                    <a:lnTo>
                      <a:pt x="462" y="0"/>
                    </a:lnTo>
                    <a:lnTo>
                      <a:pt x="454" y="1"/>
                    </a:lnTo>
                    <a:lnTo>
                      <a:pt x="147" y="99"/>
                    </a:lnTo>
                    <a:lnTo>
                      <a:pt x="14" y="213"/>
                    </a:lnTo>
                    <a:lnTo>
                      <a:pt x="13" y="626"/>
                    </a:lnTo>
                    <a:lnTo>
                      <a:pt x="79" y="706"/>
                    </a:lnTo>
                    <a:lnTo>
                      <a:pt x="16" y="666"/>
                    </a:lnTo>
                    <a:lnTo>
                      <a:pt x="0" y="802"/>
                    </a:lnTo>
                    <a:lnTo>
                      <a:pt x="10" y="889"/>
                    </a:lnTo>
                    <a:lnTo>
                      <a:pt x="64" y="927"/>
                    </a:lnTo>
                    <a:lnTo>
                      <a:pt x="344" y="952"/>
                    </a:lnTo>
                    <a:lnTo>
                      <a:pt x="366" y="1021"/>
                    </a:lnTo>
                    <a:lnTo>
                      <a:pt x="530" y="1153"/>
                    </a:lnTo>
                    <a:lnTo>
                      <a:pt x="805" y="1096"/>
                    </a:lnTo>
                    <a:lnTo>
                      <a:pt x="745" y="1226"/>
                    </a:lnTo>
                    <a:lnTo>
                      <a:pt x="785" y="1299"/>
                    </a:lnTo>
                    <a:lnTo>
                      <a:pt x="842" y="1228"/>
                    </a:lnTo>
                    <a:lnTo>
                      <a:pt x="1035" y="1307"/>
                    </a:lnTo>
                    <a:lnTo>
                      <a:pt x="1054" y="1244"/>
                    </a:lnTo>
                    <a:lnTo>
                      <a:pt x="1119" y="1349"/>
                    </a:lnTo>
                    <a:lnTo>
                      <a:pt x="1173" y="1310"/>
                    </a:lnTo>
                    <a:lnTo>
                      <a:pt x="1192" y="1384"/>
                    </a:lnTo>
                    <a:lnTo>
                      <a:pt x="1389" y="1342"/>
                    </a:lnTo>
                    <a:lnTo>
                      <a:pt x="1470" y="1098"/>
                    </a:lnTo>
                    <a:lnTo>
                      <a:pt x="1429" y="1044"/>
                    </a:lnTo>
                    <a:lnTo>
                      <a:pt x="1360" y="1035"/>
                    </a:lnTo>
                    <a:lnTo>
                      <a:pt x="1375" y="972"/>
                    </a:lnTo>
                    <a:lnTo>
                      <a:pt x="1286" y="852"/>
                    </a:lnTo>
                    <a:lnTo>
                      <a:pt x="1358" y="815"/>
                    </a:lnTo>
                    <a:lnTo>
                      <a:pt x="1269" y="694"/>
                    </a:lnTo>
                    <a:lnTo>
                      <a:pt x="1134" y="672"/>
                    </a:lnTo>
                    <a:lnTo>
                      <a:pt x="1157" y="532"/>
                    </a:lnTo>
                    <a:lnTo>
                      <a:pt x="1128" y="473"/>
                    </a:lnTo>
                    <a:lnTo>
                      <a:pt x="1088" y="525"/>
                    </a:lnTo>
                    <a:lnTo>
                      <a:pt x="821" y="513"/>
                    </a:lnTo>
                    <a:lnTo>
                      <a:pt x="727" y="417"/>
                    </a:lnTo>
                    <a:lnTo>
                      <a:pt x="741" y="353"/>
                    </a:lnTo>
                    <a:lnTo>
                      <a:pt x="615" y="293"/>
                    </a:lnTo>
                    <a:close/>
                    <a:moveTo>
                      <a:pt x="1386" y="1177"/>
                    </a:moveTo>
                    <a:lnTo>
                      <a:pt x="1370" y="1234"/>
                    </a:lnTo>
                    <a:lnTo>
                      <a:pt x="1306" y="1252"/>
                    </a:lnTo>
                    <a:lnTo>
                      <a:pt x="1386" y="117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02" name="Freeform 31">
                <a:extLst>
                  <a:ext uri="{FF2B5EF4-FFF2-40B4-BE49-F238E27FC236}">
                    <a16:creationId xmlns:a16="http://schemas.microsoft.com/office/drawing/2014/main" id="{C03D9AC4-8581-44B4-AD73-1334AAC3E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46"/>
                <a:ext cx="546" cy="366"/>
              </a:xfrm>
              <a:custGeom>
                <a:avLst/>
                <a:gdLst>
                  <a:gd name="T0" fmla="*/ 1366 w 1639"/>
                  <a:gd name="T1" fmla="*/ 457 h 1100"/>
                  <a:gd name="T2" fmla="*/ 1347 w 1639"/>
                  <a:gd name="T3" fmla="*/ 383 h 1100"/>
                  <a:gd name="T4" fmla="*/ 1293 w 1639"/>
                  <a:gd name="T5" fmla="*/ 422 h 1100"/>
                  <a:gd name="T6" fmla="*/ 1228 w 1639"/>
                  <a:gd name="T7" fmla="*/ 317 h 1100"/>
                  <a:gd name="T8" fmla="*/ 1209 w 1639"/>
                  <a:gd name="T9" fmla="*/ 380 h 1100"/>
                  <a:gd name="T10" fmla="*/ 1016 w 1639"/>
                  <a:gd name="T11" fmla="*/ 301 h 1100"/>
                  <a:gd name="T12" fmla="*/ 959 w 1639"/>
                  <a:gd name="T13" fmla="*/ 372 h 1100"/>
                  <a:gd name="T14" fmla="*/ 919 w 1639"/>
                  <a:gd name="T15" fmla="*/ 299 h 1100"/>
                  <a:gd name="T16" fmla="*/ 979 w 1639"/>
                  <a:gd name="T17" fmla="*/ 169 h 1100"/>
                  <a:gd name="T18" fmla="*/ 704 w 1639"/>
                  <a:gd name="T19" fmla="*/ 226 h 1100"/>
                  <a:gd name="T20" fmla="*/ 540 w 1639"/>
                  <a:gd name="T21" fmla="*/ 94 h 1100"/>
                  <a:gd name="T22" fmla="*/ 518 w 1639"/>
                  <a:gd name="T23" fmla="*/ 25 h 1100"/>
                  <a:gd name="T24" fmla="*/ 238 w 1639"/>
                  <a:gd name="T25" fmla="*/ 0 h 1100"/>
                  <a:gd name="T26" fmla="*/ 152 w 1639"/>
                  <a:gd name="T27" fmla="*/ 33 h 1100"/>
                  <a:gd name="T28" fmla="*/ 144 w 1639"/>
                  <a:gd name="T29" fmla="*/ 101 h 1100"/>
                  <a:gd name="T30" fmla="*/ 214 w 1639"/>
                  <a:gd name="T31" fmla="*/ 228 h 1100"/>
                  <a:gd name="T32" fmla="*/ 150 w 1639"/>
                  <a:gd name="T33" fmla="*/ 194 h 1100"/>
                  <a:gd name="T34" fmla="*/ 0 w 1639"/>
                  <a:gd name="T35" fmla="*/ 398 h 1100"/>
                  <a:gd name="T36" fmla="*/ 289 w 1639"/>
                  <a:gd name="T37" fmla="*/ 644 h 1100"/>
                  <a:gd name="T38" fmla="*/ 367 w 1639"/>
                  <a:gd name="T39" fmla="*/ 838 h 1100"/>
                  <a:gd name="T40" fmla="*/ 463 w 1639"/>
                  <a:gd name="T41" fmla="*/ 922 h 1100"/>
                  <a:gd name="T42" fmla="*/ 534 w 1639"/>
                  <a:gd name="T43" fmla="*/ 895 h 1100"/>
                  <a:gd name="T44" fmla="*/ 865 w 1639"/>
                  <a:gd name="T45" fmla="*/ 945 h 1100"/>
                  <a:gd name="T46" fmla="*/ 1159 w 1639"/>
                  <a:gd name="T47" fmla="*/ 1100 h 1100"/>
                  <a:gd name="T48" fmla="*/ 1356 w 1639"/>
                  <a:gd name="T49" fmla="*/ 941 h 1100"/>
                  <a:gd name="T50" fmla="*/ 1593 w 1639"/>
                  <a:gd name="T51" fmla="*/ 908 h 1100"/>
                  <a:gd name="T52" fmla="*/ 1540 w 1639"/>
                  <a:gd name="T53" fmla="*/ 747 h 1100"/>
                  <a:gd name="T54" fmla="*/ 1629 w 1639"/>
                  <a:gd name="T55" fmla="*/ 561 h 1100"/>
                  <a:gd name="T56" fmla="*/ 1639 w 1639"/>
                  <a:gd name="T57" fmla="*/ 475 h 1100"/>
                  <a:gd name="T58" fmla="*/ 1563 w 1639"/>
                  <a:gd name="T59" fmla="*/ 415 h 1100"/>
                  <a:gd name="T60" fmla="*/ 1366 w 1639"/>
                  <a:gd name="T61" fmla="*/ 457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39" h="1100">
                    <a:moveTo>
                      <a:pt x="1366" y="457"/>
                    </a:moveTo>
                    <a:lnTo>
                      <a:pt x="1347" y="383"/>
                    </a:lnTo>
                    <a:lnTo>
                      <a:pt x="1293" y="422"/>
                    </a:lnTo>
                    <a:lnTo>
                      <a:pt x="1228" y="317"/>
                    </a:lnTo>
                    <a:lnTo>
                      <a:pt x="1209" y="380"/>
                    </a:lnTo>
                    <a:lnTo>
                      <a:pt x="1016" y="301"/>
                    </a:lnTo>
                    <a:lnTo>
                      <a:pt x="959" y="372"/>
                    </a:lnTo>
                    <a:lnTo>
                      <a:pt x="919" y="299"/>
                    </a:lnTo>
                    <a:lnTo>
                      <a:pt x="979" y="169"/>
                    </a:lnTo>
                    <a:lnTo>
                      <a:pt x="704" y="226"/>
                    </a:lnTo>
                    <a:lnTo>
                      <a:pt x="540" y="94"/>
                    </a:lnTo>
                    <a:lnTo>
                      <a:pt x="518" y="25"/>
                    </a:lnTo>
                    <a:lnTo>
                      <a:pt x="238" y="0"/>
                    </a:lnTo>
                    <a:lnTo>
                      <a:pt x="152" y="33"/>
                    </a:lnTo>
                    <a:lnTo>
                      <a:pt x="144" y="101"/>
                    </a:lnTo>
                    <a:lnTo>
                      <a:pt x="214" y="228"/>
                    </a:lnTo>
                    <a:lnTo>
                      <a:pt x="150" y="194"/>
                    </a:lnTo>
                    <a:lnTo>
                      <a:pt x="0" y="398"/>
                    </a:lnTo>
                    <a:lnTo>
                      <a:pt x="289" y="644"/>
                    </a:lnTo>
                    <a:lnTo>
                      <a:pt x="367" y="838"/>
                    </a:lnTo>
                    <a:lnTo>
                      <a:pt x="463" y="922"/>
                    </a:lnTo>
                    <a:lnTo>
                      <a:pt x="534" y="895"/>
                    </a:lnTo>
                    <a:lnTo>
                      <a:pt x="865" y="945"/>
                    </a:lnTo>
                    <a:lnTo>
                      <a:pt x="1159" y="1100"/>
                    </a:lnTo>
                    <a:lnTo>
                      <a:pt x="1356" y="941"/>
                    </a:lnTo>
                    <a:lnTo>
                      <a:pt x="1593" y="908"/>
                    </a:lnTo>
                    <a:lnTo>
                      <a:pt x="1540" y="747"/>
                    </a:lnTo>
                    <a:lnTo>
                      <a:pt x="1629" y="561"/>
                    </a:lnTo>
                    <a:lnTo>
                      <a:pt x="1639" y="475"/>
                    </a:lnTo>
                    <a:lnTo>
                      <a:pt x="1563" y="415"/>
                    </a:lnTo>
                    <a:lnTo>
                      <a:pt x="1366" y="45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03" name="Freeform 32">
                <a:extLst>
                  <a:ext uri="{FF2B5EF4-FFF2-40B4-BE49-F238E27FC236}">
                    <a16:creationId xmlns:a16="http://schemas.microsoft.com/office/drawing/2014/main" id="{B4F2E54F-839B-4CB9-A224-0A24116CA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625"/>
                <a:ext cx="449" cy="328"/>
              </a:xfrm>
              <a:custGeom>
                <a:avLst/>
                <a:gdLst>
                  <a:gd name="T0" fmla="*/ 1306 w 1348"/>
                  <a:gd name="T1" fmla="*/ 70 h 984"/>
                  <a:gd name="T2" fmla="*/ 1069 w 1348"/>
                  <a:gd name="T3" fmla="*/ 103 h 984"/>
                  <a:gd name="T4" fmla="*/ 872 w 1348"/>
                  <a:gd name="T5" fmla="*/ 262 h 984"/>
                  <a:gd name="T6" fmla="*/ 578 w 1348"/>
                  <a:gd name="T7" fmla="*/ 107 h 984"/>
                  <a:gd name="T8" fmla="*/ 247 w 1348"/>
                  <a:gd name="T9" fmla="*/ 57 h 984"/>
                  <a:gd name="T10" fmla="*/ 176 w 1348"/>
                  <a:gd name="T11" fmla="*/ 84 h 984"/>
                  <a:gd name="T12" fmla="*/ 80 w 1348"/>
                  <a:gd name="T13" fmla="*/ 0 h 984"/>
                  <a:gd name="T14" fmla="*/ 10 w 1348"/>
                  <a:gd name="T15" fmla="*/ 107 h 984"/>
                  <a:gd name="T16" fmla="*/ 42 w 1348"/>
                  <a:gd name="T17" fmla="*/ 308 h 984"/>
                  <a:gd name="T18" fmla="*/ 11 w 1348"/>
                  <a:gd name="T19" fmla="*/ 491 h 984"/>
                  <a:gd name="T20" fmla="*/ 92 w 1348"/>
                  <a:gd name="T21" fmla="*/ 684 h 984"/>
                  <a:gd name="T22" fmla="*/ 0 w 1348"/>
                  <a:gd name="T23" fmla="*/ 743 h 984"/>
                  <a:gd name="T24" fmla="*/ 36 w 1348"/>
                  <a:gd name="T25" fmla="*/ 817 h 984"/>
                  <a:gd name="T26" fmla="*/ 165 w 1348"/>
                  <a:gd name="T27" fmla="*/ 843 h 984"/>
                  <a:gd name="T28" fmla="*/ 310 w 1348"/>
                  <a:gd name="T29" fmla="*/ 800 h 984"/>
                  <a:gd name="T30" fmla="*/ 522 w 1348"/>
                  <a:gd name="T31" fmla="*/ 852 h 984"/>
                  <a:gd name="T32" fmla="*/ 573 w 1348"/>
                  <a:gd name="T33" fmla="*/ 814 h 984"/>
                  <a:gd name="T34" fmla="*/ 823 w 1348"/>
                  <a:gd name="T35" fmla="*/ 961 h 984"/>
                  <a:gd name="T36" fmla="*/ 981 w 1348"/>
                  <a:gd name="T37" fmla="*/ 984 h 984"/>
                  <a:gd name="T38" fmla="*/ 1027 w 1348"/>
                  <a:gd name="T39" fmla="*/ 934 h 984"/>
                  <a:gd name="T40" fmla="*/ 1085 w 1348"/>
                  <a:gd name="T41" fmla="*/ 971 h 984"/>
                  <a:gd name="T42" fmla="*/ 1271 w 1348"/>
                  <a:gd name="T43" fmla="*/ 903 h 984"/>
                  <a:gd name="T44" fmla="*/ 1321 w 1348"/>
                  <a:gd name="T45" fmla="*/ 866 h 984"/>
                  <a:gd name="T46" fmla="*/ 1309 w 1348"/>
                  <a:gd name="T47" fmla="*/ 800 h 984"/>
                  <a:gd name="T48" fmla="*/ 1242 w 1348"/>
                  <a:gd name="T49" fmla="*/ 775 h 984"/>
                  <a:gd name="T50" fmla="*/ 1187 w 1348"/>
                  <a:gd name="T51" fmla="*/ 809 h 984"/>
                  <a:gd name="T52" fmla="*/ 1170 w 1348"/>
                  <a:gd name="T53" fmla="*/ 743 h 984"/>
                  <a:gd name="T54" fmla="*/ 1239 w 1348"/>
                  <a:gd name="T55" fmla="*/ 748 h 984"/>
                  <a:gd name="T56" fmla="*/ 1173 w 1348"/>
                  <a:gd name="T57" fmla="*/ 643 h 984"/>
                  <a:gd name="T58" fmla="*/ 1233 w 1348"/>
                  <a:gd name="T59" fmla="*/ 605 h 984"/>
                  <a:gd name="T60" fmla="*/ 1288 w 1348"/>
                  <a:gd name="T61" fmla="*/ 474 h 984"/>
                  <a:gd name="T62" fmla="*/ 1348 w 1348"/>
                  <a:gd name="T63" fmla="*/ 448 h 984"/>
                  <a:gd name="T64" fmla="*/ 1298 w 1348"/>
                  <a:gd name="T65" fmla="*/ 407 h 984"/>
                  <a:gd name="T66" fmla="*/ 1315 w 1348"/>
                  <a:gd name="T67" fmla="*/ 304 h 984"/>
                  <a:gd name="T68" fmla="*/ 1306 w 1348"/>
                  <a:gd name="T69" fmla="*/ 70 h 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48" h="984">
                    <a:moveTo>
                      <a:pt x="1306" y="70"/>
                    </a:moveTo>
                    <a:lnTo>
                      <a:pt x="1069" y="103"/>
                    </a:lnTo>
                    <a:lnTo>
                      <a:pt x="872" y="262"/>
                    </a:lnTo>
                    <a:lnTo>
                      <a:pt x="578" y="107"/>
                    </a:lnTo>
                    <a:lnTo>
                      <a:pt x="247" y="57"/>
                    </a:lnTo>
                    <a:lnTo>
                      <a:pt x="176" y="84"/>
                    </a:lnTo>
                    <a:lnTo>
                      <a:pt x="80" y="0"/>
                    </a:lnTo>
                    <a:lnTo>
                      <a:pt x="10" y="107"/>
                    </a:lnTo>
                    <a:lnTo>
                      <a:pt x="42" y="308"/>
                    </a:lnTo>
                    <a:lnTo>
                      <a:pt x="11" y="491"/>
                    </a:lnTo>
                    <a:lnTo>
                      <a:pt x="92" y="684"/>
                    </a:lnTo>
                    <a:lnTo>
                      <a:pt x="0" y="743"/>
                    </a:lnTo>
                    <a:lnTo>
                      <a:pt x="36" y="817"/>
                    </a:lnTo>
                    <a:lnTo>
                      <a:pt x="165" y="843"/>
                    </a:lnTo>
                    <a:lnTo>
                      <a:pt x="310" y="800"/>
                    </a:lnTo>
                    <a:lnTo>
                      <a:pt x="522" y="852"/>
                    </a:lnTo>
                    <a:lnTo>
                      <a:pt x="573" y="814"/>
                    </a:lnTo>
                    <a:lnTo>
                      <a:pt x="823" y="961"/>
                    </a:lnTo>
                    <a:lnTo>
                      <a:pt x="981" y="984"/>
                    </a:lnTo>
                    <a:lnTo>
                      <a:pt x="1027" y="934"/>
                    </a:lnTo>
                    <a:lnTo>
                      <a:pt x="1085" y="971"/>
                    </a:lnTo>
                    <a:lnTo>
                      <a:pt x="1271" y="903"/>
                    </a:lnTo>
                    <a:lnTo>
                      <a:pt x="1321" y="866"/>
                    </a:lnTo>
                    <a:lnTo>
                      <a:pt x="1309" y="800"/>
                    </a:lnTo>
                    <a:lnTo>
                      <a:pt x="1242" y="775"/>
                    </a:lnTo>
                    <a:lnTo>
                      <a:pt x="1187" y="809"/>
                    </a:lnTo>
                    <a:lnTo>
                      <a:pt x="1170" y="743"/>
                    </a:lnTo>
                    <a:lnTo>
                      <a:pt x="1239" y="748"/>
                    </a:lnTo>
                    <a:lnTo>
                      <a:pt x="1173" y="643"/>
                    </a:lnTo>
                    <a:lnTo>
                      <a:pt x="1233" y="605"/>
                    </a:lnTo>
                    <a:lnTo>
                      <a:pt x="1288" y="474"/>
                    </a:lnTo>
                    <a:lnTo>
                      <a:pt x="1348" y="448"/>
                    </a:lnTo>
                    <a:lnTo>
                      <a:pt x="1298" y="407"/>
                    </a:lnTo>
                    <a:lnTo>
                      <a:pt x="1315" y="304"/>
                    </a:lnTo>
                    <a:lnTo>
                      <a:pt x="1306" y="7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04" name="Freeform 33">
                <a:extLst>
                  <a:ext uri="{FF2B5EF4-FFF2-40B4-BE49-F238E27FC236}">
                    <a16:creationId xmlns:a16="http://schemas.microsoft.com/office/drawing/2014/main" id="{BAAE2D4D-5147-46E6-B5FB-CAA8296F0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" y="786"/>
                <a:ext cx="503" cy="416"/>
              </a:xfrm>
              <a:custGeom>
                <a:avLst/>
                <a:gdLst>
                  <a:gd name="T0" fmla="*/ 556 w 1507"/>
                  <a:gd name="T1" fmla="*/ 66 h 1250"/>
                  <a:gd name="T2" fmla="*/ 433 w 1507"/>
                  <a:gd name="T3" fmla="*/ 23 h 1250"/>
                  <a:gd name="T4" fmla="*/ 251 w 1507"/>
                  <a:gd name="T5" fmla="*/ 115 h 1250"/>
                  <a:gd name="T6" fmla="*/ 222 w 1507"/>
                  <a:gd name="T7" fmla="*/ 176 h 1250"/>
                  <a:gd name="T8" fmla="*/ 295 w 1507"/>
                  <a:gd name="T9" fmla="*/ 361 h 1250"/>
                  <a:gd name="T10" fmla="*/ 170 w 1507"/>
                  <a:gd name="T11" fmla="*/ 412 h 1250"/>
                  <a:gd name="T12" fmla="*/ 207 w 1507"/>
                  <a:gd name="T13" fmla="*/ 467 h 1250"/>
                  <a:gd name="T14" fmla="*/ 187 w 1507"/>
                  <a:gd name="T15" fmla="*/ 531 h 1250"/>
                  <a:gd name="T16" fmla="*/ 245 w 1507"/>
                  <a:gd name="T17" fmla="*/ 559 h 1250"/>
                  <a:gd name="T18" fmla="*/ 69 w 1507"/>
                  <a:gd name="T19" fmla="*/ 793 h 1250"/>
                  <a:gd name="T20" fmla="*/ 59 w 1507"/>
                  <a:gd name="T21" fmla="*/ 839 h 1250"/>
                  <a:gd name="T22" fmla="*/ 0 w 1507"/>
                  <a:gd name="T23" fmla="*/ 891 h 1250"/>
                  <a:gd name="T24" fmla="*/ 80 w 1507"/>
                  <a:gd name="T25" fmla="*/ 1082 h 1250"/>
                  <a:gd name="T26" fmla="*/ 139 w 1507"/>
                  <a:gd name="T27" fmla="*/ 1121 h 1250"/>
                  <a:gd name="T28" fmla="*/ 214 w 1507"/>
                  <a:gd name="T29" fmla="*/ 1224 h 1250"/>
                  <a:gd name="T30" fmla="*/ 421 w 1507"/>
                  <a:gd name="T31" fmla="*/ 1250 h 1250"/>
                  <a:gd name="T32" fmla="*/ 421 w 1507"/>
                  <a:gd name="T33" fmla="*/ 1175 h 1250"/>
                  <a:gd name="T34" fmla="*/ 638 w 1507"/>
                  <a:gd name="T35" fmla="*/ 1000 h 1250"/>
                  <a:gd name="T36" fmla="*/ 787 w 1507"/>
                  <a:gd name="T37" fmla="*/ 979 h 1250"/>
                  <a:gd name="T38" fmla="*/ 860 w 1507"/>
                  <a:gd name="T39" fmla="*/ 992 h 1250"/>
                  <a:gd name="T40" fmla="*/ 868 w 1507"/>
                  <a:gd name="T41" fmla="*/ 1132 h 1250"/>
                  <a:gd name="T42" fmla="*/ 928 w 1507"/>
                  <a:gd name="T43" fmla="*/ 1178 h 1250"/>
                  <a:gd name="T44" fmla="*/ 992 w 1507"/>
                  <a:gd name="T45" fmla="*/ 1203 h 1250"/>
                  <a:gd name="T46" fmla="*/ 1024 w 1507"/>
                  <a:gd name="T47" fmla="*/ 1216 h 1250"/>
                  <a:gd name="T48" fmla="*/ 1058 w 1507"/>
                  <a:gd name="T49" fmla="*/ 1230 h 1250"/>
                  <a:gd name="T50" fmla="*/ 1115 w 1507"/>
                  <a:gd name="T51" fmla="*/ 1195 h 1250"/>
                  <a:gd name="T52" fmla="*/ 1191 w 1507"/>
                  <a:gd name="T53" fmla="*/ 1222 h 1250"/>
                  <a:gd name="T54" fmla="*/ 1299 w 1507"/>
                  <a:gd name="T55" fmla="*/ 1221 h 1250"/>
                  <a:gd name="T56" fmla="*/ 1282 w 1507"/>
                  <a:gd name="T57" fmla="*/ 1155 h 1250"/>
                  <a:gd name="T58" fmla="*/ 1336 w 1507"/>
                  <a:gd name="T59" fmla="*/ 1103 h 1250"/>
                  <a:gd name="T60" fmla="*/ 1285 w 1507"/>
                  <a:gd name="T61" fmla="*/ 1047 h 1250"/>
                  <a:gd name="T62" fmla="*/ 1482 w 1507"/>
                  <a:gd name="T63" fmla="*/ 996 h 1250"/>
                  <a:gd name="T64" fmla="*/ 1471 w 1507"/>
                  <a:gd name="T65" fmla="*/ 903 h 1250"/>
                  <a:gd name="T66" fmla="*/ 1397 w 1507"/>
                  <a:gd name="T67" fmla="*/ 797 h 1250"/>
                  <a:gd name="T68" fmla="*/ 1423 w 1507"/>
                  <a:gd name="T69" fmla="*/ 663 h 1250"/>
                  <a:gd name="T70" fmla="*/ 1494 w 1507"/>
                  <a:gd name="T71" fmla="*/ 638 h 1250"/>
                  <a:gd name="T72" fmla="*/ 1507 w 1507"/>
                  <a:gd name="T73" fmla="*/ 548 h 1250"/>
                  <a:gd name="T74" fmla="*/ 1448 w 1507"/>
                  <a:gd name="T75" fmla="*/ 518 h 1250"/>
                  <a:gd name="T76" fmla="*/ 1471 w 1507"/>
                  <a:gd name="T77" fmla="*/ 424 h 1250"/>
                  <a:gd name="T78" fmla="*/ 1421 w 1507"/>
                  <a:gd name="T79" fmla="*/ 217 h 1250"/>
                  <a:gd name="T80" fmla="*/ 959 w 1507"/>
                  <a:gd name="T81" fmla="*/ 175 h 1250"/>
                  <a:gd name="T82" fmla="*/ 732 w 1507"/>
                  <a:gd name="T83" fmla="*/ 22 h 1250"/>
                  <a:gd name="T84" fmla="*/ 578 w 1507"/>
                  <a:gd name="T85" fmla="*/ 0 h 1250"/>
                  <a:gd name="T86" fmla="*/ 556 w 1507"/>
                  <a:gd name="T87" fmla="*/ 66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07" h="1250">
                    <a:moveTo>
                      <a:pt x="556" y="66"/>
                    </a:moveTo>
                    <a:lnTo>
                      <a:pt x="433" y="23"/>
                    </a:lnTo>
                    <a:lnTo>
                      <a:pt x="251" y="115"/>
                    </a:lnTo>
                    <a:lnTo>
                      <a:pt x="222" y="176"/>
                    </a:lnTo>
                    <a:lnTo>
                      <a:pt x="295" y="361"/>
                    </a:lnTo>
                    <a:lnTo>
                      <a:pt x="170" y="412"/>
                    </a:lnTo>
                    <a:lnTo>
                      <a:pt x="207" y="467"/>
                    </a:lnTo>
                    <a:lnTo>
                      <a:pt x="187" y="531"/>
                    </a:lnTo>
                    <a:lnTo>
                      <a:pt x="245" y="559"/>
                    </a:lnTo>
                    <a:lnTo>
                      <a:pt x="69" y="793"/>
                    </a:lnTo>
                    <a:lnTo>
                      <a:pt x="59" y="839"/>
                    </a:lnTo>
                    <a:lnTo>
                      <a:pt x="0" y="891"/>
                    </a:lnTo>
                    <a:lnTo>
                      <a:pt x="80" y="1082"/>
                    </a:lnTo>
                    <a:lnTo>
                      <a:pt x="139" y="1121"/>
                    </a:lnTo>
                    <a:lnTo>
                      <a:pt x="214" y="1224"/>
                    </a:lnTo>
                    <a:lnTo>
                      <a:pt x="421" y="1250"/>
                    </a:lnTo>
                    <a:lnTo>
                      <a:pt x="421" y="1175"/>
                    </a:lnTo>
                    <a:lnTo>
                      <a:pt x="638" y="1000"/>
                    </a:lnTo>
                    <a:lnTo>
                      <a:pt x="787" y="979"/>
                    </a:lnTo>
                    <a:lnTo>
                      <a:pt x="860" y="992"/>
                    </a:lnTo>
                    <a:lnTo>
                      <a:pt x="868" y="1132"/>
                    </a:lnTo>
                    <a:lnTo>
                      <a:pt x="928" y="1178"/>
                    </a:lnTo>
                    <a:lnTo>
                      <a:pt x="992" y="1203"/>
                    </a:lnTo>
                    <a:lnTo>
                      <a:pt x="1024" y="1216"/>
                    </a:lnTo>
                    <a:lnTo>
                      <a:pt x="1058" y="1230"/>
                    </a:lnTo>
                    <a:lnTo>
                      <a:pt x="1115" y="1195"/>
                    </a:lnTo>
                    <a:lnTo>
                      <a:pt x="1191" y="1222"/>
                    </a:lnTo>
                    <a:lnTo>
                      <a:pt x="1299" y="1221"/>
                    </a:lnTo>
                    <a:lnTo>
                      <a:pt x="1282" y="1155"/>
                    </a:lnTo>
                    <a:lnTo>
                      <a:pt x="1336" y="1103"/>
                    </a:lnTo>
                    <a:lnTo>
                      <a:pt x="1285" y="1047"/>
                    </a:lnTo>
                    <a:lnTo>
                      <a:pt x="1482" y="996"/>
                    </a:lnTo>
                    <a:lnTo>
                      <a:pt x="1471" y="903"/>
                    </a:lnTo>
                    <a:lnTo>
                      <a:pt x="1397" y="797"/>
                    </a:lnTo>
                    <a:lnTo>
                      <a:pt x="1423" y="663"/>
                    </a:lnTo>
                    <a:lnTo>
                      <a:pt x="1494" y="638"/>
                    </a:lnTo>
                    <a:lnTo>
                      <a:pt x="1507" y="548"/>
                    </a:lnTo>
                    <a:lnTo>
                      <a:pt x="1448" y="518"/>
                    </a:lnTo>
                    <a:lnTo>
                      <a:pt x="1471" y="424"/>
                    </a:lnTo>
                    <a:lnTo>
                      <a:pt x="1421" y="217"/>
                    </a:lnTo>
                    <a:lnTo>
                      <a:pt x="959" y="175"/>
                    </a:lnTo>
                    <a:lnTo>
                      <a:pt x="732" y="22"/>
                    </a:lnTo>
                    <a:lnTo>
                      <a:pt x="578" y="0"/>
                    </a:lnTo>
                    <a:lnTo>
                      <a:pt x="556" y="66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05" name="Freeform 34">
                <a:extLst>
                  <a:ext uri="{FF2B5EF4-FFF2-40B4-BE49-F238E27FC236}">
                    <a16:creationId xmlns:a16="http://schemas.microsoft.com/office/drawing/2014/main" id="{02A75441-0B17-44A7-A13C-3314C3913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926"/>
                <a:ext cx="361" cy="472"/>
              </a:xfrm>
              <a:custGeom>
                <a:avLst/>
                <a:gdLst>
                  <a:gd name="T0" fmla="*/ 1002 w 1082"/>
                  <a:gd name="T1" fmla="*/ 418 h 1415"/>
                  <a:gd name="T2" fmla="*/ 1012 w 1082"/>
                  <a:gd name="T3" fmla="*/ 372 h 1415"/>
                  <a:gd name="T4" fmla="*/ 798 w 1082"/>
                  <a:gd name="T5" fmla="*/ 235 h 1415"/>
                  <a:gd name="T6" fmla="*/ 708 w 1082"/>
                  <a:gd name="T7" fmla="*/ 139 h 1415"/>
                  <a:gd name="T8" fmla="*/ 723 w 1082"/>
                  <a:gd name="T9" fmla="*/ 74 h 1415"/>
                  <a:gd name="T10" fmla="*/ 683 w 1082"/>
                  <a:gd name="T11" fmla="*/ 17 h 1415"/>
                  <a:gd name="T12" fmla="*/ 622 w 1082"/>
                  <a:gd name="T13" fmla="*/ 0 h 1415"/>
                  <a:gd name="T14" fmla="*/ 436 w 1082"/>
                  <a:gd name="T15" fmla="*/ 68 h 1415"/>
                  <a:gd name="T16" fmla="*/ 378 w 1082"/>
                  <a:gd name="T17" fmla="*/ 31 h 1415"/>
                  <a:gd name="T18" fmla="*/ 332 w 1082"/>
                  <a:gd name="T19" fmla="*/ 81 h 1415"/>
                  <a:gd name="T20" fmla="*/ 174 w 1082"/>
                  <a:gd name="T21" fmla="*/ 58 h 1415"/>
                  <a:gd name="T22" fmla="*/ 180 w 1082"/>
                  <a:gd name="T23" fmla="*/ 104 h 1415"/>
                  <a:gd name="T24" fmla="*/ 139 w 1082"/>
                  <a:gd name="T25" fmla="*/ 158 h 1415"/>
                  <a:gd name="T26" fmla="*/ 138 w 1082"/>
                  <a:gd name="T27" fmla="*/ 159 h 1415"/>
                  <a:gd name="T28" fmla="*/ 177 w 1082"/>
                  <a:gd name="T29" fmla="*/ 276 h 1415"/>
                  <a:gd name="T30" fmla="*/ 146 w 1082"/>
                  <a:gd name="T31" fmla="*/ 333 h 1415"/>
                  <a:gd name="T32" fmla="*/ 177 w 1082"/>
                  <a:gd name="T33" fmla="*/ 442 h 1415"/>
                  <a:gd name="T34" fmla="*/ 177 w 1082"/>
                  <a:gd name="T35" fmla="*/ 444 h 1415"/>
                  <a:gd name="T36" fmla="*/ 183 w 1082"/>
                  <a:gd name="T37" fmla="*/ 510 h 1415"/>
                  <a:gd name="T38" fmla="*/ 158 w 1082"/>
                  <a:gd name="T39" fmla="*/ 606 h 1415"/>
                  <a:gd name="T40" fmla="*/ 169 w 1082"/>
                  <a:gd name="T41" fmla="*/ 627 h 1415"/>
                  <a:gd name="T42" fmla="*/ 78 w 1082"/>
                  <a:gd name="T43" fmla="*/ 1023 h 1415"/>
                  <a:gd name="T44" fmla="*/ 0 w 1082"/>
                  <a:gd name="T45" fmla="*/ 1133 h 1415"/>
                  <a:gd name="T46" fmla="*/ 16 w 1082"/>
                  <a:gd name="T47" fmla="*/ 1204 h 1415"/>
                  <a:gd name="T48" fmla="*/ 112 w 1082"/>
                  <a:gd name="T49" fmla="*/ 1301 h 1415"/>
                  <a:gd name="T50" fmla="*/ 99 w 1082"/>
                  <a:gd name="T51" fmla="*/ 1364 h 1415"/>
                  <a:gd name="T52" fmla="*/ 39 w 1082"/>
                  <a:gd name="T53" fmla="*/ 1399 h 1415"/>
                  <a:gd name="T54" fmla="*/ 250 w 1082"/>
                  <a:gd name="T55" fmla="*/ 1415 h 1415"/>
                  <a:gd name="T56" fmla="*/ 507 w 1082"/>
                  <a:gd name="T57" fmla="*/ 1353 h 1415"/>
                  <a:gd name="T58" fmla="*/ 597 w 1082"/>
                  <a:gd name="T59" fmla="*/ 1230 h 1415"/>
                  <a:gd name="T60" fmla="*/ 601 w 1082"/>
                  <a:gd name="T61" fmla="*/ 1097 h 1415"/>
                  <a:gd name="T62" fmla="*/ 956 w 1082"/>
                  <a:gd name="T63" fmla="*/ 1027 h 1415"/>
                  <a:gd name="T64" fmla="*/ 946 w 1082"/>
                  <a:gd name="T65" fmla="*/ 831 h 1415"/>
                  <a:gd name="T66" fmla="*/ 1013 w 1082"/>
                  <a:gd name="T67" fmla="*/ 813 h 1415"/>
                  <a:gd name="T68" fmla="*/ 1082 w 1082"/>
                  <a:gd name="T69" fmla="*/ 700 h 1415"/>
                  <a:gd name="T70" fmla="*/ 1023 w 1082"/>
                  <a:gd name="T71" fmla="*/ 661 h 1415"/>
                  <a:gd name="T72" fmla="*/ 943 w 1082"/>
                  <a:gd name="T73" fmla="*/ 470 h 1415"/>
                  <a:gd name="T74" fmla="*/ 1002 w 1082"/>
                  <a:gd name="T75" fmla="*/ 418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2" h="1415">
                    <a:moveTo>
                      <a:pt x="1002" y="418"/>
                    </a:moveTo>
                    <a:lnTo>
                      <a:pt x="1012" y="372"/>
                    </a:lnTo>
                    <a:lnTo>
                      <a:pt x="798" y="235"/>
                    </a:lnTo>
                    <a:lnTo>
                      <a:pt x="708" y="139"/>
                    </a:lnTo>
                    <a:lnTo>
                      <a:pt x="723" y="74"/>
                    </a:lnTo>
                    <a:lnTo>
                      <a:pt x="683" y="17"/>
                    </a:lnTo>
                    <a:lnTo>
                      <a:pt x="622" y="0"/>
                    </a:lnTo>
                    <a:lnTo>
                      <a:pt x="436" y="68"/>
                    </a:lnTo>
                    <a:lnTo>
                      <a:pt x="378" y="31"/>
                    </a:lnTo>
                    <a:lnTo>
                      <a:pt x="332" y="81"/>
                    </a:lnTo>
                    <a:lnTo>
                      <a:pt x="174" y="58"/>
                    </a:lnTo>
                    <a:lnTo>
                      <a:pt x="180" y="104"/>
                    </a:lnTo>
                    <a:lnTo>
                      <a:pt x="139" y="158"/>
                    </a:lnTo>
                    <a:lnTo>
                      <a:pt x="138" y="159"/>
                    </a:lnTo>
                    <a:lnTo>
                      <a:pt x="177" y="276"/>
                    </a:lnTo>
                    <a:lnTo>
                      <a:pt x="146" y="333"/>
                    </a:lnTo>
                    <a:lnTo>
                      <a:pt x="177" y="442"/>
                    </a:lnTo>
                    <a:lnTo>
                      <a:pt x="177" y="444"/>
                    </a:lnTo>
                    <a:lnTo>
                      <a:pt x="183" y="510"/>
                    </a:lnTo>
                    <a:lnTo>
                      <a:pt x="158" y="606"/>
                    </a:lnTo>
                    <a:lnTo>
                      <a:pt x="169" y="627"/>
                    </a:lnTo>
                    <a:lnTo>
                      <a:pt x="78" y="1023"/>
                    </a:lnTo>
                    <a:lnTo>
                      <a:pt x="0" y="1133"/>
                    </a:lnTo>
                    <a:lnTo>
                      <a:pt x="16" y="1204"/>
                    </a:lnTo>
                    <a:lnTo>
                      <a:pt x="112" y="1301"/>
                    </a:lnTo>
                    <a:lnTo>
                      <a:pt x="99" y="1364"/>
                    </a:lnTo>
                    <a:lnTo>
                      <a:pt x="39" y="1399"/>
                    </a:lnTo>
                    <a:lnTo>
                      <a:pt x="250" y="1415"/>
                    </a:lnTo>
                    <a:lnTo>
                      <a:pt x="507" y="1353"/>
                    </a:lnTo>
                    <a:lnTo>
                      <a:pt x="597" y="1230"/>
                    </a:lnTo>
                    <a:lnTo>
                      <a:pt x="601" y="1097"/>
                    </a:lnTo>
                    <a:lnTo>
                      <a:pt x="956" y="1027"/>
                    </a:lnTo>
                    <a:lnTo>
                      <a:pt x="946" y="831"/>
                    </a:lnTo>
                    <a:lnTo>
                      <a:pt x="1013" y="813"/>
                    </a:lnTo>
                    <a:lnTo>
                      <a:pt x="1082" y="700"/>
                    </a:lnTo>
                    <a:lnTo>
                      <a:pt x="1023" y="661"/>
                    </a:lnTo>
                    <a:lnTo>
                      <a:pt x="943" y="470"/>
                    </a:lnTo>
                    <a:lnTo>
                      <a:pt x="1002" y="41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06" name="Freeform 35">
                <a:extLst>
                  <a:ext uri="{FF2B5EF4-FFF2-40B4-BE49-F238E27FC236}">
                    <a16:creationId xmlns:a16="http://schemas.microsoft.com/office/drawing/2014/main" id="{3A42F279-1596-45A6-8C8C-085F19F67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873"/>
                <a:ext cx="307" cy="153"/>
              </a:xfrm>
              <a:custGeom>
                <a:avLst/>
                <a:gdLst>
                  <a:gd name="T0" fmla="*/ 550 w 920"/>
                  <a:gd name="T1" fmla="*/ 460 h 460"/>
                  <a:gd name="T2" fmla="*/ 552 w 920"/>
                  <a:gd name="T3" fmla="*/ 460 h 460"/>
                  <a:gd name="T4" fmla="*/ 552 w 920"/>
                  <a:gd name="T5" fmla="*/ 459 h 460"/>
                  <a:gd name="T6" fmla="*/ 633 w 920"/>
                  <a:gd name="T7" fmla="*/ 400 h 460"/>
                  <a:gd name="T8" fmla="*/ 634 w 920"/>
                  <a:gd name="T9" fmla="*/ 400 h 460"/>
                  <a:gd name="T10" fmla="*/ 710 w 920"/>
                  <a:gd name="T11" fmla="*/ 369 h 460"/>
                  <a:gd name="T12" fmla="*/ 769 w 920"/>
                  <a:gd name="T13" fmla="*/ 395 h 460"/>
                  <a:gd name="T14" fmla="*/ 878 w 920"/>
                  <a:gd name="T15" fmla="*/ 319 h 460"/>
                  <a:gd name="T16" fmla="*/ 879 w 920"/>
                  <a:gd name="T17" fmla="*/ 318 h 460"/>
                  <a:gd name="T18" fmla="*/ 920 w 920"/>
                  <a:gd name="T19" fmla="*/ 264 h 460"/>
                  <a:gd name="T20" fmla="*/ 914 w 920"/>
                  <a:gd name="T21" fmla="*/ 218 h 460"/>
                  <a:gd name="T22" fmla="*/ 664 w 920"/>
                  <a:gd name="T23" fmla="*/ 71 h 460"/>
                  <a:gd name="T24" fmla="*/ 613 w 920"/>
                  <a:gd name="T25" fmla="*/ 109 h 460"/>
                  <a:gd name="T26" fmla="*/ 401 w 920"/>
                  <a:gd name="T27" fmla="*/ 57 h 460"/>
                  <a:gd name="T28" fmla="*/ 256 w 920"/>
                  <a:gd name="T29" fmla="*/ 100 h 460"/>
                  <a:gd name="T30" fmla="*/ 127 w 920"/>
                  <a:gd name="T31" fmla="*/ 74 h 460"/>
                  <a:gd name="T32" fmla="*/ 91 w 920"/>
                  <a:gd name="T33" fmla="*/ 0 h 460"/>
                  <a:gd name="T34" fmla="*/ 0 w 920"/>
                  <a:gd name="T35" fmla="*/ 218 h 460"/>
                  <a:gd name="T36" fmla="*/ 217 w 920"/>
                  <a:gd name="T37" fmla="*/ 237 h 460"/>
                  <a:gd name="T38" fmla="*/ 424 w 920"/>
                  <a:gd name="T39" fmla="*/ 320 h 460"/>
                  <a:gd name="T40" fmla="*/ 550 w 920"/>
                  <a:gd name="T41" fmla="*/ 46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0" h="460">
                    <a:moveTo>
                      <a:pt x="550" y="460"/>
                    </a:moveTo>
                    <a:lnTo>
                      <a:pt x="552" y="460"/>
                    </a:lnTo>
                    <a:lnTo>
                      <a:pt x="552" y="459"/>
                    </a:lnTo>
                    <a:lnTo>
                      <a:pt x="633" y="400"/>
                    </a:lnTo>
                    <a:lnTo>
                      <a:pt x="634" y="400"/>
                    </a:lnTo>
                    <a:lnTo>
                      <a:pt x="710" y="369"/>
                    </a:lnTo>
                    <a:lnTo>
                      <a:pt x="769" y="395"/>
                    </a:lnTo>
                    <a:lnTo>
                      <a:pt x="878" y="319"/>
                    </a:lnTo>
                    <a:lnTo>
                      <a:pt x="879" y="318"/>
                    </a:lnTo>
                    <a:lnTo>
                      <a:pt x="920" y="264"/>
                    </a:lnTo>
                    <a:lnTo>
                      <a:pt x="914" y="218"/>
                    </a:lnTo>
                    <a:lnTo>
                      <a:pt x="664" y="71"/>
                    </a:lnTo>
                    <a:lnTo>
                      <a:pt x="613" y="109"/>
                    </a:lnTo>
                    <a:lnTo>
                      <a:pt x="401" y="57"/>
                    </a:lnTo>
                    <a:lnTo>
                      <a:pt x="256" y="100"/>
                    </a:lnTo>
                    <a:lnTo>
                      <a:pt x="127" y="74"/>
                    </a:lnTo>
                    <a:lnTo>
                      <a:pt x="91" y="0"/>
                    </a:lnTo>
                    <a:lnTo>
                      <a:pt x="0" y="218"/>
                    </a:lnTo>
                    <a:lnTo>
                      <a:pt x="217" y="237"/>
                    </a:lnTo>
                    <a:lnTo>
                      <a:pt x="424" y="320"/>
                    </a:lnTo>
                    <a:lnTo>
                      <a:pt x="550" y="46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07" name="Freeform 36">
                <a:extLst>
                  <a:ext uri="{FF2B5EF4-FFF2-40B4-BE49-F238E27FC236}">
                    <a16:creationId xmlns:a16="http://schemas.microsoft.com/office/drawing/2014/main" id="{7681EE9F-9689-4627-9C14-B16BC8D0B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945"/>
                <a:ext cx="239" cy="299"/>
              </a:xfrm>
              <a:custGeom>
                <a:avLst/>
                <a:gdLst>
                  <a:gd name="T0" fmla="*/ 692 w 718"/>
                  <a:gd name="T1" fmla="*/ 243 h 896"/>
                  <a:gd name="T2" fmla="*/ 690 w 718"/>
                  <a:gd name="T3" fmla="*/ 243 h 896"/>
                  <a:gd name="T4" fmla="*/ 564 w 718"/>
                  <a:gd name="T5" fmla="*/ 103 h 896"/>
                  <a:gd name="T6" fmla="*/ 357 w 718"/>
                  <a:gd name="T7" fmla="*/ 20 h 896"/>
                  <a:gd name="T8" fmla="*/ 140 w 718"/>
                  <a:gd name="T9" fmla="*/ 1 h 896"/>
                  <a:gd name="T10" fmla="*/ 52 w 718"/>
                  <a:gd name="T11" fmla="*/ 0 h 896"/>
                  <a:gd name="T12" fmla="*/ 0 w 718"/>
                  <a:gd name="T13" fmla="*/ 58 h 896"/>
                  <a:gd name="T14" fmla="*/ 40 w 718"/>
                  <a:gd name="T15" fmla="*/ 193 h 896"/>
                  <a:gd name="T16" fmla="*/ 124 w 718"/>
                  <a:gd name="T17" fmla="*/ 344 h 896"/>
                  <a:gd name="T18" fmla="*/ 135 w 718"/>
                  <a:gd name="T19" fmla="*/ 593 h 896"/>
                  <a:gd name="T20" fmla="*/ 277 w 718"/>
                  <a:gd name="T21" fmla="*/ 717 h 896"/>
                  <a:gd name="T22" fmla="*/ 305 w 718"/>
                  <a:gd name="T23" fmla="*/ 846 h 896"/>
                  <a:gd name="T24" fmla="*/ 357 w 718"/>
                  <a:gd name="T25" fmla="*/ 896 h 896"/>
                  <a:gd name="T26" fmla="*/ 428 w 718"/>
                  <a:gd name="T27" fmla="*/ 880 h 896"/>
                  <a:gd name="T28" fmla="*/ 534 w 718"/>
                  <a:gd name="T29" fmla="*/ 682 h 896"/>
                  <a:gd name="T30" fmla="*/ 519 w 718"/>
                  <a:gd name="T31" fmla="*/ 616 h 896"/>
                  <a:gd name="T32" fmla="*/ 555 w 718"/>
                  <a:gd name="T33" fmla="*/ 557 h 896"/>
                  <a:gd name="T34" fmla="*/ 718 w 718"/>
                  <a:gd name="T35" fmla="*/ 433 h 896"/>
                  <a:gd name="T36" fmla="*/ 646 w 718"/>
                  <a:gd name="T37" fmla="*/ 313 h 896"/>
                  <a:gd name="T38" fmla="*/ 692 w 718"/>
                  <a:gd name="T39" fmla="*/ 243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8" h="896">
                    <a:moveTo>
                      <a:pt x="692" y="243"/>
                    </a:moveTo>
                    <a:lnTo>
                      <a:pt x="690" y="243"/>
                    </a:lnTo>
                    <a:lnTo>
                      <a:pt x="564" y="103"/>
                    </a:lnTo>
                    <a:lnTo>
                      <a:pt x="357" y="20"/>
                    </a:lnTo>
                    <a:lnTo>
                      <a:pt x="140" y="1"/>
                    </a:lnTo>
                    <a:lnTo>
                      <a:pt x="52" y="0"/>
                    </a:lnTo>
                    <a:lnTo>
                      <a:pt x="0" y="58"/>
                    </a:lnTo>
                    <a:lnTo>
                      <a:pt x="40" y="193"/>
                    </a:lnTo>
                    <a:lnTo>
                      <a:pt x="124" y="344"/>
                    </a:lnTo>
                    <a:lnTo>
                      <a:pt x="135" y="593"/>
                    </a:lnTo>
                    <a:lnTo>
                      <a:pt x="277" y="717"/>
                    </a:lnTo>
                    <a:lnTo>
                      <a:pt x="305" y="846"/>
                    </a:lnTo>
                    <a:lnTo>
                      <a:pt x="357" y="896"/>
                    </a:lnTo>
                    <a:lnTo>
                      <a:pt x="428" y="880"/>
                    </a:lnTo>
                    <a:lnTo>
                      <a:pt x="534" y="682"/>
                    </a:lnTo>
                    <a:lnTo>
                      <a:pt x="519" y="616"/>
                    </a:lnTo>
                    <a:lnTo>
                      <a:pt x="555" y="557"/>
                    </a:lnTo>
                    <a:lnTo>
                      <a:pt x="718" y="433"/>
                    </a:lnTo>
                    <a:lnTo>
                      <a:pt x="646" y="313"/>
                    </a:lnTo>
                    <a:lnTo>
                      <a:pt x="692" y="24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08" name="Freeform 37">
                <a:extLst>
                  <a:ext uri="{FF2B5EF4-FFF2-40B4-BE49-F238E27FC236}">
                    <a16:creationId xmlns:a16="http://schemas.microsoft.com/office/drawing/2014/main" id="{CAB9D6AB-44BF-4070-A419-4BD388EE5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1006"/>
                <a:ext cx="56" cy="95"/>
              </a:xfrm>
              <a:custGeom>
                <a:avLst/>
                <a:gdLst>
                  <a:gd name="T0" fmla="*/ 46 w 167"/>
                  <a:gd name="T1" fmla="*/ 59 h 284"/>
                  <a:gd name="T2" fmla="*/ 46 w 167"/>
                  <a:gd name="T3" fmla="*/ 60 h 284"/>
                  <a:gd name="T4" fmla="*/ 0 w 167"/>
                  <a:gd name="T5" fmla="*/ 130 h 284"/>
                  <a:gd name="T6" fmla="*/ 72 w 167"/>
                  <a:gd name="T7" fmla="*/ 250 h 284"/>
                  <a:gd name="T8" fmla="*/ 73 w 167"/>
                  <a:gd name="T9" fmla="*/ 248 h 284"/>
                  <a:gd name="T10" fmla="*/ 157 w 167"/>
                  <a:gd name="T11" fmla="*/ 284 h 284"/>
                  <a:gd name="T12" fmla="*/ 167 w 167"/>
                  <a:gd name="T13" fmla="*/ 190 h 284"/>
                  <a:gd name="T14" fmla="*/ 97 w 167"/>
                  <a:gd name="T15" fmla="*/ 108 h 284"/>
                  <a:gd name="T16" fmla="*/ 156 w 167"/>
                  <a:gd name="T17" fmla="*/ 70 h 284"/>
                  <a:gd name="T18" fmla="*/ 158 w 167"/>
                  <a:gd name="T19" fmla="*/ 45 h 284"/>
                  <a:gd name="T20" fmla="*/ 128 w 167"/>
                  <a:gd name="T21" fmla="*/ 0 h 284"/>
                  <a:gd name="T22" fmla="*/ 127 w 167"/>
                  <a:gd name="T23" fmla="*/ 0 h 284"/>
                  <a:gd name="T24" fmla="*/ 46 w 167"/>
                  <a:gd name="T25" fmla="*/ 5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284">
                    <a:moveTo>
                      <a:pt x="46" y="59"/>
                    </a:moveTo>
                    <a:lnTo>
                      <a:pt x="46" y="60"/>
                    </a:lnTo>
                    <a:lnTo>
                      <a:pt x="0" y="130"/>
                    </a:lnTo>
                    <a:lnTo>
                      <a:pt x="72" y="250"/>
                    </a:lnTo>
                    <a:lnTo>
                      <a:pt x="73" y="248"/>
                    </a:lnTo>
                    <a:lnTo>
                      <a:pt x="157" y="284"/>
                    </a:lnTo>
                    <a:lnTo>
                      <a:pt x="167" y="190"/>
                    </a:lnTo>
                    <a:lnTo>
                      <a:pt x="97" y="108"/>
                    </a:lnTo>
                    <a:lnTo>
                      <a:pt x="156" y="70"/>
                    </a:lnTo>
                    <a:lnTo>
                      <a:pt x="158" y="45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46" y="5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09" name="Freeform 38">
                <a:extLst>
                  <a:ext uri="{FF2B5EF4-FFF2-40B4-BE49-F238E27FC236}">
                    <a16:creationId xmlns:a16="http://schemas.microsoft.com/office/drawing/2014/main" id="{181E3C08-D46B-4B5F-9B5E-65264B77E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979"/>
                <a:ext cx="94" cy="95"/>
              </a:xfrm>
              <a:custGeom>
                <a:avLst/>
                <a:gdLst>
                  <a:gd name="T0" fmla="*/ 76 w 283"/>
                  <a:gd name="T1" fmla="*/ 50 h 285"/>
                  <a:gd name="T2" fmla="*/ 0 w 283"/>
                  <a:gd name="T3" fmla="*/ 81 h 285"/>
                  <a:gd name="T4" fmla="*/ 30 w 283"/>
                  <a:gd name="T5" fmla="*/ 126 h 285"/>
                  <a:gd name="T6" fmla="*/ 28 w 283"/>
                  <a:gd name="T7" fmla="*/ 151 h 285"/>
                  <a:gd name="T8" fmla="*/ 102 w 283"/>
                  <a:gd name="T9" fmla="*/ 163 h 285"/>
                  <a:gd name="T10" fmla="*/ 119 w 283"/>
                  <a:gd name="T11" fmla="*/ 225 h 285"/>
                  <a:gd name="T12" fmla="*/ 120 w 283"/>
                  <a:gd name="T13" fmla="*/ 226 h 285"/>
                  <a:gd name="T14" fmla="*/ 283 w 283"/>
                  <a:gd name="T15" fmla="*/ 285 h 285"/>
                  <a:gd name="T16" fmla="*/ 283 w 283"/>
                  <a:gd name="T17" fmla="*/ 283 h 285"/>
                  <a:gd name="T18" fmla="*/ 252 w 283"/>
                  <a:gd name="T19" fmla="*/ 174 h 285"/>
                  <a:gd name="T20" fmla="*/ 283 w 283"/>
                  <a:gd name="T21" fmla="*/ 117 h 285"/>
                  <a:gd name="T22" fmla="*/ 244 w 283"/>
                  <a:gd name="T23" fmla="*/ 0 h 285"/>
                  <a:gd name="T24" fmla="*/ 135 w 283"/>
                  <a:gd name="T25" fmla="*/ 76 h 285"/>
                  <a:gd name="T26" fmla="*/ 76 w 283"/>
                  <a:gd name="T27" fmla="*/ 5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3" h="285">
                    <a:moveTo>
                      <a:pt x="76" y="50"/>
                    </a:moveTo>
                    <a:lnTo>
                      <a:pt x="0" y="81"/>
                    </a:lnTo>
                    <a:lnTo>
                      <a:pt x="30" y="126"/>
                    </a:lnTo>
                    <a:lnTo>
                      <a:pt x="28" y="151"/>
                    </a:lnTo>
                    <a:lnTo>
                      <a:pt x="102" y="163"/>
                    </a:lnTo>
                    <a:lnTo>
                      <a:pt x="119" y="225"/>
                    </a:lnTo>
                    <a:lnTo>
                      <a:pt x="120" y="226"/>
                    </a:lnTo>
                    <a:lnTo>
                      <a:pt x="283" y="285"/>
                    </a:lnTo>
                    <a:lnTo>
                      <a:pt x="283" y="283"/>
                    </a:lnTo>
                    <a:lnTo>
                      <a:pt x="252" y="174"/>
                    </a:lnTo>
                    <a:lnTo>
                      <a:pt x="283" y="117"/>
                    </a:lnTo>
                    <a:lnTo>
                      <a:pt x="244" y="0"/>
                    </a:lnTo>
                    <a:lnTo>
                      <a:pt x="135" y="76"/>
                    </a:lnTo>
                    <a:lnTo>
                      <a:pt x="76" y="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10" name="Freeform 39">
                <a:extLst>
                  <a:ext uri="{FF2B5EF4-FFF2-40B4-BE49-F238E27FC236}">
                    <a16:creationId xmlns:a16="http://schemas.microsoft.com/office/drawing/2014/main" id="{BA473C6B-6D89-47E7-A20E-A8B0A3F79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054"/>
                <a:ext cx="87" cy="74"/>
              </a:xfrm>
              <a:custGeom>
                <a:avLst/>
                <a:gdLst>
                  <a:gd name="T0" fmla="*/ 91 w 260"/>
                  <a:gd name="T1" fmla="*/ 0 h 221"/>
                  <a:gd name="T2" fmla="*/ 131 w 260"/>
                  <a:gd name="T3" fmla="*/ 43 h 221"/>
                  <a:gd name="T4" fmla="*/ 10 w 260"/>
                  <a:gd name="T5" fmla="*/ 45 h 221"/>
                  <a:gd name="T6" fmla="*/ 0 w 260"/>
                  <a:gd name="T7" fmla="*/ 139 h 221"/>
                  <a:gd name="T8" fmla="*/ 117 w 260"/>
                  <a:gd name="T9" fmla="*/ 188 h 221"/>
                  <a:gd name="T10" fmla="*/ 183 w 260"/>
                  <a:gd name="T11" fmla="*/ 169 h 221"/>
                  <a:gd name="T12" fmla="*/ 235 w 260"/>
                  <a:gd name="T13" fmla="*/ 221 h 221"/>
                  <a:gd name="T14" fmla="*/ 260 w 260"/>
                  <a:gd name="T15" fmla="*/ 125 h 221"/>
                  <a:gd name="T16" fmla="*/ 254 w 260"/>
                  <a:gd name="T17" fmla="*/ 59 h 221"/>
                  <a:gd name="T18" fmla="*/ 91 w 260"/>
                  <a:gd name="T1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221">
                    <a:moveTo>
                      <a:pt x="91" y="0"/>
                    </a:moveTo>
                    <a:lnTo>
                      <a:pt x="131" y="43"/>
                    </a:lnTo>
                    <a:lnTo>
                      <a:pt x="10" y="45"/>
                    </a:lnTo>
                    <a:lnTo>
                      <a:pt x="0" y="139"/>
                    </a:lnTo>
                    <a:lnTo>
                      <a:pt x="117" y="188"/>
                    </a:lnTo>
                    <a:lnTo>
                      <a:pt x="183" y="169"/>
                    </a:lnTo>
                    <a:lnTo>
                      <a:pt x="235" y="221"/>
                    </a:lnTo>
                    <a:lnTo>
                      <a:pt x="260" y="125"/>
                    </a:lnTo>
                    <a:lnTo>
                      <a:pt x="254" y="59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11" name="Freeform 40">
                <a:extLst>
                  <a:ext uri="{FF2B5EF4-FFF2-40B4-BE49-F238E27FC236}">
                    <a16:creationId xmlns:a16="http://schemas.microsoft.com/office/drawing/2014/main" id="{A27CFCF8-61AE-4D21-97F2-A8525413A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1089"/>
                <a:ext cx="207" cy="231"/>
              </a:xfrm>
              <a:custGeom>
                <a:avLst/>
                <a:gdLst>
                  <a:gd name="T0" fmla="*/ 621 w 621"/>
                  <a:gd name="T1" fmla="*/ 139 h 693"/>
                  <a:gd name="T2" fmla="*/ 610 w 621"/>
                  <a:gd name="T3" fmla="*/ 118 h 693"/>
                  <a:gd name="T4" fmla="*/ 558 w 621"/>
                  <a:gd name="T5" fmla="*/ 66 h 693"/>
                  <a:gd name="T6" fmla="*/ 492 w 621"/>
                  <a:gd name="T7" fmla="*/ 85 h 693"/>
                  <a:gd name="T8" fmla="*/ 375 w 621"/>
                  <a:gd name="T9" fmla="*/ 36 h 693"/>
                  <a:gd name="T10" fmla="*/ 291 w 621"/>
                  <a:gd name="T11" fmla="*/ 0 h 693"/>
                  <a:gd name="T12" fmla="*/ 290 w 621"/>
                  <a:gd name="T13" fmla="*/ 2 h 693"/>
                  <a:gd name="T14" fmla="*/ 127 w 621"/>
                  <a:gd name="T15" fmla="*/ 126 h 693"/>
                  <a:gd name="T16" fmla="*/ 91 w 621"/>
                  <a:gd name="T17" fmla="*/ 185 h 693"/>
                  <a:gd name="T18" fmla="*/ 106 w 621"/>
                  <a:gd name="T19" fmla="*/ 251 h 693"/>
                  <a:gd name="T20" fmla="*/ 0 w 621"/>
                  <a:gd name="T21" fmla="*/ 449 h 693"/>
                  <a:gd name="T22" fmla="*/ 65 w 621"/>
                  <a:gd name="T23" fmla="*/ 693 h 693"/>
                  <a:gd name="T24" fmla="*/ 66 w 621"/>
                  <a:gd name="T25" fmla="*/ 693 h 693"/>
                  <a:gd name="T26" fmla="*/ 225 w 621"/>
                  <a:gd name="T27" fmla="*/ 676 h 693"/>
                  <a:gd name="T28" fmla="*/ 268 w 621"/>
                  <a:gd name="T29" fmla="*/ 611 h 693"/>
                  <a:gd name="T30" fmla="*/ 303 w 621"/>
                  <a:gd name="T31" fmla="*/ 672 h 693"/>
                  <a:gd name="T32" fmla="*/ 366 w 621"/>
                  <a:gd name="T33" fmla="*/ 632 h 693"/>
                  <a:gd name="T34" fmla="*/ 452 w 621"/>
                  <a:gd name="T35" fmla="*/ 645 h 693"/>
                  <a:gd name="T36" fmla="*/ 530 w 621"/>
                  <a:gd name="T37" fmla="*/ 535 h 693"/>
                  <a:gd name="T38" fmla="*/ 621 w 621"/>
                  <a:gd name="T39" fmla="*/ 139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1" h="693">
                    <a:moveTo>
                      <a:pt x="621" y="139"/>
                    </a:moveTo>
                    <a:lnTo>
                      <a:pt x="610" y="118"/>
                    </a:lnTo>
                    <a:lnTo>
                      <a:pt x="558" y="66"/>
                    </a:lnTo>
                    <a:lnTo>
                      <a:pt x="492" y="85"/>
                    </a:lnTo>
                    <a:lnTo>
                      <a:pt x="375" y="36"/>
                    </a:lnTo>
                    <a:lnTo>
                      <a:pt x="291" y="0"/>
                    </a:lnTo>
                    <a:lnTo>
                      <a:pt x="290" y="2"/>
                    </a:lnTo>
                    <a:lnTo>
                      <a:pt x="127" y="126"/>
                    </a:lnTo>
                    <a:lnTo>
                      <a:pt x="91" y="185"/>
                    </a:lnTo>
                    <a:lnTo>
                      <a:pt x="106" y="251"/>
                    </a:lnTo>
                    <a:lnTo>
                      <a:pt x="0" y="449"/>
                    </a:lnTo>
                    <a:lnTo>
                      <a:pt x="65" y="693"/>
                    </a:lnTo>
                    <a:lnTo>
                      <a:pt x="66" y="693"/>
                    </a:lnTo>
                    <a:lnTo>
                      <a:pt x="225" y="676"/>
                    </a:lnTo>
                    <a:lnTo>
                      <a:pt x="268" y="611"/>
                    </a:lnTo>
                    <a:lnTo>
                      <a:pt x="303" y="672"/>
                    </a:lnTo>
                    <a:lnTo>
                      <a:pt x="366" y="632"/>
                    </a:lnTo>
                    <a:lnTo>
                      <a:pt x="452" y="645"/>
                    </a:lnTo>
                    <a:lnTo>
                      <a:pt x="530" y="535"/>
                    </a:lnTo>
                    <a:lnTo>
                      <a:pt x="621" y="1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12" name="Freeform 41">
                <a:extLst>
                  <a:ext uri="{FF2B5EF4-FFF2-40B4-BE49-F238E27FC236}">
                    <a16:creationId xmlns:a16="http://schemas.microsoft.com/office/drawing/2014/main" id="{D9148615-C3FD-48EB-B227-E4B9494AD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1292"/>
                <a:ext cx="504" cy="401"/>
              </a:xfrm>
              <a:custGeom>
                <a:avLst/>
                <a:gdLst>
                  <a:gd name="T0" fmla="*/ 659 w 1513"/>
                  <a:gd name="T1" fmla="*/ 0 h 1202"/>
                  <a:gd name="T2" fmla="*/ 616 w 1513"/>
                  <a:gd name="T3" fmla="*/ 65 h 1202"/>
                  <a:gd name="T4" fmla="*/ 457 w 1513"/>
                  <a:gd name="T5" fmla="*/ 82 h 1202"/>
                  <a:gd name="T6" fmla="*/ 445 w 1513"/>
                  <a:gd name="T7" fmla="*/ 116 h 1202"/>
                  <a:gd name="T8" fmla="*/ 334 w 1513"/>
                  <a:gd name="T9" fmla="*/ 365 h 1202"/>
                  <a:gd name="T10" fmla="*/ 140 w 1513"/>
                  <a:gd name="T11" fmla="*/ 378 h 1202"/>
                  <a:gd name="T12" fmla="*/ 0 w 1513"/>
                  <a:gd name="T13" fmla="*/ 443 h 1202"/>
                  <a:gd name="T14" fmla="*/ 6 w 1513"/>
                  <a:gd name="T15" fmla="*/ 507 h 1202"/>
                  <a:gd name="T16" fmla="*/ 63 w 1513"/>
                  <a:gd name="T17" fmla="*/ 671 h 1202"/>
                  <a:gd name="T18" fmla="*/ 22 w 1513"/>
                  <a:gd name="T19" fmla="*/ 743 h 1202"/>
                  <a:gd name="T20" fmla="*/ 61 w 1513"/>
                  <a:gd name="T21" fmla="*/ 872 h 1202"/>
                  <a:gd name="T22" fmla="*/ 130 w 1513"/>
                  <a:gd name="T23" fmla="*/ 843 h 1202"/>
                  <a:gd name="T24" fmla="*/ 186 w 1513"/>
                  <a:gd name="T25" fmla="*/ 877 h 1202"/>
                  <a:gd name="T26" fmla="*/ 211 w 1513"/>
                  <a:gd name="T27" fmla="*/ 963 h 1202"/>
                  <a:gd name="T28" fmla="*/ 278 w 1513"/>
                  <a:gd name="T29" fmla="*/ 977 h 1202"/>
                  <a:gd name="T30" fmla="*/ 320 w 1513"/>
                  <a:gd name="T31" fmla="*/ 926 h 1202"/>
                  <a:gd name="T32" fmla="*/ 670 w 1513"/>
                  <a:gd name="T33" fmla="*/ 961 h 1202"/>
                  <a:gd name="T34" fmla="*/ 689 w 1513"/>
                  <a:gd name="T35" fmla="*/ 1022 h 1202"/>
                  <a:gd name="T36" fmla="*/ 1000 w 1513"/>
                  <a:gd name="T37" fmla="*/ 1093 h 1202"/>
                  <a:gd name="T38" fmla="*/ 1088 w 1513"/>
                  <a:gd name="T39" fmla="*/ 1202 h 1202"/>
                  <a:gd name="T40" fmla="*/ 1296 w 1513"/>
                  <a:gd name="T41" fmla="*/ 1164 h 1202"/>
                  <a:gd name="T42" fmla="*/ 1329 w 1513"/>
                  <a:gd name="T43" fmla="*/ 1109 h 1202"/>
                  <a:gd name="T44" fmla="*/ 1395 w 1513"/>
                  <a:gd name="T45" fmla="*/ 1093 h 1202"/>
                  <a:gd name="T46" fmla="*/ 1343 w 1513"/>
                  <a:gd name="T47" fmla="*/ 935 h 1202"/>
                  <a:gd name="T48" fmla="*/ 1274 w 1513"/>
                  <a:gd name="T49" fmla="*/ 869 h 1202"/>
                  <a:gd name="T50" fmla="*/ 1396 w 1513"/>
                  <a:gd name="T51" fmla="*/ 794 h 1202"/>
                  <a:gd name="T52" fmla="*/ 1433 w 1513"/>
                  <a:gd name="T53" fmla="*/ 740 h 1202"/>
                  <a:gd name="T54" fmla="*/ 1408 w 1513"/>
                  <a:gd name="T55" fmla="*/ 672 h 1202"/>
                  <a:gd name="T56" fmla="*/ 1513 w 1513"/>
                  <a:gd name="T57" fmla="*/ 559 h 1202"/>
                  <a:gd name="T58" fmla="*/ 1504 w 1513"/>
                  <a:gd name="T59" fmla="*/ 427 h 1202"/>
                  <a:gd name="T60" fmla="*/ 1350 w 1513"/>
                  <a:gd name="T61" fmla="*/ 254 h 1202"/>
                  <a:gd name="T62" fmla="*/ 1093 w 1513"/>
                  <a:gd name="T63" fmla="*/ 316 h 1202"/>
                  <a:gd name="T64" fmla="*/ 882 w 1513"/>
                  <a:gd name="T65" fmla="*/ 300 h 1202"/>
                  <a:gd name="T66" fmla="*/ 942 w 1513"/>
                  <a:gd name="T67" fmla="*/ 265 h 1202"/>
                  <a:gd name="T68" fmla="*/ 955 w 1513"/>
                  <a:gd name="T69" fmla="*/ 202 h 1202"/>
                  <a:gd name="T70" fmla="*/ 859 w 1513"/>
                  <a:gd name="T71" fmla="*/ 105 h 1202"/>
                  <a:gd name="T72" fmla="*/ 843 w 1513"/>
                  <a:gd name="T73" fmla="*/ 34 h 1202"/>
                  <a:gd name="T74" fmla="*/ 757 w 1513"/>
                  <a:gd name="T75" fmla="*/ 21 h 1202"/>
                  <a:gd name="T76" fmla="*/ 694 w 1513"/>
                  <a:gd name="T77" fmla="*/ 61 h 1202"/>
                  <a:gd name="T78" fmla="*/ 659 w 1513"/>
                  <a:gd name="T79" fmla="*/ 0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3" h="1202">
                    <a:moveTo>
                      <a:pt x="659" y="0"/>
                    </a:moveTo>
                    <a:lnTo>
                      <a:pt x="616" y="65"/>
                    </a:lnTo>
                    <a:lnTo>
                      <a:pt x="457" y="82"/>
                    </a:lnTo>
                    <a:lnTo>
                      <a:pt x="445" y="116"/>
                    </a:lnTo>
                    <a:lnTo>
                      <a:pt x="334" y="365"/>
                    </a:lnTo>
                    <a:lnTo>
                      <a:pt x="140" y="378"/>
                    </a:lnTo>
                    <a:lnTo>
                      <a:pt x="0" y="443"/>
                    </a:lnTo>
                    <a:lnTo>
                      <a:pt x="6" y="507"/>
                    </a:lnTo>
                    <a:lnTo>
                      <a:pt x="63" y="671"/>
                    </a:lnTo>
                    <a:lnTo>
                      <a:pt x="22" y="743"/>
                    </a:lnTo>
                    <a:lnTo>
                      <a:pt x="61" y="872"/>
                    </a:lnTo>
                    <a:lnTo>
                      <a:pt x="130" y="843"/>
                    </a:lnTo>
                    <a:lnTo>
                      <a:pt x="186" y="877"/>
                    </a:lnTo>
                    <a:lnTo>
                      <a:pt x="211" y="963"/>
                    </a:lnTo>
                    <a:lnTo>
                      <a:pt x="278" y="977"/>
                    </a:lnTo>
                    <a:lnTo>
                      <a:pt x="320" y="926"/>
                    </a:lnTo>
                    <a:lnTo>
                      <a:pt x="670" y="961"/>
                    </a:lnTo>
                    <a:lnTo>
                      <a:pt x="689" y="1022"/>
                    </a:lnTo>
                    <a:lnTo>
                      <a:pt x="1000" y="1093"/>
                    </a:lnTo>
                    <a:lnTo>
                      <a:pt x="1088" y="1202"/>
                    </a:lnTo>
                    <a:lnTo>
                      <a:pt x="1296" y="1164"/>
                    </a:lnTo>
                    <a:lnTo>
                      <a:pt x="1329" y="1109"/>
                    </a:lnTo>
                    <a:lnTo>
                      <a:pt x="1395" y="1093"/>
                    </a:lnTo>
                    <a:lnTo>
                      <a:pt x="1343" y="935"/>
                    </a:lnTo>
                    <a:lnTo>
                      <a:pt x="1274" y="869"/>
                    </a:lnTo>
                    <a:lnTo>
                      <a:pt x="1396" y="794"/>
                    </a:lnTo>
                    <a:lnTo>
                      <a:pt x="1433" y="740"/>
                    </a:lnTo>
                    <a:lnTo>
                      <a:pt x="1408" y="672"/>
                    </a:lnTo>
                    <a:lnTo>
                      <a:pt x="1513" y="559"/>
                    </a:lnTo>
                    <a:lnTo>
                      <a:pt x="1504" y="427"/>
                    </a:lnTo>
                    <a:lnTo>
                      <a:pt x="1350" y="254"/>
                    </a:lnTo>
                    <a:lnTo>
                      <a:pt x="1093" y="316"/>
                    </a:lnTo>
                    <a:lnTo>
                      <a:pt x="882" y="300"/>
                    </a:lnTo>
                    <a:lnTo>
                      <a:pt x="942" y="265"/>
                    </a:lnTo>
                    <a:lnTo>
                      <a:pt x="955" y="202"/>
                    </a:lnTo>
                    <a:lnTo>
                      <a:pt x="859" y="105"/>
                    </a:lnTo>
                    <a:lnTo>
                      <a:pt x="843" y="34"/>
                    </a:lnTo>
                    <a:lnTo>
                      <a:pt x="757" y="21"/>
                    </a:lnTo>
                    <a:lnTo>
                      <a:pt x="694" y="61"/>
                    </a:lnTo>
                    <a:lnTo>
                      <a:pt x="659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13" name="Freeform 42">
                <a:extLst>
                  <a:ext uri="{FF2B5EF4-FFF2-40B4-BE49-F238E27FC236}">
                    <a16:creationId xmlns:a16="http://schemas.microsoft.com/office/drawing/2014/main" id="{97BBB00D-2249-4870-8FA1-CCF9F828F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1112"/>
                <a:ext cx="457" cy="372"/>
              </a:xfrm>
              <a:custGeom>
                <a:avLst/>
                <a:gdLst>
                  <a:gd name="T0" fmla="*/ 211 w 1370"/>
                  <a:gd name="T1" fmla="*/ 245 h 1115"/>
                  <a:gd name="T2" fmla="*/ 136 w 1370"/>
                  <a:gd name="T3" fmla="*/ 142 h 1115"/>
                  <a:gd name="T4" fmla="*/ 67 w 1370"/>
                  <a:gd name="T5" fmla="*/ 255 h 1115"/>
                  <a:gd name="T6" fmla="*/ 0 w 1370"/>
                  <a:gd name="T7" fmla="*/ 273 h 1115"/>
                  <a:gd name="T8" fmla="*/ 10 w 1370"/>
                  <a:gd name="T9" fmla="*/ 469 h 1115"/>
                  <a:gd name="T10" fmla="*/ 93 w 1370"/>
                  <a:gd name="T11" fmla="*/ 502 h 1115"/>
                  <a:gd name="T12" fmla="*/ 196 w 1370"/>
                  <a:gd name="T13" fmla="*/ 631 h 1115"/>
                  <a:gd name="T14" fmla="*/ 253 w 1370"/>
                  <a:gd name="T15" fmla="*/ 820 h 1115"/>
                  <a:gd name="T16" fmla="*/ 299 w 1370"/>
                  <a:gd name="T17" fmla="*/ 770 h 1115"/>
                  <a:gd name="T18" fmla="*/ 382 w 1370"/>
                  <a:gd name="T19" fmla="*/ 864 h 1115"/>
                  <a:gd name="T20" fmla="*/ 497 w 1370"/>
                  <a:gd name="T21" fmla="*/ 1115 h 1115"/>
                  <a:gd name="T22" fmla="*/ 787 w 1370"/>
                  <a:gd name="T23" fmla="*/ 1079 h 1115"/>
                  <a:gd name="T24" fmla="*/ 853 w 1370"/>
                  <a:gd name="T25" fmla="*/ 1110 h 1115"/>
                  <a:gd name="T26" fmla="*/ 904 w 1370"/>
                  <a:gd name="T27" fmla="*/ 1065 h 1115"/>
                  <a:gd name="T28" fmla="*/ 1045 w 1370"/>
                  <a:gd name="T29" fmla="*/ 1044 h 1115"/>
                  <a:gd name="T30" fmla="*/ 1153 w 1370"/>
                  <a:gd name="T31" fmla="*/ 955 h 1115"/>
                  <a:gd name="T32" fmla="*/ 1242 w 1370"/>
                  <a:gd name="T33" fmla="*/ 966 h 1115"/>
                  <a:gd name="T34" fmla="*/ 1242 w 1370"/>
                  <a:gd name="T35" fmla="*/ 965 h 1115"/>
                  <a:gd name="T36" fmla="*/ 1237 w 1370"/>
                  <a:gd name="T37" fmla="*/ 856 h 1115"/>
                  <a:gd name="T38" fmla="*/ 1366 w 1370"/>
                  <a:gd name="T39" fmla="*/ 798 h 1115"/>
                  <a:gd name="T40" fmla="*/ 1370 w 1370"/>
                  <a:gd name="T41" fmla="*/ 735 h 1115"/>
                  <a:gd name="T42" fmla="*/ 1357 w 1370"/>
                  <a:gd name="T43" fmla="*/ 509 h 1115"/>
                  <a:gd name="T44" fmla="*/ 1228 w 1370"/>
                  <a:gd name="T45" fmla="*/ 440 h 1115"/>
                  <a:gd name="T46" fmla="*/ 1173 w 1370"/>
                  <a:gd name="T47" fmla="*/ 320 h 1115"/>
                  <a:gd name="T48" fmla="*/ 1188 w 1370"/>
                  <a:gd name="T49" fmla="*/ 243 h 1115"/>
                  <a:gd name="T50" fmla="*/ 1112 w 1370"/>
                  <a:gd name="T51" fmla="*/ 216 h 1115"/>
                  <a:gd name="T52" fmla="*/ 1055 w 1370"/>
                  <a:gd name="T53" fmla="*/ 251 h 1115"/>
                  <a:gd name="T54" fmla="*/ 1021 w 1370"/>
                  <a:gd name="T55" fmla="*/ 237 h 1115"/>
                  <a:gd name="T56" fmla="*/ 989 w 1370"/>
                  <a:gd name="T57" fmla="*/ 224 h 1115"/>
                  <a:gd name="T58" fmla="*/ 925 w 1370"/>
                  <a:gd name="T59" fmla="*/ 199 h 1115"/>
                  <a:gd name="T60" fmla="*/ 865 w 1370"/>
                  <a:gd name="T61" fmla="*/ 153 h 1115"/>
                  <a:gd name="T62" fmla="*/ 857 w 1370"/>
                  <a:gd name="T63" fmla="*/ 13 h 1115"/>
                  <a:gd name="T64" fmla="*/ 784 w 1370"/>
                  <a:gd name="T65" fmla="*/ 0 h 1115"/>
                  <a:gd name="T66" fmla="*/ 635 w 1370"/>
                  <a:gd name="T67" fmla="*/ 21 h 1115"/>
                  <a:gd name="T68" fmla="*/ 418 w 1370"/>
                  <a:gd name="T69" fmla="*/ 196 h 1115"/>
                  <a:gd name="T70" fmla="*/ 418 w 1370"/>
                  <a:gd name="T71" fmla="*/ 271 h 1115"/>
                  <a:gd name="T72" fmla="*/ 211 w 1370"/>
                  <a:gd name="T73" fmla="*/ 245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70" h="1115">
                    <a:moveTo>
                      <a:pt x="211" y="245"/>
                    </a:moveTo>
                    <a:lnTo>
                      <a:pt x="136" y="142"/>
                    </a:lnTo>
                    <a:lnTo>
                      <a:pt x="67" y="255"/>
                    </a:lnTo>
                    <a:lnTo>
                      <a:pt x="0" y="273"/>
                    </a:lnTo>
                    <a:lnTo>
                      <a:pt x="10" y="469"/>
                    </a:lnTo>
                    <a:lnTo>
                      <a:pt x="93" y="502"/>
                    </a:lnTo>
                    <a:lnTo>
                      <a:pt x="196" y="631"/>
                    </a:lnTo>
                    <a:lnTo>
                      <a:pt x="253" y="820"/>
                    </a:lnTo>
                    <a:lnTo>
                      <a:pt x="299" y="770"/>
                    </a:lnTo>
                    <a:lnTo>
                      <a:pt x="382" y="864"/>
                    </a:lnTo>
                    <a:lnTo>
                      <a:pt x="497" y="1115"/>
                    </a:lnTo>
                    <a:lnTo>
                      <a:pt x="787" y="1079"/>
                    </a:lnTo>
                    <a:lnTo>
                      <a:pt x="853" y="1110"/>
                    </a:lnTo>
                    <a:lnTo>
                      <a:pt x="904" y="1065"/>
                    </a:lnTo>
                    <a:lnTo>
                      <a:pt x="1045" y="1044"/>
                    </a:lnTo>
                    <a:lnTo>
                      <a:pt x="1153" y="955"/>
                    </a:lnTo>
                    <a:lnTo>
                      <a:pt x="1242" y="966"/>
                    </a:lnTo>
                    <a:lnTo>
                      <a:pt x="1242" y="965"/>
                    </a:lnTo>
                    <a:lnTo>
                      <a:pt x="1237" y="856"/>
                    </a:lnTo>
                    <a:lnTo>
                      <a:pt x="1366" y="798"/>
                    </a:lnTo>
                    <a:lnTo>
                      <a:pt x="1370" y="735"/>
                    </a:lnTo>
                    <a:lnTo>
                      <a:pt x="1357" y="509"/>
                    </a:lnTo>
                    <a:lnTo>
                      <a:pt x="1228" y="440"/>
                    </a:lnTo>
                    <a:lnTo>
                      <a:pt x="1173" y="320"/>
                    </a:lnTo>
                    <a:lnTo>
                      <a:pt x="1188" y="243"/>
                    </a:lnTo>
                    <a:lnTo>
                      <a:pt x="1112" y="216"/>
                    </a:lnTo>
                    <a:lnTo>
                      <a:pt x="1055" y="251"/>
                    </a:lnTo>
                    <a:lnTo>
                      <a:pt x="1021" y="237"/>
                    </a:lnTo>
                    <a:lnTo>
                      <a:pt x="989" y="224"/>
                    </a:lnTo>
                    <a:lnTo>
                      <a:pt x="925" y="199"/>
                    </a:lnTo>
                    <a:lnTo>
                      <a:pt x="865" y="153"/>
                    </a:lnTo>
                    <a:lnTo>
                      <a:pt x="857" y="13"/>
                    </a:lnTo>
                    <a:lnTo>
                      <a:pt x="784" y="0"/>
                    </a:lnTo>
                    <a:lnTo>
                      <a:pt x="635" y="21"/>
                    </a:lnTo>
                    <a:lnTo>
                      <a:pt x="418" y="196"/>
                    </a:lnTo>
                    <a:lnTo>
                      <a:pt x="418" y="271"/>
                    </a:lnTo>
                    <a:lnTo>
                      <a:pt x="211" y="245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14" name="Freeform 43">
                <a:extLst>
                  <a:ext uri="{FF2B5EF4-FFF2-40B4-BE49-F238E27FC236}">
                    <a16:creationId xmlns:a16="http://schemas.microsoft.com/office/drawing/2014/main" id="{A504EA24-A1B9-4A7E-BCD0-8A269A5CA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7" y="1268"/>
                <a:ext cx="465" cy="495"/>
              </a:xfrm>
              <a:custGeom>
                <a:avLst/>
                <a:gdLst>
                  <a:gd name="T0" fmla="*/ 170 w 1397"/>
                  <a:gd name="T1" fmla="*/ 70 h 1484"/>
                  <a:gd name="T2" fmla="*/ 166 w 1397"/>
                  <a:gd name="T3" fmla="*/ 203 h 1484"/>
                  <a:gd name="T4" fmla="*/ 76 w 1397"/>
                  <a:gd name="T5" fmla="*/ 326 h 1484"/>
                  <a:gd name="T6" fmla="*/ 230 w 1397"/>
                  <a:gd name="T7" fmla="*/ 499 h 1484"/>
                  <a:gd name="T8" fmla="*/ 239 w 1397"/>
                  <a:gd name="T9" fmla="*/ 631 h 1484"/>
                  <a:gd name="T10" fmla="*/ 134 w 1397"/>
                  <a:gd name="T11" fmla="*/ 744 h 1484"/>
                  <a:gd name="T12" fmla="*/ 159 w 1397"/>
                  <a:gd name="T13" fmla="*/ 812 h 1484"/>
                  <a:gd name="T14" fmla="*/ 122 w 1397"/>
                  <a:gd name="T15" fmla="*/ 866 h 1484"/>
                  <a:gd name="T16" fmla="*/ 0 w 1397"/>
                  <a:gd name="T17" fmla="*/ 941 h 1484"/>
                  <a:gd name="T18" fmla="*/ 69 w 1397"/>
                  <a:gd name="T19" fmla="*/ 1007 h 1484"/>
                  <a:gd name="T20" fmla="*/ 121 w 1397"/>
                  <a:gd name="T21" fmla="*/ 1165 h 1484"/>
                  <a:gd name="T22" fmla="*/ 121 w 1397"/>
                  <a:gd name="T23" fmla="*/ 1166 h 1484"/>
                  <a:gd name="T24" fmla="*/ 198 w 1397"/>
                  <a:gd name="T25" fmla="*/ 1166 h 1484"/>
                  <a:gd name="T26" fmla="*/ 369 w 1397"/>
                  <a:gd name="T27" fmla="*/ 1277 h 1484"/>
                  <a:gd name="T28" fmla="*/ 507 w 1397"/>
                  <a:gd name="T29" fmla="*/ 1277 h 1484"/>
                  <a:gd name="T30" fmla="*/ 613 w 1397"/>
                  <a:gd name="T31" fmla="*/ 1179 h 1484"/>
                  <a:gd name="T32" fmla="*/ 702 w 1397"/>
                  <a:gd name="T33" fmla="*/ 1308 h 1484"/>
                  <a:gd name="T34" fmla="*/ 829 w 1397"/>
                  <a:gd name="T35" fmla="*/ 1376 h 1484"/>
                  <a:gd name="T36" fmla="*/ 961 w 1397"/>
                  <a:gd name="T37" fmla="*/ 1356 h 1484"/>
                  <a:gd name="T38" fmla="*/ 983 w 1397"/>
                  <a:gd name="T39" fmla="*/ 1440 h 1484"/>
                  <a:gd name="T40" fmla="*/ 1046 w 1397"/>
                  <a:gd name="T41" fmla="*/ 1420 h 1484"/>
                  <a:gd name="T42" fmla="*/ 1081 w 1397"/>
                  <a:gd name="T43" fmla="*/ 1484 h 1484"/>
                  <a:gd name="T44" fmla="*/ 1209 w 1397"/>
                  <a:gd name="T45" fmla="*/ 1474 h 1484"/>
                  <a:gd name="T46" fmla="*/ 1210 w 1397"/>
                  <a:gd name="T47" fmla="*/ 1474 h 1484"/>
                  <a:gd name="T48" fmla="*/ 1181 w 1397"/>
                  <a:gd name="T49" fmla="*/ 1413 h 1484"/>
                  <a:gd name="T50" fmla="*/ 1211 w 1397"/>
                  <a:gd name="T51" fmla="*/ 1227 h 1484"/>
                  <a:gd name="T52" fmla="*/ 1365 w 1397"/>
                  <a:gd name="T53" fmla="*/ 987 h 1484"/>
                  <a:gd name="T54" fmla="*/ 1325 w 1397"/>
                  <a:gd name="T55" fmla="*/ 936 h 1484"/>
                  <a:gd name="T56" fmla="*/ 1389 w 1397"/>
                  <a:gd name="T57" fmla="*/ 886 h 1484"/>
                  <a:gd name="T58" fmla="*/ 1397 w 1397"/>
                  <a:gd name="T59" fmla="*/ 801 h 1484"/>
                  <a:gd name="T60" fmla="*/ 1326 w 1397"/>
                  <a:gd name="T61" fmla="*/ 712 h 1484"/>
                  <a:gd name="T62" fmla="*/ 1368 w 1397"/>
                  <a:gd name="T63" fmla="*/ 641 h 1484"/>
                  <a:gd name="T64" fmla="*/ 1302 w 1397"/>
                  <a:gd name="T65" fmla="*/ 610 h 1484"/>
                  <a:gd name="T66" fmla="*/ 1012 w 1397"/>
                  <a:gd name="T67" fmla="*/ 646 h 1484"/>
                  <a:gd name="T68" fmla="*/ 897 w 1397"/>
                  <a:gd name="T69" fmla="*/ 395 h 1484"/>
                  <a:gd name="T70" fmla="*/ 814 w 1397"/>
                  <a:gd name="T71" fmla="*/ 301 h 1484"/>
                  <a:gd name="T72" fmla="*/ 768 w 1397"/>
                  <a:gd name="T73" fmla="*/ 351 h 1484"/>
                  <a:gd name="T74" fmla="*/ 711 w 1397"/>
                  <a:gd name="T75" fmla="*/ 162 h 1484"/>
                  <a:gd name="T76" fmla="*/ 608 w 1397"/>
                  <a:gd name="T77" fmla="*/ 33 h 1484"/>
                  <a:gd name="T78" fmla="*/ 525 w 1397"/>
                  <a:gd name="T79" fmla="*/ 0 h 1484"/>
                  <a:gd name="T80" fmla="*/ 170 w 1397"/>
                  <a:gd name="T81" fmla="*/ 70 h 1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97" h="1484">
                    <a:moveTo>
                      <a:pt x="170" y="70"/>
                    </a:moveTo>
                    <a:lnTo>
                      <a:pt x="166" y="203"/>
                    </a:lnTo>
                    <a:lnTo>
                      <a:pt x="76" y="326"/>
                    </a:lnTo>
                    <a:lnTo>
                      <a:pt x="230" y="499"/>
                    </a:lnTo>
                    <a:lnTo>
                      <a:pt x="239" y="631"/>
                    </a:lnTo>
                    <a:lnTo>
                      <a:pt x="134" y="744"/>
                    </a:lnTo>
                    <a:lnTo>
                      <a:pt x="159" y="812"/>
                    </a:lnTo>
                    <a:lnTo>
                      <a:pt x="122" y="866"/>
                    </a:lnTo>
                    <a:lnTo>
                      <a:pt x="0" y="941"/>
                    </a:lnTo>
                    <a:lnTo>
                      <a:pt x="69" y="1007"/>
                    </a:lnTo>
                    <a:lnTo>
                      <a:pt x="121" y="1165"/>
                    </a:lnTo>
                    <a:lnTo>
                      <a:pt x="121" y="1166"/>
                    </a:lnTo>
                    <a:lnTo>
                      <a:pt x="198" y="1166"/>
                    </a:lnTo>
                    <a:lnTo>
                      <a:pt x="369" y="1277"/>
                    </a:lnTo>
                    <a:lnTo>
                      <a:pt x="507" y="1277"/>
                    </a:lnTo>
                    <a:lnTo>
                      <a:pt x="613" y="1179"/>
                    </a:lnTo>
                    <a:lnTo>
                      <a:pt x="702" y="1308"/>
                    </a:lnTo>
                    <a:lnTo>
                      <a:pt x="829" y="1376"/>
                    </a:lnTo>
                    <a:lnTo>
                      <a:pt x="961" y="1356"/>
                    </a:lnTo>
                    <a:lnTo>
                      <a:pt x="983" y="1440"/>
                    </a:lnTo>
                    <a:lnTo>
                      <a:pt x="1046" y="1420"/>
                    </a:lnTo>
                    <a:lnTo>
                      <a:pt x="1081" y="1484"/>
                    </a:lnTo>
                    <a:lnTo>
                      <a:pt x="1209" y="1474"/>
                    </a:lnTo>
                    <a:lnTo>
                      <a:pt x="1210" y="1474"/>
                    </a:lnTo>
                    <a:lnTo>
                      <a:pt x="1181" y="1413"/>
                    </a:lnTo>
                    <a:lnTo>
                      <a:pt x="1211" y="1227"/>
                    </a:lnTo>
                    <a:lnTo>
                      <a:pt x="1365" y="987"/>
                    </a:lnTo>
                    <a:lnTo>
                      <a:pt x="1325" y="936"/>
                    </a:lnTo>
                    <a:lnTo>
                      <a:pt x="1389" y="886"/>
                    </a:lnTo>
                    <a:lnTo>
                      <a:pt x="1397" y="801"/>
                    </a:lnTo>
                    <a:lnTo>
                      <a:pt x="1326" y="712"/>
                    </a:lnTo>
                    <a:lnTo>
                      <a:pt x="1368" y="641"/>
                    </a:lnTo>
                    <a:lnTo>
                      <a:pt x="1302" y="610"/>
                    </a:lnTo>
                    <a:lnTo>
                      <a:pt x="1012" y="646"/>
                    </a:lnTo>
                    <a:lnTo>
                      <a:pt x="897" y="395"/>
                    </a:lnTo>
                    <a:lnTo>
                      <a:pt x="814" y="301"/>
                    </a:lnTo>
                    <a:lnTo>
                      <a:pt x="768" y="351"/>
                    </a:lnTo>
                    <a:lnTo>
                      <a:pt x="711" y="162"/>
                    </a:lnTo>
                    <a:lnTo>
                      <a:pt x="608" y="33"/>
                    </a:lnTo>
                    <a:lnTo>
                      <a:pt x="525" y="0"/>
                    </a:lnTo>
                    <a:lnTo>
                      <a:pt x="170" y="7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15" name="Freeform 44">
                <a:extLst>
                  <a:ext uri="{FF2B5EF4-FFF2-40B4-BE49-F238E27FC236}">
                    <a16:creationId xmlns:a16="http://schemas.microsoft.com/office/drawing/2014/main" id="{56DCB822-A75A-4722-BE31-AC901B3EC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9" y="1118"/>
                <a:ext cx="400" cy="519"/>
              </a:xfrm>
              <a:custGeom>
                <a:avLst/>
                <a:gdLst>
                  <a:gd name="T0" fmla="*/ 306 w 1198"/>
                  <a:gd name="T1" fmla="*/ 0 h 1558"/>
                  <a:gd name="T2" fmla="*/ 109 w 1198"/>
                  <a:gd name="T3" fmla="*/ 51 h 1558"/>
                  <a:gd name="T4" fmla="*/ 160 w 1198"/>
                  <a:gd name="T5" fmla="*/ 107 h 1558"/>
                  <a:gd name="T6" fmla="*/ 106 w 1198"/>
                  <a:gd name="T7" fmla="*/ 159 h 1558"/>
                  <a:gd name="T8" fmla="*/ 123 w 1198"/>
                  <a:gd name="T9" fmla="*/ 225 h 1558"/>
                  <a:gd name="T10" fmla="*/ 15 w 1198"/>
                  <a:gd name="T11" fmla="*/ 226 h 1558"/>
                  <a:gd name="T12" fmla="*/ 0 w 1198"/>
                  <a:gd name="T13" fmla="*/ 303 h 1558"/>
                  <a:gd name="T14" fmla="*/ 55 w 1198"/>
                  <a:gd name="T15" fmla="*/ 423 h 1558"/>
                  <a:gd name="T16" fmla="*/ 184 w 1198"/>
                  <a:gd name="T17" fmla="*/ 492 h 1558"/>
                  <a:gd name="T18" fmla="*/ 197 w 1198"/>
                  <a:gd name="T19" fmla="*/ 718 h 1558"/>
                  <a:gd name="T20" fmla="*/ 193 w 1198"/>
                  <a:gd name="T21" fmla="*/ 781 h 1558"/>
                  <a:gd name="T22" fmla="*/ 64 w 1198"/>
                  <a:gd name="T23" fmla="*/ 839 h 1558"/>
                  <a:gd name="T24" fmla="*/ 69 w 1198"/>
                  <a:gd name="T25" fmla="*/ 948 h 1558"/>
                  <a:gd name="T26" fmla="*/ 149 w 1198"/>
                  <a:gd name="T27" fmla="*/ 964 h 1558"/>
                  <a:gd name="T28" fmla="*/ 162 w 1198"/>
                  <a:gd name="T29" fmla="*/ 1027 h 1558"/>
                  <a:gd name="T30" fmla="*/ 222 w 1198"/>
                  <a:gd name="T31" fmla="*/ 1050 h 1558"/>
                  <a:gd name="T32" fmla="*/ 214 w 1198"/>
                  <a:gd name="T33" fmla="*/ 1117 h 1558"/>
                  <a:gd name="T34" fmla="*/ 282 w 1198"/>
                  <a:gd name="T35" fmla="*/ 1122 h 1558"/>
                  <a:gd name="T36" fmla="*/ 322 w 1198"/>
                  <a:gd name="T37" fmla="*/ 1174 h 1558"/>
                  <a:gd name="T38" fmla="*/ 346 w 1198"/>
                  <a:gd name="T39" fmla="*/ 1245 h 1558"/>
                  <a:gd name="T40" fmla="*/ 282 w 1198"/>
                  <a:gd name="T41" fmla="*/ 1300 h 1558"/>
                  <a:gd name="T42" fmla="*/ 335 w 1198"/>
                  <a:gd name="T43" fmla="*/ 1411 h 1558"/>
                  <a:gd name="T44" fmla="*/ 546 w 1198"/>
                  <a:gd name="T45" fmla="*/ 1456 h 1558"/>
                  <a:gd name="T46" fmla="*/ 615 w 1198"/>
                  <a:gd name="T47" fmla="*/ 1492 h 1558"/>
                  <a:gd name="T48" fmla="*/ 615 w 1198"/>
                  <a:gd name="T49" fmla="*/ 1558 h 1558"/>
                  <a:gd name="T50" fmla="*/ 725 w 1198"/>
                  <a:gd name="T51" fmla="*/ 1514 h 1558"/>
                  <a:gd name="T52" fmla="*/ 753 w 1198"/>
                  <a:gd name="T53" fmla="*/ 1456 h 1558"/>
                  <a:gd name="T54" fmla="*/ 904 w 1198"/>
                  <a:gd name="T55" fmla="*/ 1367 h 1558"/>
                  <a:gd name="T56" fmla="*/ 954 w 1198"/>
                  <a:gd name="T57" fmla="*/ 1408 h 1558"/>
                  <a:gd name="T58" fmla="*/ 1025 w 1198"/>
                  <a:gd name="T59" fmla="*/ 1385 h 1558"/>
                  <a:gd name="T60" fmla="*/ 1032 w 1198"/>
                  <a:gd name="T61" fmla="*/ 1194 h 1558"/>
                  <a:gd name="T62" fmla="*/ 1081 w 1198"/>
                  <a:gd name="T63" fmla="*/ 1138 h 1558"/>
                  <a:gd name="T64" fmla="*/ 1146 w 1198"/>
                  <a:gd name="T65" fmla="*/ 1146 h 1558"/>
                  <a:gd name="T66" fmla="*/ 1198 w 1198"/>
                  <a:gd name="T67" fmla="*/ 1073 h 1558"/>
                  <a:gd name="T68" fmla="*/ 1193 w 1198"/>
                  <a:gd name="T69" fmla="*/ 1040 h 1558"/>
                  <a:gd name="T70" fmla="*/ 1193 w 1198"/>
                  <a:gd name="T71" fmla="*/ 1039 h 1558"/>
                  <a:gd name="T72" fmla="*/ 1163 w 1198"/>
                  <a:gd name="T73" fmla="*/ 981 h 1558"/>
                  <a:gd name="T74" fmla="*/ 1103 w 1198"/>
                  <a:gd name="T75" fmla="*/ 1005 h 1558"/>
                  <a:gd name="T76" fmla="*/ 1097 w 1198"/>
                  <a:gd name="T77" fmla="*/ 933 h 1558"/>
                  <a:gd name="T78" fmla="*/ 971 w 1198"/>
                  <a:gd name="T79" fmla="*/ 826 h 1558"/>
                  <a:gd name="T80" fmla="*/ 1012 w 1198"/>
                  <a:gd name="T81" fmla="*/ 630 h 1558"/>
                  <a:gd name="T82" fmla="*/ 717 w 1198"/>
                  <a:gd name="T83" fmla="*/ 412 h 1558"/>
                  <a:gd name="T84" fmla="*/ 773 w 1198"/>
                  <a:gd name="T85" fmla="*/ 358 h 1558"/>
                  <a:gd name="T86" fmla="*/ 384 w 1198"/>
                  <a:gd name="T87" fmla="*/ 119 h 1558"/>
                  <a:gd name="T88" fmla="*/ 306 w 1198"/>
                  <a:gd name="T89" fmla="*/ 0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98" h="1558">
                    <a:moveTo>
                      <a:pt x="306" y="0"/>
                    </a:moveTo>
                    <a:lnTo>
                      <a:pt x="109" y="51"/>
                    </a:lnTo>
                    <a:lnTo>
                      <a:pt x="160" y="107"/>
                    </a:lnTo>
                    <a:lnTo>
                      <a:pt x="106" y="159"/>
                    </a:lnTo>
                    <a:lnTo>
                      <a:pt x="123" y="225"/>
                    </a:lnTo>
                    <a:lnTo>
                      <a:pt x="15" y="226"/>
                    </a:lnTo>
                    <a:lnTo>
                      <a:pt x="0" y="303"/>
                    </a:lnTo>
                    <a:lnTo>
                      <a:pt x="55" y="423"/>
                    </a:lnTo>
                    <a:lnTo>
                      <a:pt x="184" y="492"/>
                    </a:lnTo>
                    <a:lnTo>
                      <a:pt x="197" y="718"/>
                    </a:lnTo>
                    <a:lnTo>
                      <a:pt x="193" y="781"/>
                    </a:lnTo>
                    <a:lnTo>
                      <a:pt x="64" y="839"/>
                    </a:lnTo>
                    <a:lnTo>
                      <a:pt x="69" y="948"/>
                    </a:lnTo>
                    <a:lnTo>
                      <a:pt x="149" y="964"/>
                    </a:lnTo>
                    <a:lnTo>
                      <a:pt x="162" y="1027"/>
                    </a:lnTo>
                    <a:lnTo>
                      <a:pt x="222" y="1050"/>
                    </a:lnTo>
                    <a:lnTo>
                      <a:pt x="214" y="1117"/>
                    </a:lnTo>
                    <a:lnTo>
                      <a:pt x="282" y="1122"/>
                    </a:lnTo>
                    <a:lnTo>
                      <a:pt x="322" y="1174"/>
                    </a:lnTo>
                    <a:lnTo>
                      <a:pt x="346" y="1245"/>
                    </a:lnTo>
                    <a:lnTo>
                      <a:pt x="282" y="1300"/>
                    </a:lnTo>
                    <a:lnTo>
                      <a:pt x="335" y="1411"/>
                    </a:lnTo>
                    <a:lnTo>
                      <a:pt x="546" y="1456"/>
                    </a:lnTo>
                    <a:lnTo>
                      <a:pt x="615" y="1492"/>
                    </a:lnTo>
                    <a:lnTo>
                      <a:pt x="615" y="1558"/>
                    </a:lnTo>
                    <a:lnTo>
                      <a:pt x="725" y="1514"/>
                    </a:lnTo>
                    <a:lnTo>
                      <a:pt x="753" y="1456"/>
                    </a:lnTo>
                    <a:lnTo>
                      <a:pt x="904" y="1367"/>
                    </a:lnTo>
                    <a:lnTo>
                      <a:pt x="954" y="1408"/>
                    </a:lnTo>
                    <a:lnTo>
                      <a:pt x="1025" y="1385"/>
                    </a:lnTo>
                    <a:lnTo>
                      <a:pt x="1032" y="1194"/>
                    </a:lnTo>
                    <a:lnTo>
                      <a:pt x="1081" y="1138"/>
                    </a:lnTo>
                    <a:lnTo>
                      <a:pt x="1146" y="1146"/>
                    </a:lnTo>
                    <a:lnTo>
                      <a:pt x="1198" y="1073"/>
                    </a:lnTo>
                    <a:lnTo>
                      <a:pt x="1193" y="1040"/>
                    </a:lnTo>
                    <a:lnTo>
                      <a:pt x="1193" y="1039"/>
                    </a:lnTo>
                    <a:lnTo>
                      <a:pt x="1163" y="981"/>
                    </a:lnTo>
                    <a:lnTo>
                      <a:pt x="1103" y="1005"/>
                    </a:lnTo>
                    <a:lnTo>
                      <a:pt x="1097" y="933"/>
                    </a:lnTo>
                    <a:lnTo>
                      <a:pt x="971" y="826"/>
                    </a:lnTo>
                    <a:lnTo>
                      <a:pt x="1012" y="630"/>
                    </a:lnTo>
                    <a:lnTo>
                      <a:pt x="717" y="412"/>
                    </a:lnTo>
                    <a:lnTo>
                      <a:pt x="773" y="358"/>
                    </a:lnTo>
                    <a:lnTo>
                      <a:pt x="384" y="119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16" name="Freeform 45">
                <a:extLst>
                  <a:ext uri="{FF2B5EF4-FFF2-40B4-BE49-F238E27FC236}">
                    <a16:creationId xmlns:a16="http://schemas.microsoft.com/office/drawing/2014/main" id="{34FC21C7-C7CA-430C-8EE7-F4E2C3924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1430"/>
                <a:ext cx="463" cy="531"/>
              </a:xfrm>
              <a:custGeom>
                <a:avLst/>
                <a:gdLst>
                  <a:gd name="T0" fmla="*/ 487 w 1388"/>
                  <a:gd name="T1" fmla="*/ 0 h 1593"/>
                  <a:gd name="T2" fmla="*/ 379 w 1388"/>
                  <a:gd name="T3" fmla="*/ 89 h 1593"/>
                  <a:gd name="T4" fmla="*/ 238 w 1388"/>
                  <a:gd name="T5" fmla="*/ 110 h 1593"/>
                  <a:gd name="T6" fmla="*/ 187 w 1388"/>
                  <a:gd name="T7" fmla="*/ 155 h 1593"/>
                  <a:gd name="T8" fmla="*/ 145 w 1388"/>
                  <a:gd name="T9" fmla="*/ 226 h 1593"/>
                  <a:gd name="T10" fmla="*/ 216 w 1388"/>
                  <a:gd name="T11" fmla="*/ 315 h 1593"/>
                  <a:gd name="T12" fmla="*/ 208 w 1388"/>
                  <a:gd name="T13" fmla="*/ 400 h 1593"/>
                  <a:gd name="T14" fmla="*/ 144 w 1388"/>
                  <a:gd name="T15" fmla="*/ 450 h 1593"/>
                  <a:gd name="T16" fmla="*/ 184 w 1388"/>
                  <a:gd name="T17" fmla="*/ 501 h 1593"/>
                  <a:gd name="T18" fmla="*/ 30 w 1388"/>
                  <a:gd name="T19" fmla="*/ 741 h 1593"/>
                  <a:gd name="T20" fmla="*/ 0 w 1388"/>
                  <a:gd name="T21" fmla="*/ 927 h 1593"/>
                  <a:gd name="T22" fmla="*/ 29 w 1388"/>
                  <a:gd name="T23" fmla="*/ 988 h 1593"/>
                  <a:gd name="T24" fmla="*/ 28 w 1388"/>
                  <a:gd name="T25" fmla="*/ 988 h 1593"/>
                  <a:gd name="T26" fmla="*/ 56 w 1388"/>
                  <a:gd name="T27" fmla="*/ 1127 h 1593"/>
                  <a:gd name="T28" fmla="*/ 141 w 1388"/>
                  <a:gd name="T29" fmla="*/ 1155 h 1593"/>
                  <a:gd name="T30" fmla="*/ 133 w 1388"/>
                  <a:gd name="T31" fmla="*/ 1227 h 1593"/>
                  <a:gd name="T32" fmla="*/ 133 w 1388"/>
                  <a:gd name="T33" fmla="*/ 1246 h 1593"/>
                  <a:gd name="T34" fmla="*/ 189 w 1388"/>
                  <a:gd name="T35" fmla="*/ 1305 h 1593"/>
                  <a:gd name="T36" fmla="*/ 318 w 1388"/>
                  <a:gd name="T37" fmla="*/ 1344 h 1593"/>
                  <a:gd name="T38" fmla="*/ 349 w 1388"/>
                  <a:gd name="T39" fmla="*/ 1404 h 1593"/>
                  <a:gd name="T40" fmla="*/ 476 w 1388"/>
                  <a:gd name="T41" fmla="*/ 1447 h 1593"/>
                  <a:gd name="T42" fmla="*/ 605 w 1388"/>
                  <a:gd name="T43" fmla="*/ 1593 h 1593"/>
                  <a:gd name="T44" fmla="*/ 806 w 1388"/>
                  <a:gd name="T45" fmla="*/ 1496 h 1593"/>
                  <a:gd name="T46" fmla="*/ 1152 w 1388"/>
                  <a:gd name="T47" fmla="*/ 1462 h 1593"/>
                  <a:gd name="T48" fmla="*/ 1152 w 1388"/>
                  <a:gd name="T49" fmla="*/ 1463 h 1593"/>
                  <a:gd name="T50" fmla="*/ 1177 w 1388"/>
                  <a:gd name="T51" fmla="*/ 1369 h 1593"/>
                  <a:gd name="T52" fmla="*/ 1320 w 1388"/>
                  <a:gd name="T53" fmla="*/ 1214 h 1593"/>
                  <a:gd name="T54" fmla="*/ 1361 w 1388"/>
                  <a:gd name="T55" fmla="*/ 1025 h 1593"/>
                  <a:gd name="T56" fmla="*/ 1388 w 1388"/>
                  <a:gd name="T57" fmla="*/ 995 h 1593"/>
                  <a:gd name="T58" fmla="*/ 1298 w 1388"/>
                  <a:gd name="T59" fmla="*/ 808 h 1593"/>
                  <a:gd name="T60" fmla="*/ 1238 w 1388"/>
                  <a:gd name="T61" fmla="*/ 775 h 1593"/>
                  <a:gd name="T62" fmla="*/ 1346 w 1388"/>
                  <a:gd name="T63" fmla="*/ 682 h 1593"/>
                  <a:gd name="T64" fmla="*/ 1342 w 1388"/>
                  <a:gd name="T65" fmla="*/ 608 h 1593"/>
                  <a:gd name="T66" fmla="*/ 1296 w 1388"/>
                  <a:gd name="T67" fmla="*/ 538 h 1593"/>
                  <a:gd name="T68" fmla="*/ 1234 w 1388"/>
                  <a:gd name="T69" fmla="*/ 576 h 1593"/>
                  <a:gd name="T70" fmla="*/ 1232 w 1388"/>
                  <a:gd name="T71" fmla="*/ 576 h 1593"/>
                  <a:gd name="T72" fmla="*/ 1122 w 1388"/>
                  <a:gd name="T73" fmla="*/ 620 h 1593"/>
                  <a:gd name="T74" fmla="*/ 1122 w 1388"/>
                  <a:gd name="T75" fmla="*/ 554 h 1593"/>
                  <a:gd name="T76" fmla="*/ 1053 w 1388"/>
                  <a:gd name="T77" fmla="*/ 518 h 1593"/>
                  <a:gd name="T78" fmla="*/ 842 w 1388"/>
                  <a:gd name="T79" fmla="*/ 473 h 1593"/>
                  <a:gd name="T80" fmla="*/ 789 w 1388"/>
                  <a:gd name="T81" fmla="*/ 362 h 1593"/>
                  <a:gd name="T82" fmla="*/ 853 w 1388"/>
                  <a:gd name="T83" fmla="*/ 307 h 1593"/>
                  <a:gd name="T84" fmla="*/ 829 w 1388"/>
                  <a:gd name="T85" fmla="*/ 236 h 1593"/>
                  <a:gd name="T86" fmla="*/ 789 w 1388"/>
                  <a:gd name="T87" fmla="*/ 184 h 1593"/>
                  <a:gd name="T88" fmla="*/ 721 w 1388"/>
                  <a:gd name="T89" fmla="*/ 179 h 1593"/>
                  <a:gd name="T90" fmla="*/ 729 w 1388"/>
                  <a:gd name="T91" fmla="*/ 112 h 1593"/>
                  <a:gd name="T92" fmla="*/ 669 w 1388"/>
                  <a:gd name="T93" fmla="*/ 89 h 1593"/>
                  <a:gd name="T94" fmla="*/ 656 w 1388"/>
                  <a:gd name="T95" fmla="*/ 26 h 1593"/>
                  <a:gd name="T96" fmla="*/ 576 w 1388"/>
                  <a:gd name="T97" fmla="*/ 10 h 1593"/>
                  <a:gd name="T98" fmla="*/ 576 w 1388"/>
                  <a:gd name="T99" fmla="*/ 11 h 1593"/>
                  <a:gd name="T100" fmla="*/ 487 w 1388"/>
                  <a:gd name="T101" fmla="*/ 0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88" h="1593">
                    <a:moveTo>
                      <a:pt x="487" y="0"/>
                    </a:moveTo>
                    <a:lnTo>
                      <a:pt x="379" y="89"/>
                    </a:lnTo>
                    <a:lnTo>
                      <a:pt x="238" y="110"/>
                    </a:lnTo>
                    <a:lnTo>
                      <a:pt x="187" y="155"/>
                    </a:lnTo>
                    <a:lnTo>
                      <a:pt x="145" y="226"/>
                    </a:lnTo>
                    <a:lnTo>
                      <a:pt x="216" y="315"/>
                    </a:lnTo>
                    <a:lnTo>
                      <a:pt x="208" y="400"/>
                    </a:lnTo>
                    <a:lnTo>
                      <a:pt x="144" y="450"/>
                    </a:lnTo>
                    <a:lnTo>
                      <a:pt x="184" y="501"/>
                    </a:lnTo>
                    <a:lnTo>
                      <a:pt x="30" y="741"/>
                    </a:lnTo>
                    <a:lnTo>
                      <a:pt x="0" y="927"/>
                    </a:lnTo>
                    <a:lnTo>
                      <a:pt x="29" y="988"/>
                    </a:lnTo>
                    <a:lnTo>
                      <a:pt x="28" y="988"/>
                    </a:lnTo>
                    <a:lnTo>
                      <a:pt x="56" y="1127"/>
                    </a:lnTo>
                    <a:lnTo>
                      <a:pt x="141" y="1155"/>
                    </a:lnTo>
                    <a:lnTo>
                      <a:pt x="133" y="1227"/>
                    </a:lnTo>
                    <a:lnTo>
                      <a:pt x="133" y="1246"/>
                    </a:lnTo>
                    <a:lnTo>
                      <a:pt x="189" y="1305"/>
                    </a:lnTo>
                    <a:lnTo>
                      <a:pt x="318" y="1344"/>
                    </a:lnTo>
                    <a:lnTo>
                      <a:pt x="349" y="1404"/>
                    </a:lnTo>
                    <a:lnTo>
                      <a:pt x="476" y="1447"/>
                    </a:lnTo>
                    <a:lnTo>
                      <a:pt x="605" y="1593"/>
                    </a:lnTo>
                    <a:lnTo>
                      <a:pt x="806" y="1496"/>
                    </a:lnTo>
                    <a:lnTo>
                      <a:pt x="1152" y="1462"/>
                    </a:lnTo>
                    <a:lnTo>
                      <a:pt x="1152" y="1463"/>
                    </a:lnTo>
                    <a:lnTo>
                      <a:pt x="1177" y="1369"/>
                    </a:lnTo>
                    <a:lnTo>
                      <a:pt x="1320" y="1214"/>
                    </a:lnTo>
                    <a:lnTo>
                      <a:pt x="1361" y="1025"/>
                    </a:lnTo>
                    <a:lnTo>
                      <a:pt x="1388" y="995"/>
                    </a:lnTo>
                    <a:lnTo>
                      <a:pt x="1298" y="808"/>
                    </a:lnTo>
                    <a:lnTo>
                      <a:pt x="1238" y="775"/>
                    </a:lnTo>
                    <a:lnTo>
                      <a:pt x="1346" y="682"/>
                    </a:lnTo>
                    <a:lnTo>
                      <a:pt x="1342" y="608"/>
                    </a:lnTo>
                    <a:lnTo>
                      <a:pt x="1296" y="538"/>
                    </a:lnTo>
                    <a:lnTo>
                      <a:pt x="1234" y="576"/>
                    </a:lnTo>
                    <a:lnTo>
                      <a:pt x="1232" y="576"/>
                    </a:lnTo>
                    <a:lnTo>
                      <a:pt x="1122" y="620"/>
                    </a:lnTo>
                    <a:lnTo>
                      <a:pt x="1122" y="554"/>
                    </a:lnTo>
                    <a:lnTo>
                      <a:pt x="1053" y="518"/>
                    </a:lnTo>
                    <a:lnTo>
                      <a:pt x="842" y="473"/>
                    </a:lnTo>
                    <a:lnTo>
                      <a:pt x="789" y="362"/>
                    </a:lnTo>
                    <a:lnTo>
                      <a:pt x="853" y="307"/>
                    </a:lnTo>
                    <a:lnTo>
                      <a:pt x="829" y="236"/>
                    </a:lnTo>
                    <a:lnTo>
                      <a:pt x="789" y="184"/>
                    </a:lnTo>
                    <a:lnTo>
                      <a:pt x="721" y="179"/>
                    </a:lnTo>
                    <a:lnTo>
                      <a:pt x="729" y="112"/>
                    </a:lnTo>
                    <a:lnTo>
                      <a:pt x="669" y="89"/>
                    </a:lnTo>
                    <a:lnTo>
                      <a:pt x="656" y="26"/>
                    </a:lnTo>
                    <a:lnTo>
                      <a:pt x="576" y="10"/>
                    </a:lnTo>
                    <a:lnTo>
                      <a:pt x="576" y="11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17" name="Freeform 46">
                <a:extLst>
                  <a:ext uri="{FF2B5EF4-FFF2-40B4-BE49-F238E27FC236}">
                    <a16:creationId xmlns:a16="http://schemas.microsoft.com/office/drawing/2014/main" id="{6984543D-9C84-44C2-87CF-0A0D5FDD7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1615"/>
                <a:ext cx="416" cy="488"/>
              </a:xfrm>
              <a:custGeom>
                <a:avLst/>
                <a:gdLst>
                  <a:gd name="T0" fmla="*/ 0 w 1248"/>
                  <a:gd name="T1" fmla="*/ 490 h 1463"/>
                  <a:gd name="T2" fmla="*/ 119 w 1248"/>
                  <a:gd name="T3" fmla="*/ 668 h 1463"/>
                  <a:gd name="T4" fmla="*/ 50 w 1248"/>
                  <a:gd name="T5" fmla="*/ 787 h 1463"/>
                  <a:gd name="T6" fmla="*/ 77 w 1248"/>
                  <a:gd name="T7" fmla="*/ 844 h 1463"/>
                  <a:gd name="T8" fmla="*/ 123 w 1248"/>
                  <a:gd name="T9" fmla="*/ 795 h 1463"/>
                  <a:gd name="T10" fmla="*/ 158 w 1248"/>
                  <a:gd name="T11" fmla="*/ 853 h 1463"/>
                  <a:gd name="T12" fmla="*/ 229 w 1248"/>
                  <a:gd name="T13" fmla="*/ 835 h 1463"/>
                  <a:gd name="T14" fmla="*/ 361 w 1248"/>
                  <a:gd name="T15" fmla="*/ 1067 h 1463"/>
                  <a:gd name="T16" fmla="*/ 426 w 1248"/>
                  <a:gd name="T17" fmla="*/ 1078 h 1463"/>
                  <a:gd name="T18" fmla="*/ 523 w 1248"/>
                  <a:gd name="T19" fmla="*/ 1171 h 1463"/>
                  <a:gd name="T20" fmla="*/ 475 w 1248"/>
                  <a:gd name="T21" fmla="*/ 1224 h 1463"/>
                  <a:gd name="T22" fmla="*/ 392 w 1248"/>
                  <a:gd name="T23" fmla="*/ 1394 h 1463"/>
                  <a:gd name="T24" fmla="*/ 463 w 1248"/>
                  <a:gd name="T25" fmla="*/ 1463 h 1463"/>
                  <a:gd name="T26" fmla="*/ 483 w 1248"/>
                  <a:gd name="T27" fmla="*/ 1396 h 1463"/>
                  <a:gd name="T28" fmla="*/ 752 w 1248"/>
                  <a:gd name="T29" fmla="*/ 1148 h 1463"/>
                  <a:gd name="T30" fmla="*/ 734 w 1248"/>
                  <a:gd name="T31" fmla="*/ 925 h 1463"/>
                  <a:gd name="T32" fmla="*/ 930 w 1248"/>
                  <a:gd name="T33" fmla="*/ 789 h 1463"/>
                  <a:gd name="T34" fmla="*/ 1200 w 1248"/>
                  <a:gd name="T35" fmla="*/ 457 h 1463"/>
                  <a:gd name="T36" fmla="*/ 1195 w 1248"/>
                  <a:gd name="T37" fmla="*/ 392 h 1463"/>
                  <a:gd name="T38" fmla="*/ 1248 w 1248"/>
                  <a:gd name="T39" fmla="*/ 343 h 1463"/>
                  <a:gd name="T40" fmla="*/ 1149 w 1248"/>
                  <a:gd name="T41" fmla="*/ 261 h 1463"/>
                  <a:gd name="T42" fmla="*/ 1171 w 1248"/>
                  <a:gd name="T43" fmla="*/ 193 h 1463"/>
                  <a:gd name="T44" fmla="*/ 1176 w 1248"/>
                  <a:gd name="T45" fmla="*/ 187 h 1463"/>
                  <a:gd name="T46" fmla="*/ 1148 w 1248"/>
                  <a:gd name="T47" fmla="*/ 136 h 1463"/>
                  <a:gd name="T48" fmla="*/ 1178 w 1248"/>
                  <a:gd name="T49" fmla="*/ 78 h 1463"/>
                  <a:gd name="T50" fmla="*/ 1043 w 1248"/>
                  <a:gd name="T51" fmla="*/ 17 h 1463"/>
                  <a:gd name="T52" fmla="*/ 1041 w 1248"/>
                  <a:gd name="T53" fmla="*/ 17 h 1463"/>
                  <a:gd name="T54" fmla="*/ 1037 w 1248"/>
                  <a:gd name="T55" fmla="*/ 18 h 1463"/>
                  <a:gd name="T56" fmla="*/ 900 w 1248"/>
                  <a:gd name="T57" fmla="*/ 0 h 1463"/>
                  <a:gd name="T58" fmla="*/ 889 w 1248"/>
                  <a:gd name="T59" fmla="*/ 64 h 1463"/>
                  <a:gd name="T60" fmla="*/ 816 w 1248"/>
                  <a:gd name="T61" fmla="*/ 75 h 1463"/>
                  <a:gd name="T62" fmla="*/ 774 w 1248"/>
                  <a:gd name="T63" fmla="*/ 124 h 1463"/>
                  <a:gd name="T64" fmla="*/ 710 w 1248"/>
                  <a:gd name="T65" fmla="*/ 103 h 1463"/>
                  <a:gd name="T66" fmla="*/ 582 w 1248"/>
                  <a:gd name="T67" fmla="*/ 147 h 1463"/>
                  <a:gd name="T68" fmla="*/ 513 w 1248"/>
                  <a:gd name="T69" fmla="*/ 256 h 1463"/>
                  <a:gd name="T70" fmla="*/ 0 w 1248"/>
                  <a:gd name="T71" fmla="*/ 490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48" h="1463">
                    <a:moveTo>
                      <a:pt x="0" y="490"/>
                    </a:moveTo>
                    <a:lnTo>
                      <a:pt x="119" y="668"/>
                    </a:lnTo>
                    <a:lnTo>
                      <a:pt x="50" y="787"/>
                    </a:lnTo>
                    <a:lnTo>
                      <a:pt x="77" y="844"/>
                    </a:lnTo>
                    <a:lnTo>
                      <a:pt x="123" y="795"/>
                    </a:lnTo>
                    <a:lnTo>
                      <a:pt x="158" y="853"/>
                    </a:lnTo>
                    <a:lnTo>
                      <a:pt x="229" y="835"/>
                    </a:lnTo>
                    <a:lnTo>
                      <a:pt x="361" y="1067"/>
                    </a:lnTo>
                    <a:lnTo>
                      <a:pt x="426" y="1078"/>
                    </a:lnTo>
                    <a:lnTo>
                      <a:pt x="523" y="1171"/>
                    </a:lnTo>
                    <a:lnTo>
                      <a:pt x="475" y="1224"/>
                    </a:lnTo>
                    <a:lnTo>
                      <a:pt x="392" y="1394"/>
                    </a:lnTo>
                    <a:lnTo>
                      <a:pt x="463" y="1463"/>
                    </a:lnTo>
                    <a:lnTo>
                      <a:pt x="483" y="1396"/>
                    </a:lnTo>
                    <a:lnTo>
                      <a:pt x="752" y="1148"/>
                    </a:lnTo>
                    <a:lnTo>
                      <a:pt x="734" y="925"/>
                    </a:lnTo>
                    <a:lnTo>
                      <a:pt x="930" y="789"/>
                    </a:lnTo>
                    <a:lnTo>
                      <a:pt x="1200" y="457"/>
                    </a:lnTo>
                    <a:lnTo>
                      <a:pt x="1195" y="392"/>
                    </a:lnTo>
                    <a:lnTo>
                      <a:pt x="1248" y="343"/>
                    </a:lnTo>
                    <a:lnTo>
                      <a:pt x="1149" y="261"/>
                    </a:lnTo>
                    <a:lnTo>
                      <a:pt x="1171" y="193"/>
                    </a:lnTo>
                    <a:lnTo>
                      <a:pt x="1176" y="187"/>
                    </a:lnTo>
                    <a:lnTo>
                      <a:pt x="1148" y="136"/>
                    </a:lnTo>
                    <a:lnTo>
                      <a:pt x="1178" y="78"/>
                    </a:lnTo>
                    <a:lnTo>
                      <a:pt x="1043" y="17"/>
                    </a:lnTo>
                    <a:lnTo>
                      <a:pt x="1041" y="17"/>
                    </a:lnTo>
                    <a:lnTo>
                      <a:pt x="1037" y="18"/>
                    </a:lnTo>
                    <a:lnTo>
                      <a:pt x="900" y="0"/>
                    </a:lnTo>
                    <a:lnTo>
                      <a:pt x="889" y="64"/>
                    </a:lnTo>
                    <a:lnTo>
                      <a:pt x="816" y="75"/>
                    </a:lnTo>
                    <a:lnTo>
                      <a:pt x="774" y="124"/>
                    </a:lnTo>
                    <a:lnTo>
                      <a:pt x="710" y="103"/>
                    </a:lnTo>
                    <a:lnTo>
                      <a:pt x="582" y="147"/>
                    </a:lnTo>
                    <a:lnTo>
                      <a:pt x="513" y="256"/>
                    </a:lnTo>
                    <a:lnTo>
                      <a:pt x="0" y="49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18" name="Freeform 47">
                <a:extLst>
                  <a:ext uri="{FF2B5EF4-FFF2-40B4-BE49-F238E27FC236}">
                    <a16:creationId xmlns:a16="http://schemas.microsoft.com/office/drawing/2014/main" id="{E9A229D9-9FD6-4F73-8E9E-469608C9B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1762"/>
                <a:ext cx="313" cy="489"/>
              </a:xfrm>
              <a:custGeom>
                <a:avLst/>
                <a:gdLst>
                  <a:gd name="T0" fmla="*/ 533 w 937"/>
                  <a:gd name="T1" fmla="*/ 227 h 1466"/>
                  <a:gd name="T2" fmla="*/ 414 w 937"/>
                  <a:gd name="T3" fmla="*/ 49 h 1466"/>
                  <a:gd name="T4" fmla="*/ 289 w 937"/>
                  <a:gd name="T5" fmla="*/ 47 h 1466"/>
                  <a:gd name="T6" fmla="*/ 236 w 937"/>
                  <a:gd name="T7" fmla="*/ 0 h 1466"/>
                  <a:gd name="T8" fmla="*/ 209 w 937"/>
                  <a:gd name="T9" fmla="*/ 30 h 1466"/>
                  <a:gd name="T10" fmla="*/ 168 w 937"/>
                  <a:gd name="T11" fmla="*/ 219 h 1466"/>
                  <a:gd name="T12" fmla="*/ 25 w 937"/>
                  <a:gd name="T13" fmla="*/ 374 h 1466"/>
                  <a:gd name="T14" fmla="*/ 0 w 937"/>
                  <a:gd name="T15" fmla="*/ 468 h 1466"/>
                  <a:gd name="T16" fmla="*/ 10 w 937"/>
                  <a:gd name="T17" fmla="*/ 536 h 1466"/>
                  <a:gd name="T18" fmla="*/ 200 w 937"/>
                  <a:gd name="T19" fmla="*/ 636 h 1466"/>
                  <a:gd name="T20" fmla="*/ 85 w 937"/>
                  <a:gd name="T21" fmla="*/ 722 h 1466"/>
                  <a:gd name="T22" fmla="*/ 143 w 937"/>
                  <a:gd name="T23" fmla="*/ 759 h 1466"/>
                  <a:gd name="T24" fmla="*/ 192 w 937"/>
                  <a:gd name="T25" fmla="*/ 959 h 1466"/>
                  <a:gd name="T26" fmla="*/ 128 w 937"/>
                  <a:gd name="T27" fmla="*/ 1073 h 1466"/>
                  <a:gd name="T28" fmla="*/ 146 w 937"/>
                  <a:gd name="T29" fmla="*/ 1194 h 1466"/>
                  <a:gd name="T30" fmla="*/ 83 w 937"/>
                  <a:gd name="T31" fmla="*/ 1219 h 1466"/>
                  <a:gd name="T32" fmla="*/ 180 w 937"/>
                  <a:gd name="T33" fmla="*/ 1397 h 1466"/>
                  <a:gd name="T34" fmla="*/ 248 w 937"/>
                  <a:gd name="T35" fmla="*/ 1397 h 1466"/>
                  <a:gd name="T36" fmla="*/ 249 w 937"/>
                  <a:gd name="T37" fmla="*/ 1466 h 1466"/>
                  <a:gd name="T38" fmla="*/ 317 w 937"/>
                  <a:gd name="T39" fmla="*/ 1463 h 1466"/>
                  <a:gd name="T40" fmla="*/ 409 w 937"/>
                  <a:gd name="T41" fmla="*/ 1363 h 1466"/>
                  <a:gd name="T42" fmla="*/ 486 w 937"/>
                  <a:gd name="T43" fmla="*/ 1400 h 1466"/>
                  <a:gd name="T44" fmla="*/ 495 w 937"/>
                  <a:gd name="T45" fmla="*/ 1463 h 1466"/>
                  <a:gd name="T46" fmla="*/ 585 w 937"/>
                  <a:gd name="T47" fmla="*/ 1459 h 1466"/>
                  <a:gd name="T48" fmla="*/ 710 w 937"/>
                  <a:gd name="T49" fmla="*/ 1385 h 1466"/>
                  <a:gd name="T50" fmla="*/ 819 w 937"/>
                  <a:gd name="T51" fmla="*/ 1234 h 1466"/>
                  <a:gd name="T52" fmla="*/ 815 w 937"/>
                  <a:gd name="T53" fmla="*/ 1232 h 1466"/>
                  <a:gd name="T54" fmla="*/ 876 w 937"/>
                  <a:gd name="T55" fmla="*/ 1025 h 1466"/>
                  <a:gd name="T56" fmla="*/ 877 w 937"/>
                  <a:gd name="T57" fmla="*/ 1022 h 1466"/>
                  <a:gd name="T58" fmla="*/ 806 w 937"/>
                  <a:gd name="T59" fmla="*/ 953 h 1466"/>
                  <a:gd name="T60" fmla="*/ 889 w 937"/>
                  <a:gd name="T61" fmla="*/ 783 h 1466"/>
                  <a:gd name="T62" fmla="*/ 937 w 937"/>
                  <a:gd name="T63" fmla="*/ 730 h 1466"/>
                  <a:gd name="T64" fmla="*/ 840 w 937"/>
                  <a:gd name="T65" fmla="*/ 637 h 1466"/>
                  <a:gd name="T66" fmla="*/ 775 w 937"/>
                  <a:gd name="T67" fmla="*/ 626 h 1466"/>
                  <a:gd name="T68" fmla="*/ 643 w 937"/>
                  <a:gd name="T69" fmla="*/ 394 h 1466"/>
                  <a:gd name="T70" fmla="*/ 572 w 937"/>
                  <a:gd name="T71" fmla="*/ 412 h 1466"/>
                  <a:gd name="T72" fmla="*/ 537 w 937"/>
                  <a:gd name="T73" fmla="*/ 354 h 1466"/>
                  <a:gd name="T74" fmla="*/ 491 w 937"/>
                  <a:gd name="T75" fmla="*/ 403 h 1466"/>
                  <a:gd name="T76" fmla="*/ 464 w 937"/>
                  <a:gd name="T77" fmla="*/ 346 h 1466"/>
                  <a:gd name="T78" fmla="*/ 533 w 937"/>
                  <a:gd name="T79" fmla="*/ 227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7" h="1466">
                    <a:moveTo>
                      <a:pt x="533" y="227"/>
                    </a:moveTo>
                    <a:lnTo>
                      <a:pt x="414" y="49"/>
                    </a:lnTo>
                    <a:lnTo>
                      <a:pt x="289" y="47"/>
                    </a:lnTo>
                    <a:lnTo>
                      <a:pt x="236" y="0"/>
                    </a:lnTo>
                    <a:lnTo>
                      <a:pt x="209" y="30"/>
                    </a:lnTo>
                    <a:lnTo>
                      <a:pt x="168" y="219"/>
                    </a:lnTo>
                    <a:lnTo>
                      <a:pt x="25" y="374"/>
                    </a:lnTo>
                    <a:lnTo>
                      <a:pt x="0" y="468"/>
                    </a:lnTo>
                    <a:lnTo>
                      <a:pt x="10" y="536"/>
                    </a:lnTo>
                    <a:lnTo>
                      <a:pt x="200" y="636"/>
                    </a:lnTo>
                    <a:lnTo>
                      <a:pt x="85" y="722"/>
                    </a:lnTo>
                    <a:lnTo>
                      <a:pt x="143" y="759"/>
                    </a:lnTo>
                    <a:lnTo>
                      <a:pt x="192" y="959"/>
                    </a:lnTo>
                    <a:lnTo>
                      <a:pt x="128" y="1073"/>
                    </a:lnTo>
                    <a:lnTo>
                      <a:pt x="146" y="1194"/>
                    </a:lnTo>
                    <a:lnTo>
                      <a:pt x="83" y="1219"/>
                    </a:lnTo>
                    <a:lnTo>
                      <a:pt x="180" y="1397"/>
                    </a:lnTo>
                    <a:lnTo>
                      <a:pt x="248" y="1397"/>
                    </a:lnTo>
                    <a:lnTo>
                      <a:pt x="249" y="1466"/>
                    </a:lnTo>
                    <a:lnTo>
                      <a:pt x="317" y="1463"/>
                    </a:lnTo>
                    <a:lnTo>
                      <a:pt x="409" y="1363"/>
                    </a:lnTo>
                    <a:lnTo>
                      <a:pt x="486" y="1400"/>
                    </a:lnTo>
                    <a:lnTo>
                      <a:pt x="495" y="1463"/>
                    </a:lnTo>
                    <a:lnTo>
                      <a:pt x="585" y="1459"/>
                    </a:lnTo>
                    <a:lnTo>
                      <a:pt x="710" y="1385"/>
                    </a:lnTo>
                    <a:lnTo>
                      <a:pt x="819" y="1234"/>
                    </a:lnTo>
                    <a:lnTo>
                      <a:pt x="815" y="1232"/>
                    </a:lnTo>
                    <a:lnTo>
                      <a:pt x="876" y="1025"/>
                    </a:lnTo>
                    <a:lnTo>
                      <a:pt x="877" y="1022"/>
                    </a:lnTo>
                    <a:lnTo>
                      <a:pt x="806" y="953"/>
                    </a:lnTo>
                    <a:lnTo>
                      <a:pt x="889" y="783"/>
                    </a:lnTo>
                    <a:lnTo>
                      <a:pt x="937" y="730"/>
                    </a:lnTo>
                    <a:lnTo>
                      <a:pt x="840" y="637"/>
                    </a:lnTo>
                    <a:lnTo>
                      <a:pt x="775" y="626"/>
                    </a:lnTo>
                    <a:lnTo>
                      <a:pt x="643" y="394"/>
                    </a:lnTo>
                    <a:lnTo>
                      <a:pt x="572" y="412"/>
                    </a:lnTo>
                    <a:lnTo>
                      <a:pt x="537" y="354"/>
                    </a:lnTo>
                    <a:lnTo>
                      <a:pt x="491" y="403"/>
                    </a:lnTo>
                    <a:lnTo>
                      <a:pt x="464" y="346"/>
                    </a:lnTo>
                    <a:lnTo>
                      <a:pt x="533" y="22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19" name="Freeform 48">
                <a:extLst>
                  <a:ext uri="{FF2B5EF4-FFF2-40B4-BE49-F238E27FC236}">
                    <a16:creationId xmlns:a16="http://schemas.microsoft.com/office/drawing/2014/main" id="{A98AD700-24A7-49D4-ADD2-04773F896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4" y="1657"/>
                <a:ext cx="433" cy="430"/>
              </a:xfrm>
              <a:custGeom>
                <a:avLst/>
                <a:gdLst>
                  <a:gd name="T0" fmla="*/ 1292 w 1300"/>
                  <a:gd name="T1" fmla="*/ 548 h 1290"/>
                  <a:gd name="T2" fmla="*/ 1300 w 1300"/>
                  <a:gd name="T3" fmla="*/ 476 h 1290"/>
                  <a:gd name="T4" fmla="*/ 1215 w 1300"/>
                  <a:gd name="T5" fmla="*/ 448 h 1290"/>
                  <a:gd name="T6" fmla="*/ 1187 w 1300"/>
                  <a:gd name="T7" fmla="*/ 309 h 1290"/>
                  <a:gd name="T8" fmla="*/ 1059 w 1300"/>
                  <a:gd name="T9" fmla="*/ 319 h 1290"/>
                  <a:gd name="T10" fmla="*/ 1024 w 1300"/>
                  <a:gd name="T11" fmla="*/ 255 h 1290"/>
                  <a:gd name="T12" fmla="*/ 961 w 1300"/>
                  <a:gd name="T13" fmla="*/ 275 h 1290"/>
                  <a:gd name="T14" fmla="*/ 939 w 1300"/>
                  <a:gd name="T15" fmla="*/ 191 h 1290"/>
                  <a:gd name="T16" fmla="*/ 807 w 1300"/>
                  <a:gd name="T17" fmla="*/ 211 h 1290"/>
                  <a:gd name="T18" fmla="*/ 680 w 1300"/>
                  <a:gd name="T19" fmla="*/ 143 h 1290"/>
                  <a:gd name="T20" fmla="*/ 591 w 1300"/>
                  <a:gd name="T21" fmla="*/ 14 h 1290"/>
                  <a:gd name="T22" fmla="*/ 485 w 1300"/>
                  <a:gd name="T23" fmla="*/ 112 h 1290"/>
                  <a:gd name="T24" fmla="*/ 347 w 1300"/>
                  <a:gd name="T25" fmla="*/ 112 h 1290"/>
                  <a:gd name="T26" fmla="*/ 176 w 1300"/>
                  <a:gd name="T27" fmla="*/ 1 h 1290"/>
                  <a:gd name="T28" fmla="*/ 99 w 1300"/>
                  <a:gd name="T29" fmla="*/ 1 h 1290"/>
                  <a:gd name="T30" fmla="*/ 99 w 1300"/>
                  <a:gd name="T31" fmla="*/ 0 h 1290"/>
                  <a:gd name="T32" fmla="*/ 33 w 1300"/>
                  <a:gd name="T33" fmla="*/ 16 h 1290"/>
                  <a:gd name="T34" fmla="*/ 0 w 1300"/>
                  <a:gd name="T35" fmla="*/ 71 h 1290"/>
                  <a:gd name="T36" fmla="*/ 45 w 1300"/>
                  <a:gd name="T37" fmla="*/ 221 h 1290"/>
                  <a:gd name="T38" fmla="*/ 6 w 1300"/>
                  <a:gd name="T39" fmla="*/ 353 h 1290"/>
                  <a:gd name="T40" fmla="*/ 68 w 1300"/>
                  <a:gd name="T41" fmla="*/ 402 h 1290"/>
                  <a:gd name="T42" fmla="*/ 140 w 1300"/>
                  <a:gd name="T43" fmla="*/ 575 h 1290"/>
                  <a:gd name="T44" fmla="*/ 146 w 1300"/>
                  <a:gd name="T45" fmla="*/ 711 h 1290"/>
                  <a:gd name="T46" fmla="*/ 198 w 1300"/>
                  <a:gd name="T47" fmla="*/ 757 h 1290"/>
                  <a:gd name="T48" fmla="*/ 192 w 1300"/>
                  <a:gd name="T49" fmla="*/ 891 h 1290"/>
                  <a:gd name="T50" fmla="*/ 162 w 1300"/>
                  <a:gd name="T51" fmla="*/ 1096 h 1290"/>
                  <a:gd name="T52" fmla="*/ 293 w 1300"/>
                  <a:gd name="T53" fmla="*/ 1240 h 1290"/>
                  <a:gd name="T54" fmla="*/ 440 w 1300"/>
                  <a:gd name="T55" fmla="*/ 1244 h 1290"/>
                  <a:gd name="T56" fmla="*/ 506 w 1300"/>
                  <a:gd name="T57" fmla="*/ 1205 h 1290"/>
                  <a:gd name="T58" fmla="*/ 606 w 1300"/>
                  <a:gd name="T59" fmla="*/ 1290 h 1290"/>
                  <a:gd name="T60" fmla="*/ 743 w 1300"/>
                  <a:gd name="T61" fmla="*/ 1152 h 1290"/>
                  <a:gd name="T62" fmla="*/ 904 w 1300"/>
                  <a:gd name="T63" fmla="*/ 1217 h 1290"/>
                  <a:gd name="T64" fmla="*/ 1162 w 1300"/>
                  <a:gd name="T65" fmla="*/ 1085 h 1290"/>
                  <a:gd name="T66" fmla="*/ 1148 w 1300"/>
                  <a:gd name="T67" fmla="*/ 1020 h 1290"/>
                  <a:gd name="T68" fmla="*/ 1191 w 1300"/>
                  <a:gd name="T69" fmla="*/ 970 h 1290"/>
                  <a:gd name="T70" fmla="*/ 1098 w 1300"/>
                  <a:gd name="T71" fmla="*/ 811 h 1290"/>
                  <a:gd name="T72" fmla="*/ 1148 w 1300"/>
                  <a:gd name="T73" fmla="*/ 771 h 1290"/>
                  <a:gd name="T74" fmla="*/ 1139 w 1300"/>
                  <a:gd name="T75" fmla="*/ 635 h 1290"/>
                  <a:gd name="T76" fmla="*/ 1205 w 1300"/>
                  <a:gd name="T77" fmla="*/ 613 h 1290"/>
                  <a:gd name="T78" fmla="*/ 1204 w 1300"/>
                  <a:gd name="T79" fmla="*/ 582 h 1290"/>
                  <a:gd name="T80" fmla="*/ 1266 w 1300"/>
                  <a:gd name="T81" fmla="*/ 574 h 1290"/>
                  <a:gd name="T82" fmla="*/ 1292 w 1300"/>
                  <a:gd name="T83" fmla="*/ 567 h 1290"/>
                  <a:gd name="T84" fmla="*/ 1292 w 1300"/>
                  <a:gd name="T85" fmla="*/ 548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00" h="1290">
                    <a:moveTo>
                      <a:pt x="1292" y="548"/>
                    </a:moveTo>
                    <a:lnTo>
                      <a:pt x="1300" y="476"/>
                    </a:lnTo>
                    <a:lnTo>
                      <a:pt x="1215" y="448"/>
                    </a:lnTo>
                    <a:lnTo>
                      <a:pt x="1187" y="309"/>
                    </a:lnTo>
                    <a:lnTo>
                      <a:pt x="1059" y="319"/>
                    </a:lnTo>
                    <a:lnTo>
                      <a:pt x="1024" y="255"/>
                    </a:lnTo>
                    <a:lnTo>
                      <a:pt x="961" y="275"/>
                    </a:lnTo>
                    <a:lnTo>
                      <a:pt x="939" y="191"/>
                    </a:lnTo>
                    <a:lnTo>
                      <a:pt x="807" y="211"/>
                    </a:lnTo>
                    <a:lnTo>
                      <a:pt x="680" y="143"/>
                    </a:lnTo>
                    <a:lnTo>
                      <a:pt x="591" y="14"/>
                    </a:lnTo>
                    <a:lnTo>
                      <a:pt x="485" y="112"/>
                    </a:lnTo>
                    <a:lnTo>
                      <a:pt x="347" y="112"/>
                    </a:lnTo>
                    <a:lnTo>
                      <a:pt x="176" y="1"/>
                    </a:lnTo>
                    <a:lnTo>
                      <a:pt x="99" y="1"/>
                    </a:lnTo>
                    <a:lnTo>
                      <a:pt x="99" y="0"/>
                    </a:lnTo>
                    <a:lnTo>
                      <a:pt x="33" y="16"/>
                    </a:lnTo>
                    <a:lnTo>
                      <a:pt x="0" y="71"/>
                    </a:lnTo>
                    <a:lnTo>
                      <a:pt x="45" y="221"/>
                    </a:lnTo>
                    <a:lnTo>
                      <a:pt x="6" y="353"/>
                    </a:lnTo>
                    <a:lnTo>
                      <a:pt x="68" y="402"/>
                    </a:lnTo>
                    <a:lnTo>
                      <a:pt x="140" y="575"/>
                    </a:lnTo>
                    <a:lnTo>
                      <a:pt x="146" y="711"/>
                    </a:lnTo>
                    <a:lnTo>
                      <a:pt x="198" y="757"/>
                    </a:lnTo>
                    <a:lnTo>
                      <a:pt x="192" y="891"/>
                    </a:lnTo>
                    <a:lnTo>
                      <a:pt x="162" y="1096"/>
                    </a:lnTo>
                    <a:lnTo>
                      <a:pt x="293" y="1240"/>
                    </a:lnTo>
                    <a:lnTo>
                      <a:pt x="440" y="1244"/>
                    </a:lnTo>
                    <a:lnTo>
                      <a:pt x="506" y="1205"/>
                    </a:lnTo>
                    <a:lnTo>
                      <a:pt x="606" y="1290"/>
                    </a:lnTo>
                    <a:lnTo>
                      <a:pt x="743" y="1152"/>
                    </a:lnTo>
                    <a:lnTo>
                      <a:pt x="904" y="1217"/>
                    </a:lnTo>
                    <a:lnTo>
                      <a:pt x="1162" y="1085"/>
                    </a:lnTo>
                    <a:lnTo>
                      <a:pt x="1148" y="1020"/>
                    </a:lnTo>
                    <a:lnTo>
                      <a:pt x="1191" y="970"/>
                    </a:lnTo>
                    <a:lnTo>
                      <a:pt x="1098" y="811"/>
                    </a:lnTo>
                    <a:lnTo>
                      <a:pt x="1148" y="771"/>
                    </a:lnTo>
                    <a:lnTo>
                      <a:pt x="1139" y="635"/>
                    </a:lnTo>
                    <a:lnTo>
                      <a:pt x="1205" y="613"/>
                    </a:lnTo>
                    <a:lnTo>
                      <a:pt x="1204" y="582"/>
                    </a:lnTo>
                    <a:lnTo>
                      <a:pt x="1266" y="574"/>
                    </a:lnTo>
                    <a:lnTo>
                      <a:pt x="1292" y="567"/>
                    </a:lnTo>
                    <a:lnTo>
                      <a:pt x="1292" y="54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20" name="Freeform 49">
                <a:extLst>
                  <a:ext uri="{FF2B5EF4-FFF2-40B4-BE49-F238E27FC236}">
                    <a16:creationId xmlns:a16="http://schemas.microsoft.com/office/drawing/2014/main" id="{F96A4047-A5AD-4AAD-929F-2A295B77A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1846"/>
                <a:ext cx="589" cy="469"/>
              </a:xfrm>
              <a:custGeom>
                <a:avLst/>
                <a:gdLst>
                  <a:gd name="T0" fmla="*/ 1222 w 1768"/>
                  <a:gd name="T1" fmla="*/ 250 h 1408"/>
                  <a:gd name="T2" fmla="*/ 1021 w 1768"/>
                  <a:gd name="T3" fmla="*/ 347 h 1408"/>
                  <a:gd name="T4" fmla="*/ 892 w 1768"/>
                  <a:gd name="T5" fmla="*/ 201 h 1408"/>
                  <a:gd name="T6" fmla="*/ 765 w 1768"/>
                  <a:gd name="T7" fmla="*/ 158 h 1408"/>
                  <a:gd name="T8" fmla="*/ 734 w 1768"/>
                  <a:gd name="T9" fmla="*/ 98 h 1408"/>
                  <a:gd name="T10" fmla="*/ 605 w 1768"/>
                  <a:gd name="T11" fmla="*/ 59 h 1408"/>
                  <a:gd name="T12" fmla="*/ 549 w 1768"/>
                  <a:gd name="T13" fmla="*/ 0 h 1408"/>
                  <a:gd name="T14" fmla="*/ 523 w 1768"/>
                  <a:gd name="T15" fmla="*/ 7 h 1408"/>
                  <a:gd name="T16" fmla="*/ 462 w 1768"/>
                  <a:gd name="T17" fmla="*/ 46 h 1408"/>
                  <a:gd name="T18" fmla="*/ 396 w 1768"/>
                  <a:gd name="T19" fmla="*/ 68 h 1408"/>
                  <a:gd name="T20" fmla="*/ 405 w 1768"/>
                  <a:gd name="T21" fmla="*/ 204 h 1408"/>
                  <a:gd name="T22" fmla="*/ 355 w 1768"/>
                  <a:gd name="T23" fmla="*/ 244 h 1408"/>
                  <a:gd name="T24" fmla="*/ 448 w 1768"/>
                  <a:gd name="T25" fmla="*/ 403 h 1408"/>
                  <a:gd name="T26" fmla="*/ 405 w 1768"/>
                  <a:gd name="T27" fmla="*/ 453 h 1408"/>
                  <a:gd name="T28" fmla="*/ 419 w 1768"/>
                  <a:gd name="T29" fmla="*/ 518 h 1408"/>
                  <a:gd name="T30" fmla="*/ 161 w 1768"/>
                  <a:gd name="T31" fmla="*/ 650 h 1408"/>
                  <a:gd name="T32" fmla="*/ 0 w 1768"/>
                  <a:gd name="T33" fmla="*/ 585 h 1408"/>
                  <a:gd name="T34" fmla="*/ 154 w 1768"/>
                  <a:gd name="T35" fmla="*/ 895 h 1408"/>
                  <a:gd name="T36" fmla="*/ 334 w 1768"/>
                  <a:gd name="T37" fmla="*/ 963 h 1408"/>
                  <a:gd name="T38" fmla="*/ 372 w 1768"/>
                  <a:gd name="T39" fmla="*/ 1016 h 1408"/>
                  <a:gd name="T40" fmla="*/ 361 w 1768"/>
                  <a:gd name="T41" fmla="*/ 1143 h 1408"/>
                  <a:gd name="T42" fmla="*/ 276 w 1768"/>
                  <a:gd name="T43" fmla="*/ 1250 h 1408"/>
                  <a:gd name="T44" fmla="*/ 276 w 1768"/>
                  <a:gd name="T45" fmla="*/ 1318 h 1408"/>
                  <a:gd name="T46" fmla="*/ 394 w 1768"/>
                  <a:gd name="T47" fmla="*/ 1393 h 1408"/>
                  <a:gd name="T48" fmla="*/ 578 w 1768"/>
                  <a:gd name="T49" fmla="*/ 1359 h 1408"/>
                  <a:gd name="T50" fmla="*/ 626 w 1768"/>
                  <a:gd name="T51" fmla="*/ 1408 h 1408"/>
                  <a:gd name="T52" fmla="*/ 757 w 1768"/>
                  <a:gd name="T53" fmla="*/ 1320 h 1408"/>
                  <a:gd name="T54" fmla="*/ 764 w 1768"/>
                  <a:gd name="T55" fmla="*/ 1251 h 1408"/>
                  <a:gd name="T56" fmla="*/ 818 w 1768"/>
                  <a:gd name="T57" fmla="*/ 1207 h 1408"/>
                  <a:gd name="T58" fmla="*/ 868 w 1768"/>
                  <a:gd name="T59" fmla="*/ 1247 h 1408"/>
                  <a:gd name="T60" fmla="*/ 920 w 1768"/>
                  <a:gd name="T61" fmla="*/ 1209 h 1408"/>
                  <a:gd name="T62" fmla="*/ 977 w 1768"/>
                  <a:gd name="T63" fmla="*/ 1245 h 1408"/>
                  <a:gd name="T64" fmla="*/ 1014 w 1768"/>
                  <a:gd name="T65" fmla="*/ 1192 h 1408"/>
                  <a:gd name="T66" fmla="*/ 1145 w 1768"/>
                  <a:gd name="T67" fmla="*/ 1368 h 1408"/>
                  <a:gd name="T68" fmla="*/ 1281 w 1768"/>
                  <a:gd name="T69" fmla="*/ 888 h 1408"/>
                  <a:gd name="T70" fmla="*/ 1415 w 1768"/>
                  <a:gd name="T71" fmla="*/ 922 h 1408"/>
                  <a:gd name="T72" fmla="*/ 1539 w 1768"/>
                  <a:gd name="T73" fmla="*/ 894 h 1408"/>
                  <a:gd name="T74" fmla="*/ 1651 w 1768"/>
                  <a:gd name="T75" fmla="*/ 968 h 1408"/>
                  <a:gd name="T76" fmla="*/ 1714 w 1768"/>
                  <a:gd name="T77" fmla="*/ 943 h 1408"/>
                  <a:gd name="T78" fmla="*/ 1696 w 1768"/>
                  <a:gd name="T79" fmla="*/ 822 h 1408"/>
                  <a:gd name="T80" fmla="*/ 1760 w 1768"/>
                  <a:gd name="T81" fmla="*/ 708 h 1408"/>
                  <a:gd name="T82" fmla="*/ 1711 w 1768"/>
                  <a:gd name="T83" fmla="*/ 508 h 1408"/>
                  <a:gd name="T84" fmla="*/ 1653 w 1768"/>
                  <a:gd name="T85" fmla="*/ 471 h 1408"/>
                  <a:gd name="T86" fmla="*/ 1768 w 1768"/>
                  <a:gd name="T87" fmla="*/ 385 h 1408"/>
                  <a:gd name="T88" fmla="*/ 1578 w 1768"/>
                  <a:gd name="T89" fmla="*/ 285 h 1408"/>
                  <a:gd name="T90" fmla="*/ 1568 w 1768"/>
                  <a:gd name="T91" fmla="*/ 217 h 1408"/>
                  <a:gd name="T92" fmla="*/ 1568 w 1768"/>
                  <a:gd name="T93" fmla="*/ 216 h 1408"/>
                  <a:gd name="T94" fmla="*/ 1222 w 1768"/>
                  <a:gd name="T95" fmla="*/ 250 h 1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68" h="1408">
                    <a:moveTo>
                      <a:pt x="1222" y="250"/>
                    </a:moveTo>
                    <a:lnTo>
                      <a:pt x="1021" y="347"/>
                    </a:lnTo>
                    <a:lnTo>
                      <a:pt x="892" y="201"/>
                    </a:lnTo>
                    <a:lnTo>
                      <a:pt x="765" y="158"/>
                    </a:lnTo>
                    <a:lnTo>
                      <a:pt x="734" y="98"/>
                    </a:lnTo>
                    <a:lnTo>
                      <a:pt x="605" y="59"/>
                    </a:lnTo>
                    <a:lnTo>
                      <a:pt x="549" y="0"/>
                    </a:lnTo>
                    <a:lnTo>
                      <a:pt x="523" y="7"/>
                    </a:lnTo>
                    <a:lnTo>
                      <a:pt x="462" y="46"/>
                    </a:lnTo>
                    <a:lnTo>
                      <a:pt x="396" y="68"/>
                    </a:lnTo>
                    <a:lnTo>
                      <a:pt x="405" y="204"/>
                    </a:lnTo>
                    <a:lnTo>
                      <a:pt x="355" y="244"/>
                    </a:lnTo>
                    <a:lnTo>
                      <a:pt x="448" y="403"/>
                    </a:lnTo>
                    <a:lnTo>
                      <a:pt x="405" y="453"/>
                    </a:lnTo>
                    <a:lnTo>
                      <a:pt x="419" y="518"/>
                    </a:lnTo>
                    <a:lnTo>
                      <a:pt x="161" y="650"/>
                    </a:lnTo>
                    <a:lnTo>
                      <a:pt x="0" y="585"/>
                    </a:lnTo>
                    <a:lnTo>
                      <a:pt x="154" y="895"/>
                    </a:lnTo>
                    <a:lnTo>
                      <a:pt x="334" y="963"/>
                    </a:lnTo>
                    <a:lnTo>
                      <a:pt x="372" y="1016"/>
                    </a:lnTo>
                    <a:lnTo>
                      <a:pt x="361" y="1143"/>
                    </a:lnTo>
                    <a:lnTo>
                      <a:pt x="276" y="1250"/>
                    </a:lnTo>
                    <a:lnTo>
                      <a:pt x="276" y="1318"/>
                    </a:lnTo>
                    <a:lnTo>
                      <a:pt x="394" y="1393"/>
                    </a:lnTo>
                    <a:lnTo>
                      <a:pt x="578" y="1359"/>
                    </a:lnTo>
                    <a:lnTo>
                      <a:pt x="626" y="1408"/>
                    </a:lnTo>
                    <a:lnTo>
                      <a:pt x="757" y="1320"/>
                    </a:lnTo>
                    <a:lnTo>
                      <a:pt x="764" y="1251"/>
                    </a:lnTo>
                    <a:lnTo>
                      <a:pt x="818" y="1207"/>
                    </a:lnTo>
                    <a:lnTo>
                      <a:pt x="868" y="1247"/>
                    </a:lnTo>
                    <a:lnTo>
                      <a:pt x="920" y="1209"/>
                    </a:lnTo>
                    <a:lnTo>
                      <a:pt x="977" y="1245"/>
                    </a:lnTo>
                    <a:lnTo>
                      <a:pt x="1014" y="1192"/>
                    </a:lnTo>
                    <a:lnTo>
                      <a:pt x="1145" y="1368"/>
                    </a:lnTo>
                    <a:lnTo>
                      <a:pt x="1281" y="888"/>
                    </a:lnTo>
                    <a:lnTo>
                      <a:pt x="1415" y="922"/>
                    </a:lnTo>
                    <a:lnTo>
                      <a:pt x="1539" y="894"/>
                    </a:lnTo>
                    <a:lnTo>
                      <a:pt x="1651" y="968"/>
                    </a:lnTo>
                    <a:lnTo>
                      <a:pt x="1714" y="943"/>
                    </a:lnTo>
                    <a:lnTo>
                      <a:pt x="1696" y="822"/>
                    </a:lnTo>
                    <a:lnTo>
                      <a:pt x="1760" y="708"/>
                    </a:lnTo>
                    <a:lnTo>
                      <a:pt x="1711" y="508"/>
                    </a:lnTo>
                    <a:lnTo>
                      <a:pt x="1653" y="471"/>
                    </a:lnTo>
                    <a:lnTo>
                      <a:pt x="1768" y="385"/>
                    </a:lnTo>
                    <a:lnTo>
                      <a:pt x="1578" y="285"/>
                    </a:lnTo>
                    <a:lnTo>
                      <a:pt x="1568" y="217"/>
                    </a:lnTo>
                    <a:lnTo>
                      <a:pt x="1568" y="216"/>
                    </a:lnTo>
                    <a:lnTo>
                      <a:pt x="1222" y="2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21" name="Freeform 50">
                <a:extLst>
                  <a:ext uri="{FF2B5EF4-FFF2-40B4-BE49-F238E27FC236}">
                    <a16:creationId xmlns:a16="http://schemas.microsoft.com/office/drawing/2014/main" id="{B1F3BD3B-ECCC-48C8-8F97-104590682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4" y="2021"/>
                <a:ext cx="562" cy="405"/>
              </a:xfrm>
              <a:custGeom>
                <a:avLst/>
                <a:gdLst>
                  <a:gd name="T0" fmla="*/ 1684 w 1684"/>
                  <a:gd name="T1" fmla="*/ 489 h 1215"/>
                  <a:gd name="T2" fmla="*/ 1646 w 1684"/>
                  <a:gd name="T3" fmla="*/ 436 h 1215"/>
                  <a:gd name="T4" fmla="*/ 1466 w 1684"/>
                  <a:gd name="T5" fmla="*/ 368 h 1215"/>
                  <a:gd name="T6" fmla="*/ 1312 w 1684"/>
                  <a:gd name="T7" fmla="*/ 58 h 1215"/>
                  <a:gd name="T8" fmla="*/ 1175 w 1684"/>
                  <a:gd name="T9" fmla="*/ 196 h 1215"/>
                  <a:gd name="T10" fmla="*/ 1075 w 1684"/>
                  <a:gd name="T11" fmla="*/ 111 h 1215"/>
                  <a:gd name="T12" fmla="*/ 1009 w 1684"/>
                  <a:gd name="T13" fmla="*/ 150 h 1215"/>
                  <a:gd name="T14" fmla="*/ 862 w 1684"/>
                  <a:gd name="T15" fmla="*/ 146 h 1215"/>
                  <a:gd name="T16" fmla="*/ 731 w 1684"/>
                  <a:gd name="T17" fmla="*/ 2 h 1215"/>
                  <a:gd name="T18" fmla="*/ 730 w 1684"/>
                  <a:gd name="T19" fmla="*/ 0 h 1215"/>
                  <a:gd name="T20" fmla="*/ 637 w 1684"/>
                  <a:gd name="T21" fmla="*/ 0 h 1215"/>
                  <a:gd name="T22" fmla="*/ 528 w 1684"/>
                  <a:gd name="T23" fmla="*/ 86 h 1215"/>
                  <a:gd name="T24" fmla="*/ 333 w 1684"/>
                  <a:gd name="T25" fmla="*/ 153 h 1215"/>
                  <a:gd name="T26" fmla="*/ 282 w 1684"/>
                  <a:gd name="T27" fmla="*/ 196 h 1215"/>
                  <a:gd name="T28" fmla="*/ 321 w 1684"/>
                  <a:gd name="T29" fmla="*/ 318 h 1215"/>
                  <a:gd name="T30" fmla="*/ 282 w 1684"/>
                  <a:gd name="T31" fmla="*/ 374 h 1215"/>
                  <a:gd name="T32" fmla="*/ 81 w 1684"/>
                  <a:gd name="T33" fmla="*/ 396 h 1215"/>
                  <a:gd name="T34" fmla="*/ 0 w 1684"/>
                  <a:gd name="T35" fmla="*/ 532 h 1215"/>
                  <a:gd name="T36" fmla="*/ 1 w 1684"/>
                  <a:gd name="T37" fmla="*/ 533 h 1215"/>
                  <a:gd name="T38" fmla="*/ 27 w 1684"/>
                  <a:gd name="T39" fmla="*/ 623 h 1215"/>
                  <a:gd name="T40" fmla="*/ 110 w 1684"/>
                  <a:gd name="T41" fmla="*/ 678 h 1215"/>
                  <a:gd name="T42" fmla="*/ 196 w 1684"/>
                  <a:gd name="T43" fmla="*/ 734 h 1215"/>
                  <a:gd name="T44" fmla="*/ 279 w 1684"/>
                  <a:gd name="T45" fmla="*/ 926 h 1215"/>
                  <a:gd name="T46" fmla="*/ 337 w 1684"/>
                  <a:gd name="T47" fmla="*/ 954 h 1215"/>
                  <a:gd name="T48" fmla="*/ 594 w 1684"/>
                  <a:gd name="T49" fmla="*/ 770 h 1215"/>
                  <a:gd name="T50" fmla="*/ 646 w 1684"/>
                  <a:gd name="T51" fmla="*/ 810 h 1215"/>
                  <a:gd name="T52" fmla="*/ 619 w 1684"/>
                  <a:gd name="T53" fmla="*/ 874 h 1215"/>
                  <a:gd name="T54" fmla="*/ 721 w 1684"/>
                  <a:gd name="T55" fmla="*/ 976 h 1215"/>
                  <a:gd name="T56" fmla="*/ 796 w 1684"/>
                  <a:gd name="T57" fmla="*/ 966 h 1215"/>
                  <a:gd name="T58" fmla="*/ 834 w 1684"/>
                  <a:gd name="T59" fmla="*/ 1023 h 1215"/>
                  <a:gd name="T60" fmla="*/ 1135 w 1684"/>
                  <a:gd name="T61" fmla="*/ 1035 h 1215"/>
                  <a:gd name="T62" fmla="*/ 1166 w 1684"/>
                  <a:gd name="T63" fmla="*/ 1108 h 1215"/>
                  <a:gd name="T64" fmla="*/ 1313 w 1684"/>
                  <a:gd name="T65" fmla="*/ 1118 h 1215"/>
                  <a:gd name="T66" fmla="*/ 1395 w 1684"/>
                  <a:gd name="T67" fmla="*/ 1215 h 1215"/>
                  <a:gd name="T68" fmla="*/ 1521 w 1684"/>
                  <a:gd name="T69" fmla="*/ 1106 h 1215"/>
                  <a:gd name="T70" fmla="*/ 1487 w 1684"/>
                  <a:gd name="T71" fmla="*/ 820 h 1215"/>
                  <a:gd name="T72" fmla="*/ 1498 w 1684"/>
                  <a:gd name="T73" fmla="*/ 751 h 1215"/>
                  <a:gd name="T74" fmla="*/ 1588 w 1684"/>
                  <a:gd name="T75" fmla="*/ 723 h 1215"/>
                  <a:gd name="T76" fmla="*/ 1673 w 1684"/>
                  <a:gd name="T77" fmla="*/ 616 h 1215"/>
                  <a:gd name="T78" fmla="*/ 1684 w 1684"/>
                  <a:gd name="T79" fmla="*/ 489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84" h="1215">
                    <a:moveTo>
                      <a:pt x="1684" y="489"/>
                    </a:moveTo>
                    <a:lnTo>
                      <a:pt x="1646" y="436"/>
                    </a:lnTo>
                    <a:lnTo>
                      <a:pt x="1466" y="368"/>
                    </a:lnTo>
                    <a:lnTo>
                      <a:pt x="1312" y="58"/>
                    </a:lnTo>
                    <a:lnTo>
                      <a:pt x="1175" y="196"/>
                    </a:lnTo>
                    <a:lnTo>
                      <a:pt x="1075" y="111"/>
                    </a:lnTo>
                    <a:lnTo>
                      <a:pt x="1009" y="150"/>
                    </a:lnTo>
                    <a:lnTo>
                      <a:pt x="862" y="146"/>
                    </a:lnTo>
                    <a:lnTo>
                      <a:pt x="731" y="2"/>
                    </a:lnTo>
                    <a:lnTo>
                      <a:pt x="730" y="0"/>
                    </a:lnTo>
                    <a:lnTo>
                      <a:pt x="637" y="0"/>
                    </a:lnTo>
                    <a:lnTo>
                      <a:pt x="528" y="86"/>
                    </a:lnTo>
                    <a:lnTo>
                      <a:pt x="333" y="153"/>
                    </a:lnTo>
                    <a:lnTo>
                      <a:pt x="282" y="196"/>
                    </a:lnTo>
                    <a:lnTo>
                      <a:pt x="321" y="318"/>
                    </a:lnTo>
                    <a:lnTo>
                      <a:pt x="282" y="374"/>
                    </a:lnTo>
                    <a:lnTo>
                      <a:pt x="81" y="396"/>
                    </a:lnTo>
                    <a:lnTo>
                      <a:pt x="0" y="532"/>
                    </a:lnTo>
                    <a:lnTo>
                      <a:pt x="1" y="533"/>
                    </a:lnTo>
                    <a:lnTo>
                      <a:pt x="27" y="623"/>
                    </a:lnTo>
                    <a:lnTo>
                      <a:pt x="110" y="678"/>
                    </a:lnTo>
                    <a:lnTo>
                      <a:pt x="196" y="734"/>
                    </a:lnTo>
                    <a:lnTo>
                      <a:pt x="279" y="926"/>
                    </a:lnTo>
                    <a:lnTo>
                      <a:pt x="337" y="954"/>
                    </a:lnTo>
                    <a:lnTo>
                      <a:pt x="594" y="770"/>
                    </a:lnTo>
                    <a:lnTo>
                      <a:pt x="646" y="810"/>
                    </a:lnTo>
                    <a:lnTo>
                      <a:pt x="619" y="874"/>
                    </a:lnTo>
                    <a:lnTo>
                      <a:pt x="721" y="976"/>
                    </a:lnTo>
                    <a:lnTo>
                      <a:pt x="796" y="966"/>
                    </a:lnTo>
                    <a:lnTo>
                      <a:pt x="834" y="1023"/>
                    </a:lnTo>
                    <a:lnTo>
                      <a:pt x="1135" y="1035"/>
                    </a:lnTo>
                    <a:lnTo>
                      <a:pt x="1166" y="1108"/>
                    </a:lnTo>
                    <a:lnTo>
                      <a:pt x="1313" y="1118"/>
                    </a:lnTo>
                    <a:lnTo>
                      <a:pt x="1395" y="1215"/>
                    </a:lnTo>
                    <a:lnTo>
                      <a:pt x="1521" y="1106"/>
                    </a:lnTo>
                    <a:lnTo>
                      <a:pt x="1487" y="820"/>
                    </a:lnTo>
                    <a:lnTo>
                      <a:pt x="1498" y="751"/>
                    </a:lnTo>
                    <a:lnTo>
                      <a:pt x="1588" y="723"/>
                    </a:lnTo>
                    <a:lnTo>
                      <a:pt x="1673" y="616"/>
                    </a:lnTo>
                    <a:lnTo>
                      <a:pt x="1684" y="489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22" name="Freeform 51">
                <a:extLst>
                  <a:ext uri="{FF2B5EF4-FFF2-40B4-BE49-F238E27FC236}">
                    <a16:creationId xmlns:a16="http://schemas.microsoft.com/office/drawing/2014/main" id="{F80B295F-5ADB-4BFA-8E92-EF5E1CD7C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2142"/>
                <a:ext cx="452" cy="414"/>
              </a:xfrm>
              <a:custGeom>
                <a:avLst/>
                <a:gdLst>
                  <a:gd name="T0" fmla="*/ 541 w 1356"/>
                  <a:gd name="T1" fmla="*/ 80 h 1244"/>
                  <a:gd name="T2" fmla="*/ 429 w 1356"/>
                  <a:gd name="T3" fmla="*/ 6 h 1244"/>
                  <a:gd name="T4" fmla="*/ 305 w 1356"/>
                  <a:gd name="T5" fmla="*/ 34 h 1244"/>
                  <a:gd name="T6" fmla="*/ 171 w 1356"/>
                  <a:gd name="T7" fmla="*/ 0 h 1244"/>
                  <a:gd name="T8" fmla="*/ 35 w 1356"/>
                  <a:gd name="T9" fmla="*/ 480 h 1244"/>
                  <a:gd name="T10" fmla="*/ 0 w 1356"/>
                  <a:gd name="T11" fmla="*/ 665 h 1244"/>
                  <a:gd name="T12" fmla="*/ 71 w 1356"/>
                  <a:gd name="T13" fmla="*/ 875 h 1244"/>
                  <a:gd name="T14" fmla="*/ 136 w 1356"/>
                  <a:gd name="T15" fmla="*/ 863 h 1244"/>
                  <a:gd name="T16" fmla="*/ 220 w 1356"/>
                  <a:gd name="T17" fmla="*/ 994 h 1244"/>
                  <a:gd name="T18" fmla="*/ 368 w 1356"/>
                  <a:gd name="T19" fmla="*/ 983 h 1244"/>
                  <a:gd name="T20" fmla="*/ 506 w 1356"/>
                  <a:gd name="T21" fmla="*/ 1029 h 1244"/>
                  <a:gd name="T22" fmla="*/ 575 w 1356"/>
                  <a:gd name="T23" fmla="*/ 911 h 1244"/>
                  <a:gd name="T24" fmla="*/ 641 w 1356"/>
                  <a:gd name="T25" fmla="*/ 897 h 1244"/>
                  <a:gd name="T26" fmla="*/ 896 w 1356"/>
                  <a:gd name="T27" fmla="*/ 1244 h 1244"/>
                  <a:gd name="T28" fmla="*/ 1028 w 1356"/>
                  <a:gd name="T29" fmla="*/ 1091 h 1244"/>
                  <a:gd name="T30" fmla="*/ 1080 w 1356"/>
                  <a:gd name="T31" fmla="*/ 779 h 1244"/>
                  <a:gd name="T32" fmla="*/ 1080 w 1356"/>
                  <a:gd name="T33" fmla="*/ 778 h 1244"/>
                  <a:gd name="T34" fmla="*/ 1063 w 1356"/>
                  <a:gd name="T35" fmla="*/ 565 h 1244"/>
                  <a:gd name="T36" fmla="*/ 1129 w 1356"/>
                  <a:gd name="T37" fmla="*/ 565 h 1244"/>
                  <a:gd name="T38" fmla="*/ 1193 w 1356"/>
                  <a:gd name="T39" fmla="*/ 498 h 1244"/>
                  <a:gd name="T40" fmla="*/ 1186 w 1356"/>
                  <a:gd name="T41" fmla="*/ 499 h 1244"/>
                  <a:gd name="T42" fmla="*/ 1198 w 1356"/>
                  <a:gd name="T43" fmla="*/ 382 h 1244"/>
                  <a:gd name="T44" fmla="*/ 1331 w 1356"/>
                  <a:gd name="T45" fmla="*/ 301 h 1244"/>
                  <a:gd name="T46" fmla="*/ 1356 w 1356"/>
                  <a:gd name="T47" fmla="*/ 141 h 1244"/>
                  <a:gd name="T48" fmla="*/ 1277 w 1356"/>
                  <a:gd name="T49" fmla="*/ 95 h 1244"/>
                  <a:gd name="T50" fmla="*/ 1168 w 1356"/>
                  <a:gd name="T51" fmla="*/ 246 h 1244"/>
                  <a:gd name="T52" fmla="*/ 1043 w 1356"/>
                  <a:gd name="T53" fmla="*/ 320 h 1244"/>
                  <a:gd name="T54" fmla="*/ 953 w 1356"/>
                  <a:gd name="T55" fmla="*/ 324 h 1244"/>
                  <a:gd name="T56" fmla="*/ 944 w 1356"/>
                  <a:gd name="T57" fmla="*/ 261 h 1244"/>
                  <a:gd name="T58" fmla="*/ 867 w 1356"/>
                  <a:gd name="T59" fmla="*/ 224 h 1244"/>
                  <a:gd name="T60" fmla="*/ 775 w 1356"/>
                  <a:gd name="T61" fmla="*/ 324 h 1244"/>
                  <a:gd name="T62" fmla="*/ 707 w 1356"/>
                  <a:gd name="T63" fmla="*/ 327 h 1244"/>
                  <a:gd name="T64" fmla="*/ 706 w 1356"/>
                  <a:gd name="T65" fmla="*/ 258 h 1244"/>
                  <a:gd name="T66" fmla="*/ 638 w 1356"/>
                  <a:gd name="T67" fmla="*/ 258 h 1244"/>
                  <a:gd name="T68" fmla="*/ 541 w 1356"/>
                  <a:gd name="T69" fmla="*/ 80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56" h="1244">
                    <a:moveTo>
                      <a:pt x="541" y="80"/>
                    </a:moveTo>
                    <a:lnTo>
                      <a:pt x="429" y="6"/>
                    </a:lnTo>
                    <a:lnTo>
                      <a:pt x="305" y="34"/>
                    </a:lnTo>
                    <a:lnTo>
                      <a:pt x="171" y="0"/>
                    </a:lnTo>
                    <a:lnTo>
                      <a:pt x="35" y="480"/>
                    </a:lnTo>
                    <a:lnTo>
                      <a:pt x="0" y="665"/>
                    </a:lnTo>
                    <a:lnTo>
                      <a:pt x="71" y="875"/>
                    </a:lnTo>
                    <a:lnTo>
                      <a:pt x="136" y="863"/>
                    </a:lnTo>
                    <a:lnTo>
                      <a:pt x="220" y="994"/>
                    </a:lnTo>
                    <a:lnTo>
                      <a:pt x="368" y="983"/>
                    </a:lnTo>
                    <a:lnTo>
                      <a:pt x="506" y="1029"/>
                    </a:lnTo>
                    <a:lnTo>
                      <a:pt x="575" y="911"/>
                    </a:lnTo>
                    <a:lnTo>
                      <a:pt x="641" y="897"/>
                    </a:lnTo>
                    <a:lnTo>
                      <a:pt x="896" y="1244"/>
                    </a:lnTo>
                    <a:lnTo>
                      <a:pt x="1028" y="1091"/>
                    </a:lnTo>
                    <a:lnTo>
                      <a:pt x="1080" y="779"/>
                    </a:lnTo>
                    <a:lnTo>
                      <a:pt x="1080" y="778"/>
                    </a:lnTo>
                    <a:lnTo>
                      <a:pt x="1063" y="565"/>
                    </a:lnTo>
                    <a:lnTo>
                      <a:pt x="1129" y="565"/>
                    </a:lnTo>
                    <a:lnTo>
                      <a:pt x="1193" y="498"/>
                    </a:lnTo>
                    <a:lnTo>
                      <a:pt x="1186" y="499"/>
                    </a:lnTo>
                    <a:lnTo>
                      <a:pt x="1198" y="382"/>
                    </a:lnTo>
                    <a:lnTo>
                      <a:pt x="1331" y="301"/>
                    </a:lnTo>
                    <a:lnTo>
                      <a:pt x="1356" y="141"/>
                    </a:lnTo>
                    <a:lnTo>
                      <a:pt x="1277" y="95"/>
                    </a:lnTo>
                    <a:lnTo>
                      <a:pt x="1168" y="246"/>
                    </a:lnTo>
                    <a:lnTo>
                      <a:pt x="1043" y="320"/>
                    </a:lnTo>
                    <a:lnTo>
                      <a:pt x="953" y="324"/>
                    </a:lnTo>
                    <a:lnTo>
                      <a:pt x="944" y="261"/>
                    </a:lnTo>
                    <a:lnTo>
                      <a:pt x="867" y="224"/>
                    </a:lnTo>
                    <a:lnTo>
                      <a:pt x="775" y="324"/>
                    </a:lnTo>
                    <a:lnTo>
                      <a:pt x="707" y="327"/>
                    </a:lnTo>
                    <a:lnTo>
                      <a:pt x="706" y="258"/>
                    </a:lnTo>
                    <a:lnTo>
                      <a:pt x="638" y="258"/>
                    </a:lnTo>
                    <a:lnTo>
                      <a:pt x="541" y="80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23" name="Freeform 52">
                <a:extLst>
                  <a:ext uri="{FF2B5EF4-FFF2-40B4-BE49-F238E27FC236}">
                    <a16:creationId xmlns:a16="http://schemas.microsoft.com/office/drawing/2014/main" id="{B27410BA-7994-4549-8D45-7CFF42BEC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1391"/>
                <a:ext cx="518" cy="445"/>
              </a:xfrm>
              <a:custGeom>
                <a:avLst/>
                <a:gdLst>
                  <a:gd name="T0" fmla="*/ 1438 w 1556"/>
                  <a:gd name="T1" fmla="*/ 780 h 1336"/>
                  <a:gd name="T2" fmla="*/ 1554 w 1556"/>
                  <a:gd name="T3" fmla="*/ 726 h 1336"/>
                  <a:gd name="T4" fmla="*/ 1535 w 1556"/>
                  <a:gd name="T5" fmla="*/ 665 h 1336"/>
                  <a:gd name="T6" fmla="*/ 1185 w 1556"/>
                  <a:gd name="T7" fmla="*/ 630 h 1336"/>
                  <a:gd name="T8" fmla="*/ 1143 w 1556"/>
                  <a:gd name="T9" fmla="*/ 681 h 1336"/>
                  <a:gd name="T10" fmla="*/ 1076 w 1556"/>
                  <a:gd name="T11" fmla="*/ 667 h 1336"/>
                  <a:gd name="T12" fmla="*/ 1051 w 1556"/>
                  <a:gd name="T13" fmla="*/ 581 h 1336"/>
                  <a:gd name="T14" fmla="*/ 995 w 1556"/>
                  <a:gd name="T15" fmla="*/ 547 h 1336"/>
                  <a:gd name="T16" fmla="*/ 926 w 1556"/>
                  <a:gd name="T17" fmla="*/ 576 h 1336"/>
                  <a:gd name="T18" fmla="*/ 887 w 1556"/>
                  <a:gd name="T19" fmla="*/ 447 h 1336"/>
                  <a:gd name="T20" fmla="*/ 928 w 1556"/>
                  <a:gd name="T21" fmla="*/ 375 h 1336"/>
                  <a:gd name="T22" fmla="*/ 871 w 1556"/>
                  <a:gd name="T23" fmla="*/ 211 h 1336"/>
                  <a:gd name="T24" fmla="*/ 795 w 1556"/>
                  <a:gd name="T25" fmla="*/ 168 h 1336"/>
                  <a:gd name="T26" fmla="*/ 668 w 1556"/>
                  <a:gd name="T27" fmla="*/ 248 h 1336"/>
                  <a:gd name="T28" fmla="*/ 373 w 1556"/>
                  <a:gd name="T29" fmla="*/ 0 h 1336"/>
                  <a:gd name="T30" fmla="*/ 229 w 1556"/>
                  <a:gd name="T31" fmla="*/ 30 h 1336"/>
                  <a:gd name="T32" fmla="*/ 229 w 1556"/>
                  <a:gd name="T33" fmla="*/ 31 h 1336"/>
                  <a:gd name="T34" fmla="*/ 183 w 1556"/>
                  <a:gd name="T35" fmla="*/ 78 h 1336"/>
                  <a:gd name="T36" fmla="*/ 223 w 1556"/>
                  <a:gd name="T37" fmla="*/ 130 h 1336"/>
                  <a:gd name="T38" fmla="*/ 231 w 1556"/>
                  <a:gd name="T39" fmla="*/ 258 h 1336"/>
                  <a:gd name="T40" fmla="*/ 87 w 1556"/>
                  <a:gd name="T41" fmla="*/ 501 h 1336"/>
                  <a:gd name="T42" fmla="*/ 14 w 1556"/>
                  <a:gd name="T43" fmla="*/ 525 h 1336"/>
                  <a:gd name="T44" fmla="*/ 0 w 1556"/>
                  <a:gd name="T45" fmla="*/ 605 h 1336"/>
                  <a:gd name="T46" fmla="*/ 0 w 1556"/>
                  <a:gd name="T47" fmla="*/ 607 h 1336"/>
                  <a:gd name="T48" fmla="*/ 240 w 1556"/>
                  <a:gd name="T49" fmla="*/ 618 h 1336"/>
                  <a:gd name="T50" fmla="*/ 235 w 1556"/>
                  <a:gd name="T51" fmla="*/ 744 h 1336"/>
                  <a:gd name="T52" fmla="*/ 287 w 1556"/>
                  <a:gd name="T53" fmla="*/ 702 h 1336"/>
                  <a:gd name="T54" fmla="*/ 424 w 1556"/>
                  <a:gd name="T55" fmla="*/ 780 h 1336"/>
                  <a:gd name="T56" fmla="*/ 408 w 1556"/>
                  <a:gd name="T57" fmla="*/ 843 h 1336"/>
                  <a:gd name="T58" fmla="*/ 487 w 1556"/>
                  <a:gd name="T59" fmla="*/ 960 h 1336"/>
                  <a:gd name="T60" fmla="*/ 460 w 1556"/>
                  <a:gd name="T61" fmla="*/ 1169 h 1336"/>
                  <a:gd name="T62" fmla="*/ 514 w 1556"/>
                  <a:gd name="T63" fmla="*/ 1212 h 1336"/>
                  <a:gd name="T64" fmla="*/ 573 w 1556"/>
                  <a:gd name="T65" fmla="*/ 1183 h 1336"/>
                  <a:gd name="T66" fmla="*/ 671 w 1556"/>
                  <a:gd name="T67" fmla="*/ 1336 h 1336"/>
                  <a:gd name="T68" fmla="*/ 809 w 1556"/>
                  <a:gd name="T69" fmla="*/ 1263 h 1336"/>
                  <a:gd name="T70" fmla="*/ 867 w 1556"/>
                  <a:gd name="T71" fmla="*/ 1292 h 1336"/>
                  <a:gd name="T72" fmla="*/ 901 w 1556"/>
                  <a:gd name="T73" fmla="*/ 1232 h 1336"/>
                  <a:gd name="T74" fmla="*/ 1047 w 1556"/>
                  <a:gd name="T75" fmla="*/ 1212 h 1336"/>
                  <a:gd name="T76" fmla="*/ 1167 w 1556"/>
                  <a:gd name="T77" fmla="*/ 1293 h 1336"/>
                  <a:gd name="T78" fmla="*/ 1231 w 1556"/>
                  <a:gd name="T79" fmla="*/ 1296 h 1336"/>
                  <a:gd name="T80" fmla="*/ 1246 w 1556"/>
                  <a:gd name="T81" fmla="*/ 1230 h 1336"/>
                  <a:gd name="T82" fmla="*/ 1469 w 1556"/>
                  <a:gd name="T83" fmla="*/ 1184 h 1336"/>
                  <a:gd name="T84" fmla="*/ 1421 w 1556"/>
                  <a:gd name="T85" fmla="*/ 1050 h 1336"/>
                  <a:gd name="T86" fmla="*/ 1556 w 1556"/>
                  <a:gd name="T87" fmla="*/ 955 h 1336"/>
                  <a:gd name="T88" fmla="*/ 1438 w 1556"/>
                  <a:gd name="T89" fmla="*/ 780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56" h="1336">
                    <a:moveTo>
                      <a:pt x="1438" y="780"/>
                    </a:moveTo>
                    <a:lnTo>
                      <a:pt x="1554" y="726"/>
                    </a:lnTo>
                    <a:lnTo>
                      <a:pt x="1535" y="665"/>
                    </a:lnTo>
                    <a:lnTo>
                      <a:pt x="1185" y="630"/>
                    </a:lnTo>
                    <a:lnTo>
                      <a:pt x="1143" y="681"/>
                    </a:lnTo>
                    <a:lnTo>
                      <a:pt x="1076" y="667"/>
                    </a:lnTo>
                    <a:lnTo>
                      <a:pt x="1051" y="581"/>
                    </a:lnTo>
                    <a:lnTo>
                      <a:pt x="995" y="547"/>
                    </a:lnTo>
                    <a:lnTo>
                      <a:pt x="926" y="576"/>
                    </a:lnTo>
                    <a:lnTo>
                      <a:pt x="887" y="447"/>
                    </a:lnTo>
                    <a:lnTo>
                      <a:pt x="928" y="375"/>
                    </a:lnTo>
                    <a:lnTo>
                      <a:pt x="871" y="211"/>
                    </a:lnTo>
                    <a:lnTo>
                      <a:pt x="795" y="168"/>
                    </a:lnTo>
                    <a:lnTo>
                      <a:pt x="668" y="248"/>
                    </a:lnTo>
                    <a:lnTo>
                      <a:pt x="373" y="0"/>
                    </a:lnTo>
                    <a:lnTo>
                      <a:pt x="229" y="30"/>
                    </a:lnTo>
                    <a:lnTo>
                      <a:pt x="229" y="31"/>
                    </a:lnTo>
                    <a:lnTo>
                      <a:pt x="183" y="78"/>
                    </a:lnTo>
                    <a:lnTo>
                      <a:pt x="223" y="130"/>
                    </a:lnTo>
                    <a:lnTo>
                      <a:pt x="231" y="258"/>
                    </a:lnTo>
                    <a:lnTo>
                      <a:pt x="87" y="501"/>
                    </a:lnTo>
                    <a:lnTo>
                      <a:pt x="14" y="525"/>
                    </a:lnTo>
                    <a:lnTo>
                      <a:pt x="0" y="605"/>
                    </a:lnTo>
                    <a:lnTo>
                      <a:pt x="0" y="607"/>
                    </a:lnTo>
                    <a:lnTo>
                      <a:pt x="240" y="618"/>
                    </a:lnTo>
                    <a:lnTo>
                      <a:pt x="235" y="744"/>
                    </a:lnTo>
                    <a:lnTo>
                      <a:pt x="287" y="702"/>
                    </a:lnTo>
                    <a:lnTo>
                      <a:pt x="424" y="780"/>
                    </a:lnTo>
                    <a:lnTo>
                      <a:pt x="408" y="843"/>
                    </a:lnTo>
                    <a:lnTo>
                      <a:pt x="487" y="960"/>
                    </a:lnTo>
                    <a:lnTo>
                      <a:pt x="460" y="1169"/>
                    </a:lnTo>
                    <a:lnTo>
                      <a:pt x="514" y="1212"/>
                    </a:lnTo>
                    <a:lnTo>
                      <a:pt x="573" y="1183"/>
                    </a:lnTo>
                    <a:lnTo>
                      <a:pt x="671" y="1336"/>
                    </a:lnTo>
                    <a:lnTo>
                      <a:pt x="809" y="1263"/>
                    </a:lnTo>
                    <a:lnTo>
                      <a:pt x="867" y="1292"/>
                    </a:lnTo>
                    <a:lnTo>
                      <a:pt x="901" y="1232"/>
                    </a:lnTo>
                    <a:lnTo>
                      <a:pt x="1047" y="1212"/>
                    </a:lnTo>
                    <a:lnTo>
                      <a:pt x="1167" y="1293"/>
                    </a:lnTo>
                    <a:lnTo>
                      <a:pt x="1231" y="1296"/>
                    </a:lnTo>
                    <a:lnTo>
                      <a:pt x="1246" y="1230"/>
                    </a:lnTo>
                    <a:lnTo>
                      <a:pt x="1469" y="1184"/>
                    </a:lnTo>
                    <a:lnTo>
                      <a:pt x="1421" y="1050"/>
                    </a:lnTo>
                    <a:lnTo>
                      <a:pt x="1556" y="955"/>
                    </a:lnTo>
                    <a:lnTo>
                      <a:pt x="1438" y="78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24" name="Freeform 53">
                <a:extLst>
                  <a:ext uri="{FF2B5EF4-FFF2-40B4-BE49-F238E27FC236}">
                    <a16:creationId xmlns:a16="http://schemas.microsoft.com/office/drawing/2014/main" id="{51C88311-6A87-4FA6-ACDF-0DDE054A2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1" y="1633"/>
                <a:ext cx="419" cy="566"/>
              </a:xfrm>
              <a:custGeom>
                <a:avLst/>
                <a:gdLst>
                  <a:gd name="T0" fmla="*/ 451 w 1256"/>
                  <a:gd name="T1" fmla="*/ 0 h 1698"/>
                  <a:gd name="T2" fmla="*/ 335 w 1256"/>
                  <a:gd name="T3" fmla="*/ 54 h 1698"/>
                  <a:gd name="T4" fmla="*/ 453 w 1256"/>
                  <a:gd name="T5" fmla="*/ 229 h 1698"/>
                  <a:gd name="T6" fmla="*/ 318 w 1256"/>
                  <a:gd name="T7" fmla="*/ 324 h 1698"/>
                  <a:gd name="T8" fmla="*/ 366 w 1256"/>
                  <a:gd name="T9" fmla="*/ 458 h 1698"/>
                  <a:gd name="T10" fmla="*/ 143 w 1256"/>
                  <a:gd name="T11" fmla="*/ 504 h 1698"/>
                  <a:gd name="T12" fmla="*/ 128 w 1256"/>
                  <a:gd name="T13" fmla="*/ 570 h 1698"/>
                  <a:gd name="T14" fmla="*/ 64 w 1256"/>
                  <a:gd name="T15" fmla="*/ 567 h 1698"/>
                  <a:gd name="T16" fmla="*/ 0 w 1256"/>
                  <a:gd name="T17" fmla="*/ 692 h 1698"/>
                  <a:gd name="T18" fmla="*/ 266 w 1256"/>
                  <a:gd name="T19" fmla="*/ 730 h 1698"/>
                  <a:gd name="T20" fmla="*/ 320 w 1256"/>
                  <a:gd name="T21" fmla="*/ 999 h 1698"/>
                  <a:gd name="T22" fmla="*/ 263 w 1256"/>
                  <a:gd name="T23" fmla="*/ 1115 h 1698"/>
                  <a:gd name="T24" fmla="*/ 314 w 1256"/>
                  <a:gd name="T25" fmla="*/ 1167 h 1698"/>
                  <a:gd name="T26" fmla="*/ 283 w 1256"/>
                  <a:gd name="T27" fmla="*/ 1229 h 1698"/>
                  <a:gd name="T28" fmla="*/ 391 w 1256"/>
                  <a:gd name="T29" fmla="*/ 1409 h 1698"/>
                  <a:gd name="T30" fmla="*/ 411 w 1256"/>
                  <a:gd name="T31" fmla="*/ 1613 h 1698"/>
                  <a:gd name="T32" fmla="*/ 378 w 1256"/>
                  <a:gd name="T33" fmla="*/ 1695 h 1698"/>
                  <a:gd name="T34" fmla="*/ 490 w 1256"/>
                  <a:gd name="T35" fmla="*/ 1698 h 1698"/>
                  <a:gd name="T36" fmla="*/ 489 w 1256"/>
                  <a:gd name="T37" fmla="*/ 1697 h 1698"/>
                  <a:gd name="T38" fmla="*/ 570 w 1256"/>
                  <a:gd name="T39" fmla="*/ 1561 h 1698"/>
                  <a:gd name="T40" fmla="*/ 771 w 1256"/>
                  <a:gd name="T41" fmla="*/ 1539 h 1698"/>
                  <a:gd name="T42" fmla="*/ 810 w 1256"/>
                  <a:gd name="T43" fmla="*/ 1483 h 1698"/>
                  <a:gd name="T44" fmla="*/ 771 w 1256"/>
                  <a:gd name="T45" fmla="*/ 1361 h 1698"/>
                  <a:gd name="T46" fmla="*/ 822 w 1256"/>
                  <a:gd name="T47" fmla="*/ 1318 h 1698"/>
                  <a:gd name="T48" fmla="*/ 1017 w 1256"/>
                  <a:gd name="T49" fmla="*/ 1251 h 1698"/>
                  <a:gd name="T50" fmla="*/ 1126 w 1256"/>
                  <a:gd name="T51" fmla="*/ 1165 h 1698"/>
                  <a:gd name="T52" fmla="*/ 1219 w 1256"/>
                  <a:gd name="T53" fmla="*/ 1165 h 1698"/>
                  <a:gd name="T54" fmla="*/ 1220 w 1256"/>
                  <a:gd name="T55" fmla="*/ 1167 h 1698"/>
                  <a:gd name="T56" fmla="*/ 1250 w 1256"/>
                  <a:gd name="T57" fmla="*/ 962 h 1698"/>
                  <a:gd name="T58" fmla="*/ 1256 w 1256"/>
                  <a:gd name="T59" fmla="*/ 828 h 1698"/>
                  <a:gd name="T60" fmla="*/ 1204 w 1256"/>
                  <a:gd name="T61" fmla="*/ 782 h 1698"/>
                  <a:gd name="T62" fmla="*/ 1198 w 1256"/>
                  <a:gd name="T63" fmla="*/ 646 h 1698"/>
                  <a:gd name="T64" fmla="*/ 1126 w 1256"/>
                  <a:gd name="T65" fmla="*/ 473 h 1698"/>
                  <a:gd name="T66" fmla="*/ 1064 w 1256"/>
                  <a:gd name="T67" fmla="*/ 424 h 1698"/>
                  <a:gd name="T68" fmla="*/ 1103 w 1256"/>
                  <a:gd name="T69" fmla="*/ 292 h 1698"/>
                  <a:gd name="T70" fmla="*/ 1058 w 1256"/>
                  <a:gd name="T71" fmla="*/ 142 h 1698"/>
                  <a:gd name="T72" fmla="*/ 850 w 1256"/>
                  <a:gd name="T73" fmla="*/ 180 h 1698"/>
                  <a:gd name="T74" fmla="*/ 762 w 1256"/>
                  <a:gd name="T75" fmla="*/ 71 h 1698"/>
                  <a:gd name="T76" fmla="*/ 451 w 1256"/>
                  <a:gd name="T77" fmla="*/ 0 h 1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56" h="1698">
                    <a:moveTo>
                      <a:pt x="451" y="0"/>
                    </a:moveTo>
                    <a:lnTo>
                      <a:pt x="335" y="54"/>
                    </a:lnTo>
                    <a:lnTo>
                      <a:pt x="453" y="229"/>
                    </a:lnTo>
                    <a:lnTo>
                      <a:pt x="318" y="324"/>
                    </a:lnTo>
                    <a:lnTo>
                      <a:pt x="366" y="458"/>
                    </a:lnTo>
                    <a:lnTo>
                      <a:pt x="143" y="504"/>
                    </a:lnTo>
                    <a:lnTo>
                      <a:pt x="128" y="570"/>
                    </a:lnTo>
                    <a:lnTo>
                      <a:pt x="64" y="567"/>
                    </a:lnTo>
                    <a:lnTo>
                      <a:pt x="0" y="692"/>
                    </a:lnTo>
                    <a:lnTo>
                      <a:pt x="266" y="730"/>
                    </a:lnTo>
                    <a:lnTo>
                      <a:pt x="320" y="999"/>
                    </a:lnTo>
                    <a:lnTo>
                      <a:pt x="263" y="1115"/>
                    </a:lnTo>
                    <a:lnTo>
                      <a:pt x="314" y="1167"/>
                    </a:lnTo>
                    <a:lnTo>
                      <a:pt x="283" y="1229"/>
                    </a:lnTo>
                    <a:lnTo>
                      <a:pt x="391" y="1409"/>
                    </a:lnTo>
                    <a:lnTo>
                      <a:pt x="411" y="1613"/>
                    </a:lnTo>
                    <a:lnTo>
                      <a:pt x="378" y="1695"/>
                    </a:lnTo>
                    <a:lnTo>
                      <a:pt x="490" y="1698"/>
                    </a:lnTo>
                    <a:lnTo>
                      <a:pt x="489" y="1697"/>
                    </a:lnTo>
                    <a:lnTo>
                      <a:pt x="570" y="1561"/>
                    </a:lnTo>
                    <a:lnTo>
                      <a:pt x="771" y="1539"/>
                    </a:lnTo>
                    <a:lnTo>
                      <a:pt x="810" y="1483"/>
                    </a:lnTo>
                    <a:lnTo>
                      <a:pt x="771" y="1361"/>
                    </a:lnTo>
                    <a:lnTo>
                      <a:pt x="822" y="1318"/>
                    </a:lnTo>
                    <a:lnTo>
                      <a:pt x="1017" y="1251"/>
                    </a:lnTo>
                    <a:lnTo>
                      <a:pt x="1126" y="1165"/>
                    </a:lnTo>
                    <a:lnTo>
                      <a:pt x="1219" y="1165"/>
                    </a:lnTo>
                    <a:lnTo>
                      <a:pt x="1220" y="1167"/>
                    </a:lnTo>
                    <a:lnTo>
                      <a:pt x="1250" y="962"/>
                    </a:lnTo>
                    <a:lnTo>
                      <a:pt x="1256" y="828"/>
                    </a:lnTo>
                    <a:lnTo>
                      <a:pt x="1204" y="782"/>
                    </a:lnTo>
                    <a:lnTo>
                      <a:pt x="1198" y="646"/>
                    </a:lnTo>
                    <a:lnTo>
                      <a:pt x="1126" y="473"/>
                    </a:lnTo>
                    <a:lnTo>
                      <a:pt x="1064" y="424"/>
                    </a:lnTo>
                    <a:lnTo>
                      <a:pt x="1103" y="292"/>
                    </a:lnTo>
                    <a:lnTo>
                      <a:pt x="1058" y="142"/>
                    </a:lnTo>
                    <a:lnTo>
                      <a:pt x="850" y="180"/>
                    </a:lnTo>
                    <a:lnTo>
                      <a:pt x="762" y="71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25" name="Freeform 54">
                <a:extLst>
                  <a:ext uri="{FF2B5EF4-FFF2-40B4-BE49-F238E27FC236}">
                    <a16:creationId xmlns:a16="http://schemas.microsoft.com/office/drawing/2014/main" id="{BE944C24-9FDC-41DF-9D2D-2990AED1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1795"/>
                <a:ext cx="430" cy="438"/>
              </a:xfrm>
              <a:custGeom>
                <a:avLst/>
                <a:gdLst>
                  <a:gd name="T0" fmla="*/ 1199 w 1290"/>
                  <a:gd name="T1" fmla="*/ 513 h 1313"/>
                  <a:gd name="T2" fmla="*/ 1145 w 1290"/>
                  <a:gd name="T3" fmla="*/ 244 h 1313"/>
                  <a:gd name="T4" fmla="*/ 879 w 1290"/>
                  <a:gd name="T5" fmla="*/ 206 h 1313"/>
                  <a:gd name="T6" fmla="*/ 943 w 1290"/>
                  <a:gd name="T7" fmla="*/ 81 h 1313"/>
                  <a:gd name="T8" fmla="*/ 823 w 1290"/>
                  <a:gd name="T9" fmla="*/ 0 h 1313"/>
                  <a:gd name="T10" fmla="*/ 677 w 1290"/>
                  <a:gd name="T11" fmla="*/ 20 h 1313"/>
                  <a:gd name="T12" fmla="*/ 643 w 1290"/>
                  <a:gd name="T13" fmla="*/ 80 h 1313"/>
                  <a:gd name="T14" fmla="*/ 585 w 1290"/>
                  <a:gd name="T15" fmla="*/ 51 h 1313"/>
                  <a:gd name="T16" fmla="*/ 447 w 1290"/>
                  <a:gd name="T17" fmla="*/ 124 h 1313"/>
                  <a:gd name="T18" fmla="*/ 470 w 1290"/>
                  <a:gd name="T19" fmla="*/ 237 h 1313"/>
                  <a:gd name="T20" fmla="*/ 413 w 1290"/>
                  <a:gd name="T21" fmla="*/ 286 h 1313"/>
                  <a:gd name="T22" fmla="*/ 353 w 1290"/>
                  <a:gd name="T23" fmla="*/ 366 h 1313"/>
                  <a:gd name="T24" fmla="*/ 299 w 1290"/>
                  <a:gd name="T25" fmla="*/ 327 h 1313"/>
                  <a:gd name="T26" fmla="*/ 182 w 1290"/>
                  <a:gd name="T27" fmla="*/ 389 h 1313"/>
                  <a:gd name="T28" fmla="*/ 107 w 1290"/>
                  <a:gd name="T29" fmla="*/ 662 h 1313"/>
                  <a:gd name="T30" fmla="*/ 129 w 1290"/>
                  <a:gd name="T31" fmla="*/ 724 h 1313"/>
                  <a:gd name="T32" fmla="*/ 0 w 1290"/>
                  <a:gd name="T33" fmla="*/ 736 h 1313"/>
                  <a:gd name="T34" fmla="*/ 48 w 1290"/>
                  <a:gd name="T35" fmla="*/ 805 h 1313"/>
                  <a:gd name="T36" fmla="*/ 30 w 1290"/>
                  <a:gd name="T37" fmla="*/ 938 h 1313"/>
                  <a:gd name="T38" fmla="*/ 137 w 1290"/>
                  <a:gd name="T39" fmla="*/ 1038 h 1313"/>
                  <a:gd name="T40" fmla="*/ 203 w 1290"/>
                  <a:gd name="T41" fmla="*/ 1038 h 1313"/>
                  <a:gd name="T42" fmla="*/ 263 w 1290"/>
                  <a:gd name="T43" fmla="*/ 1163 h 1313"/>
                  <a:gd name="T44" fmla="*/ 321 w 1290"/>
                  <a:gd name="T45" fmla="*/ 1191 h 1313"/>
                  <a:gd name="T46" fmla="*/ 286 w 1290"/>
                  <a:gd name="T47" fmla="*/ 1256 h 1313"/>
                  <a:gd name="T48" fmla="*/ 346 w 1290"/>
                  <a:gd name="T49" fmla="*/ 1281 h 1313"/>
                  <a:gd name="T50" fmla="*/ 479 w 1290"/>
                  <a:gd name="T51" fmla="*/ 1257 h 1313"/>
                  <a:gd name="T52" fmla="*/ 517 w 1290"/>
                  <a:gd name="T53" fmla="*/ 1313 h 1313"/>
                  <a:gd name="T54" fmla="*/ 583 w 1290"/>
                  <a:gd name="T55" fmla="*/ 1247 h 1313"/>
                  <a:gd name="T56" fmla="*/ 846 w 1290"/>
                  <a:gd name="T57" fmla="*/ 1222 h 1313"/>
                  <a:gd name="T58" fmla="*/ 890 w 1290"/>
                  <a:gd name="T59" fmla="*/ 1165 h 1313"/>
                  <a:gd name="T60" fmla="*/ 1193 w 1290"/>
                  <a:gd name="T61" fmla="*/ 1226 h 1313"/>
                  <a:gd name="T62" fmla="*/ 1257 w 1290"/>
                  <a:gd name="T63" fmla="*/ 1209 h 1313"/>
                  <a:gd name="T64" fmla="*/ 1290 w 1290"/>
                  <a:gd name="T65" fmla="*/ 1127 h 1313"/>
                  <a:gd name="T66" fmla="*/ 1270 w 1290"/>
                  <a:gd name="T67" fmla="*/ 923 h 1313"/>
                  <a:gd name="T68" fmla="*/ 1162 w 1290"/>
                  <a:gd name="T69" fmla="*/ 743 h 1313"/>
                  <a:gd name="T70" fmla="*/ 1193 w 1290"/>
                  <a:gd name="T71" fmla="*/ 681 h 1313"/>
                  <a:gd name="T72" fmla="*/ 1142 w 1290"/>
                  <a:gd name="T73" fmla="*/ 629 h 1313"/>
                  <a:gd name="T74" fmla="*/ 1199 w 1290"/>
                  <a:gd name="T75" fmla="*/ 5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0" h="1313">
                    <a:moveTo>
                      <a:pt x="1199" y="513"/>
                    </a:moveTo>
                    <a:lnTo>
                      <a:pt x="1145" y="244"/>
                    </a:lnTo>
                    <a:lnTo>
                      <a:pt x="879" y="206"/>
                    </a:lnTo>
                    <a:lnTo>
                      <a:pt x="943" y="81"/>
                    </a:lnTo>
                    <a:lnTo>
                      <a:pt x="823" y="0"/>
                    </a:lnTo>
                    <a:lnTo>
                      <a:pt x="677" y="20"/>
                    </a:lnTo>
                    <a:lnTo>
                      <a:pt x="643" y="80"/>
                    </a:lnTo>
                    <a:lnTo>
                      <a:pt x="585" y="51"/>
                    </a:lnTo>
                    <a:lnTo>
                      <a:pt x="447" y="124"/>
                    </a:lnTo>
                    <a:lnTo>
                      <a:pt x="470" y="237"/>
                    </a:lnTo>
                    <a:lnTo>
                      <a:pt x="413" y="286"/>
                    </a:lnTo>
                    <a:lnTo>
                      <a:pt x="353" y="366"/>
                    </a:lnTo>
                    <a:lnTo>
                      <a:pt x="299" y="327"/>
                    </a:lnTo>
                    <a:lnTo>
                      <a:pt x="182" y="389"/>
                    </a:lnTo>
                    <a:lnTo>
                      <a:pt x="107" y="662"/>
                    </a:lnTo>
                    <a:lnTo>
                      <a:pt x="129" y="724"/>
                    </a:lnTo>
                    <a:lnTo>
                      <a:pt x="0" y="736"/>
                    </a:lnTo>
                    <a:lnTo>
                      <a:pt x="48" y="805"/>
                    </a:lnTo>
                    <a:lnTo>
                      <a:pt x="30" y="938"/>
                    </a:lnTo>
                    <a:lnTo>
                      <a:pt x="137" y="1038"/>
                    </a:lnTo>
                    <a:lnTo>
                      <a:pt x="203" y="1038"/>
                    </a:lnTo>
                    <a:lnTo>
                      <a:pt x="263" y="1163"/>
                    </a:lnTo>
                    <a:lnTo>
                      <a:pt x="321" y="1191"/>
                    </a:lnTo>
                    <a:lnTo>
                      <a:pt x="286" y="1256"/>
                    </a:lnTo>
                    <a:lnTo>
                      <a:pt x="346" y="1281"/>
                    </a:lnTo>
                    <a:lnTo>
                      <a:pt x="479" y="1257"/>
                    </a:lnTo>
                    <a:lnTo>
                      <a:pt x="517" y="1313"/>
                    </a:lnTo>
                    <a:lnTo>
                      <a:pt x="583" y="1247"/>
                    </a:lnTo>
                    <a:lnTo>
                      <a:pt x="846" y="1222"/>
                    </a:lnTo>
                    <a:lnTo>
                      <a:pt x="890" y="1165"/>
                    </a:lnTo>
                    <a:lnTo>
                      <a:pt x="1193" y="1226"/>
                    </a:lnTo>
                    <a:lnTo>
                      <a:pt x="1257" y="1209"/>
                    </a:lnTo>
                    <a:lnTo>
                      <a:pt x="1290" y="1127"/>
                    </a:lnTo>
                    <a:lnTo>
                      <a:pt x="1270" y="923"/>
                    </a:lnTo>
                    <a:lnTo>
                      <a:pt x="1162" y="743"/>
                    </a:lnTo>
                    <a:lnTo>
                      <a:pt x="1193" y="681"/>
                    </a:lnTo>
                    <a:lnTo>
                      <a:pt x="1142" y="629"/>
                    </a:lnTo>
                    <a:lnTo>
                      <a:pt x="1199" y="51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26" name="Freeform 55">
                <a:extLst>
                  <a:ext uri="{FF2B5EF4-FFF2-40B4-BE49-F238E27FC236}">
                    <a16:creationId xmlns:a16="http://schemas.microsoft.com/office/drawing/2014/main" id="{0629B968-8E51-42D9-A80E-C9273D753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2183"/>
                <a:ext cx="404" cy="370"/>
              </a:xfrm>
              <a:custGeom>
                <a:avLst/>
                <a:gdLst>
                  <a:gd name="T0" fmla="*/ 781 w 1212"/>
                  <a:gd name="T1" fmla="*/ 44 h 1108"/>
                  <a:gd name="T2" fmla="*/ 717 w 1212"/>
                  <a:gd name="T3" fmla="*/ 61 h 1108"/>
                  <a:gd name="T4" fmla="*/ 414 w 1212"/>
                  <a:gd name="T5" fmla="*/ 0 h 1108"/>
                  <a:gd name="T6" fmla="*/ 370 w 1212"/>
                  <a:gd name="T7" fmla="*/ 57 h 1108"/>
                  <a:gd name="T8" fmla="*/ 107 w 1212"/>
                  <a:gd name="T9" fmla="*/ 82 h 1108"/>
                  <a:gd name="T10" fmla="*/ 41 w 1212"/>
                  <a:gd name="T11" fmla="*/ 148 h 1108"/>
                  <a:gd name="T12" fmla="*/ 69 w 1212"/>
                  <a:gd name="T13" fmla="*/ 208 h 1108"/>
                  <a:gd name="T14" fmla="*/ 0 w 1212"/>
                  <a:gd name="T15" fmla="*/ 330 h 1108"/>
                  <a:gd name="T16" fmla="*/ 153 w 1212"/>
                  <a:gd name="T17" fmla="*/ 555 h 1108"/>
                  <a:gd name="T18" fmla="*/ 193 w 1212"/>
                  <a:gd name="T19" fmla="*/ 674 h 1108"/>
                  <a:gd name="T20" fmla="*/ 174 w 1212"/>
                  <a:gd name="T21" fmla="*/ 752 h 1108"/>
                  <a:gd name="T22" fmla="*/ 239 w 1212"/>
                  <a:gd name="T23" fmla="*/ 786 h 1108"/>
                  <a:gd name="T24" fmla="*/ 241 w 1212"/>
                  <a:gd name="T25" fmla="*/ 852 h 1108"/>
                  <a:gd name="T26" fmla="*/ 389 w 1212"/>
                  <a:gd name="T27" fmla="*/ 863 h 1108"/>
                  <a:gd name="T28" fmla="*/ 498 w 1212"/>
                  <a:gd name="T29" fmla="*/ 931 h 1108"/>
                  <a:gd name="T30" fmla="*/ 512 w 1212"/>
                  <a:gd name="T31" fmla="*/ 1068 h 1108"/>
                  <a:gd name="T32" fmla="*/ 672 w 1212"/>
                  <a:gd name="T33" fmla="*/ 990 h 1108"/>
                  <a:gd name="T34" fmla="*/ 930 w 1212"/>
                  <a:gd name="T35" fmla="*/ 1108 h 1108"/>
                  <a:gd name="T36" fmla="*/ 983 w 1212"/>
                  <a:gd name="T37" fmla="*/ 1048 h 1108"/>
                  <a:gd name="T38" fmla="*/ 1045 w 1212"/>
                  <a:gd name="T39" fmla="*/ 1068 h 1108"/>
                  <a:gd name="T40" fmla="*/ 1100 w 1212"/>
                  <a:gd name="T41" fmla="*/ 1013 h 1108"/>
                  <a:gd name="T42" fmla="*/ 998 w 1212"/>
                  <a:gd name="T43" fmla="*/ 886 h 1108"/>
                  <a:gd name="T44" fmla="*/ 1212 w 1212"/>
                  <a:gd name="T45" fmla="*/ 689 h 1108"/>
                  <a:gd name="T46" fmla="*/ 1160 w 1212"/>
                  <a:gd name="T47" fmla="*/ 534 h 1108"/>
                  <a:gd name="T48" fmla="*/ 1171 w 1212"/>
                  <a:gd name="T49" fmla="*/ 440 h 1108"/>
                  <a:gd name="T50" fmla="*/ 1088 w 1212"/>
                  <a:gd name="T51" fmla="*/ 248 h 1108"/>
                  <a:gd name="T52" fmla="*/ 1002 w 1212"/>
                  <a:gd name="T53" fmla="*/ 192 h 1108"/>
                  <a:gd name="T54" fmla="*/ 919 w 1212"/>
                  <a:gd name="T55" fmla="*/ 137 h 1108"/>
                  <a:gd name="T56" fmla="*/ 893 w 1212"/>
                  <a:gd name="T57" fmla="*/ 47 h 1108"/>
                  <a:gd name="T58" fmla="*/ 781 w 1212"/>
                  <a:gd name="T59" fmla="*/ 44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12" h="1108">
                    <a:moveTo>
                      <a:pt x="781" y="44"/>
                    </a:moveTo>
                    <a:lnTo>
                      <a:pt x="717" y="61"/>
                    </a:lnTo>
                    <a:lnTo>
                      <a:pt x="414" y="0"/>
                    </a:lnTo>
                    <a:lnTo>
                      <a:pt x="370" y="57"/>
                    </a:lnTo>
                    <a:lnTo>
                      <a:pt x="107" y="82"/>
                    </a:lnTo>
                    <a:lnTo>
                      <a:pt x="41" y="148"/>
                    </a:lnTo>
                    <a:lnTo>
                      <a:pt x="69" y="208"/>
                    </a:lnTo>
                    <a:lnTo>
                      <a:pt x="0" y="330"/>
                    </a:lnTo>
                    <a:lnTo>
                      <a:pt x="153" y="555"/>
                    </a:lnTo>
                    <a:lnTo>
                      <a:pt x="193" y="674"/>
                    </a:lnTo>
                    <a:lnTo>
                      <a:pt x="174" y="752"/>
                    </a:lnTo>
                    <a:lnTo>
                      <a:pt x="239" y="786"/>
                    </a:lnTo>
                    <a:lnTo>
                      <a:pt x="241" y="852"/>
                    </a:lnTo>
                    <a:lnTo>
                      <a:pt x="389" y="863"/>
                    </a:lnTo>
                    <a:lnTo>
                      <a:pt x="498" y="931"/>
                    </a:lnTo>
                    <a:lnTo>
                      <a:pt x="512" y="1068"/>
                    </a:lnTo>
                    <a:lnTo>
                      <a:pt x="672" y="990"/>
                    </a:lnTo>
                    <a:lnTo>
                      <a:pt x="930" y="1108"/>
                    </a:lnTo>
                    <a:lnTo>
                      <a:pt x="983" y="1048"/>
                    </a:lnTo>
                    <a:lnTo>
                      <a:pt x="1045" y="1068"/>
                    </a:lnTo>
                    <a:lnTo>
                      <a:pt x="1100" y="1013"/>
                    </a:lnTo>
                    <a:lnTo>
                      <a:pt x="998" y="886"/>
                    </a:lnTo>
                    <a:lnTo>
                      <a:pt x="1212" y="689"/>
                    </a:lnTo>
                    <a:lnTo>
                      <a:pt x="1160" y="534"/>
                    </a:lnTo>
                    <a:lnTo>
                      <a:pt x="1171" y="440"/>
                    </a:lnTo>
                    <a:lnTo>
                      <a:pt x="1088" y="248"/>
                    </a:lnTo>
                    <a:lnTo>
                      <a:pt x="1002" y="192"/>
                    </a:lnTo>
                    <a:lnTo>
                      <a:pt x="919" y="137"/>
                    </a:lnTo>
                    <a:lnTo>
                      <a:pt x="893" y="47"/>
                    </a:lnTo>
                    <a:lnTo>
                      <a:pt x="781" y="44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27" name="Freeform 56">
                <a:extLst>
                  <a:ext uri="{FF2B5EF4-FFF2-40B4-BE49-F238E27FC236}">
                    <a16:creationId xmlns:a16="http://schemas.microsoft.com/office/drawing/2014/main" id="{87948A52-2D2C-4F88-83CF-593BB1FB8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62"/>
                <a:ext cx="358" cy="486"/>
              </a:xfrm>
              <a:custGeom>
                <a:avLst/>
                <a:gdLst>
                  <a:gd name="T0" fmla="*/ 92 w 1073"/>
                  <a:gd name="T1" fmla="*/ 97 h 1457"/>
                  <a:gd name="T2" fmla="*/ 126 w 1073"/>
                  <a:gd name="T3" fmla="*/ 383 h 1457"/>
                  <a:gd name="T4" fmla="*/ 0 w 1073"/>
                  <a:gd name="T5" fmla="*/ 492 h 1457"/>
                  <a:gd name="T6" fmla="*/ 57 w 1073"/>
                  <a:gd name="T7" fmla="*/ 555 h 1457"/>
                  <a:gd name="T8" fmla="*/ 9 w 1073"/>
                  <a:gd name="T9" fmla="*/ 699 h 1457"/>
                  <a:gd name="T10" fmla="*/ 117 w 1073"/>
                  <a:gd name="T11" fmla="*/ 877 h 1457"/>
                  <a:gd name="T12" fmla="*/ 221 w 1073"/>
                  <a:gd name="T13" fmla="*/ 963 h 1457"/>
                  <a:gd name="T14" fmla="*/ 284 w 1073"/>
                  <a:gd name="T15" fmla="*/ 1135 h 1457"/>
                  <a:gd name="T16" fmla="*/ 216 w 1073"/>
                  <a:gd name="T17" fmla="*/ 1298 h 1457"/>
                  <a:gd name="T18" fmla="*/ 279 w 1073"/>
                  <a:gd name="T19" fmla="*/ 1280 h 1457"/>
                  <a:gd name="T20" fmla="*/ 332 w 1073"/>
                  <a:gd name="T21" fmla="*/ 1326 h 1457"/>
                  <a:gd name="T22" fmla="*/ 396 w 1073"/>
                  <a:gd name="T23" fmla="*/ 1316 h 1457"/>
                  <a:gd name="T24" fmla="*/ 540 w 1073"/>
                  <a:gd name="T25" fmla="*/ 1248 h 1457"/>
                  <a:gd name="T26" fmla="*/ 678 w 1073"/>
                  <a:gd name="T27" fmla="*/ 1299 h 1457"/>
                  <a:gd name="T28" fmla="*/ 693 w 1073"/>
                  <a:gd name="T29" fmla="*/ 1426 h 1457"/>
                  <a:gd name="T30" fmla="*/ 754 w 1073"/>
                  <a:gd name="T31" fmla="*/ 1403 h 1457"/>
                  <a:gd name="T32" fmla="*/ 804 w 1073"/>
                  <a:gd name="T33" fmla="*/ 1457 h 1457"/>
                  <a:gd name="T34" fmla="*/ 884 w 1073"/>
                  <a:gd name="T35" fmla="*/ 1438 h 1457"/>
                  <a:gd name="T36" fmla="*/ 958 w 1073"/>
                  <a:gd name="T37" fmla="*/ 1327 h 1457"/>
                  <a:gd name="T38" fmla="*/ 1073 w 1073"/>
                  <a:gd name="T39" fmla="*/ 1265 h 1457"/>
                  <a:gd name="T40" fmla="*/ 1073 w 1073"/>
                  <a:gd name="T41" fmla="*/ 1163 h 1457"/>
                  <a:gd name="T42" fmla="*/ 1069 w 1073"/>
                  <a:gd name="T43" fmla="*/ 1138 h 1457"/>
                  <a:gd name="T44" fmla="*/ 1070 w 1073"/>
                  <a:gd name="T45" fmla="*/ 1138 h 1457"/>
                  <a:gd name="T46" fmla="*/ 965 w 1073"/>
                  <a:gd name="T47" fmla="*/ 1079 h 1457"/>
                  <a:gd name="T48" fmla="*/ 945 w 1073"/>
                  <a:gd name="T49" fmla="*/ 1010 h 1457"/>
                  <a:gd name="T50" fmla="*/ 809 w 1073"/>
                  <a:gd name="T51" fmla="*/ 962 h 1457"/>
                  <a:gd name="T52" fmla="*/ 703 w 1073"/>
                  <a:gd name="T53" fmla="*/ 866 h 1457"/>
                  <a:gd name="T54" fmla="*/ 678 w 1073"/>
                  <a:gd name="T55" fmla="*/ 799 h 1457"/>
                  <a:gd name="T56" fmla="*/ 707 w 1073"/>
                  <a:gd name="T57" fmla="*/ 741 h 1457"/>
                  <a:gd name="T58" fmla="*/ 654 w 1073"/>
                  <a:gd name="T59" fmla="*/ 703 h 1457"/>
                  <a:gd name="T60" fmla="*/ 694 w 1073"/>
                  <a:gd name="T61" fmla="*/ 569 h 1457"/>
                  <a:gd name="T62" fmla="*/ 573 w 1073"/>
                  <a:gd name="T63" fmla="*/ 414 h 1457"/>
                  <a:gd name="T64" fmla="*/ 611 w 1073"/>
                  <a:gd name="T65" fmla="*/ 217 h 1457"/>
                  <a:gd name="T66" fmla="*/ 723 w 1073"/>
                  <a:gd name="T67" fmla="*/ 137 h 1457"/>
                  <a:gd name="T68" fmla="*/ 674 w 1073"/>
                  <a:gd name="T69" fmla="*/ 68 h 1457"/>
                  <a:gd name="T70" fmla="*/ 674 w 1073"/>
                  <a:gd name="T71" fmla="*/ 70 h 1457"/>
                  <a:gd name="T72" fmla="*/ 543 w 1073"/>
                  <a:gd name="T73" fmla="*/ 158 h 1457"/>
                  <a:gd name="T74" fmla="*/ 495 w 1073"/>
                  <a:gd name="T75" fmla="*/ 109 h 1457"/>
                  <a:gd name="T76" fmla="*/ 311 w 1073"/>
                  <a:gd name="T77" fmla="*/ 143 h 1457"/>
                  <a:gd name="T78" fmla="*/ 193 w 1073"/>
                  <a:gd name="T79" fmla="*/ 68 h 1457"/>
                  <a:gd name="T80" fmla="*/ 193 w 1073"/>
                  <a:gd name="T81" fmla="*/ 0 h 1457"/>
                  <a:gd name="T82" fmla="*/ 103 w 1073"/>
                  <a:gd name="T83" fmla="*/ 28 h 1457"/>
                  <a:gd name="T84" fmla="*/ 92 w 1073"/>
                  <a:gd name="T85" fmla="*/ 97 h 1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3" h="1457">
                    <a:moveTo>
                      <a:pt x="92" y="97"/>
                    </a:moveTo>
                    <a:lnTo>
                      <a:pt x="126" y="383"/>
                    </a:lnTo>
                    <a:lnTo>
                      <a:pt x="0" y="492"/>
                    </a:lnTo>
                    <a:lnTo>
                      <a:pt x="57" y="555"/>
                    </a:lnTo>
                    <a:lnTo>
                      <a:pt x="9" y="699"/>
                    </a:lnTo>
                    <a:lnTo>
                      <a:pt x="117" y="877"/>
                    </a:lnTo>
                    <a:lnTo>
                      <a:pt x="221" y="963"/>
                    </a:lnTo>
                    <a:lnTo>
                      <a:pt x="284" y="1135"/>
                    </a:lnTo>
                    <a:lnTo>
                      <a:pt x="216" y="1298"/>
                    </a:lnTo>
                    <a:lnTo>
                      <a:pt x="279" y="1280"/>
                    </a:lnTo>
                    <a:lnTo>
                      <a:pt x="332" y="1326"/>
                    </a:lnTo>
                    <a:lnTo>
                      <a:pt x="396" y="1316"/>
                    </a:lnTo>
                    <a:lnTo>
                      <a:pt x="540" y="1248"/>
                    </a:lnTo>
                    <a:lnTo>
                      <a:pt x="678" y="1299"/>
                    </a:lnTo>
                    <a:lnTo>
                      <a:pt x="693" y="1426"/>
                    </a:lnTo>
                    <a:lnTo>
                      <a:pt x="754" y="1403"/>
                    </a:lnTo>
                    <a:lnTo>
                      <a:pt x="804" y="1457"/>
                    </a:lnTo>
                    <a:lnTo>
                      <a:pt x="884" y="1438"/>
                    </a:lnTo>
                    <a:lnTo>
                      <a:pt x="958" y="1327"/>
                    </a:lnTo>
                    <a:lnTo>
                      <a:pt x="1073" y="1265"/>
                    </a:lnTo>
                    <a:lnTo>
                      <a:pt x="1073" y="1163"/>
                    </a:lnTo>
                    <a:lnTo>
                      <a:pt x="1069" y="1138"/>
                    </a:lnTo>
                    <a:lnTo>
                      <a:pt x="1070" y="1138"/>
                    </a:lnTo>
                    <a:lnTo>
                      <a:pt x="965" y="1079"/>
                    </a:lnTo>
                    <a:lnTo>
                      <a:pt x="945" y="1010"/>
                    </a:lnTo>
                    <a:lnTo>
                      <a:pt x="809" y="962"/>
                    </a:lnTo>
                    <a:lnTo>
                      <a:pt x="703" y="866"/>
                    </a:lnTo>
                    <a:lnTo>
                      <a:pt x="678" y="799"/>
                    </a:lnTo>
                    <a:lnTo>
                      <a:pt x="707" y="741"/>
                    </a:lnTo>
                    <a:lnTo>
                      <a:pt x="654" y="703"/>
                    </a:lnTo>
                    <a:lnTo>
                      <a:pt x="694" y="569"/>
                    </a:lnTo>
                    <a:lnTo>
                      <a:pt x="573" y="414"/>
                    </a:lnTo>
                    <a:lnTo>
                      <a:pt x="611" y="217"/>
                    </a:lnTo>
                    <a:lnTo>
                      <a:pt x="723" y="137"/>
                    </a:lnTo>
                    <a:lnTo>
                      <a:pt x="674" y="68"/>
                    </a:lnTo>
                    <a:lnTo>
                      <a:pt x="674" y="70"/>
                    </a:lnTo>
                    <a:lnTo>
                      <a:pt x="543" y="158"/>
                    </a:lnTo>
                    <a:lnTo>
                      <a:pt x="495" y="109"/>
                    </a:lnTo>
                    <a:lnTo>
                      <a:pt x="311" y="143"/>
                    </a:lnTo>
                    <a:lnTo>
                      <a:pt x="193" y="68"/>
                    </a:lnTo>
                    <a:lnTo>
                      <a:pt x="193" y="0"/>
                    </a:lnTo>
                    <a:lnTo>
                      <a:pt x="103" y="28"/>
                    </a:lnTo>
                    <a:lnTo>
                      <a:pt x="92" y="97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28" name="Freeform 57">
                <a:extLst>
                  <a:ext uri="{FF2B5EF4-FFF2-40B4-BE49-F238E27FC236}">
                    <a16:creationId xmlns:a16="http://schemas.microsoft.com/office/drawing/2014/main" id="{D42FD499-3A2C-4B6D-9A47-87F5F5C1F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278"/>
                <a:ext cx="524" cy="454"/>
              </a:xfrm>
              <a:custGeom>
                <a:avLst/>
                <a:gdLst>
                  <a:gd name="T0" fmla="*/ 690 w 1573"/>
                  <a:gd name="T1" fmla="*/ 196 h 1362"/>
                  <a:gd name="T2" fmla="*/ 615 w 1573"/>
                  <a:gd name="T3" fmla="*/ 206 h 1362"/>
                  <a:gd name="T4" fmla="*/ 513 w 1573"/>
                  <a:gd name="T5" fmla="*/ 104 h 1362"/>
                  <a:gd name="T6" fmla="*/ 540 w 1573"/>
                  <a:gd name="T7" fmla="*/ 40 h 1362"/>
                  <a:gd name="T8" fmla="*/ 488 w 1573"/>
                  <a:gd name="T9" fmla="*/ 0 h 1362"/>
                  <a:gd name="T10" fmla="*/ 231 w 1573"/>
                  <a:gd name="T11" fmla="*/ 184 h 1362"/>
                  <a:gd name="T12" fmla="*/ 173 w 1573"/>
                  <a:gd name="T13" fmla="*/ 156 h 1362"/>
                  <a:gd name="T14" fmla="*/ 162 w 1573"/>
                  <a:gd name="T15" fmla="*/ 250 h 1362"/>
                  <a:gd name="T16" fmla="*/ 214 w 1573"/>
                  <a:gd name="T17" fmla="*/ 405 h 1362"/>
                  <a:gd name="T18" fmla="*/ 0 w 1573"/>
                  <a:gd name="T19" fmla="*/ 602 h 1362"/>
                  <a:gd name="T20" fmla="*/ 102 w 1573"/>
                  <a:gd name="T21" fmla="*/ 729 h 1362"/>
                  <a:gd name="T22" fmla="*/ 130 w 1573"/>
                  <a:gd name="T23" fmla="*/ 856 h 1362"/>
                  <a:gd name="T24" fmla="*/ 90 w 1573"/>
                  <a:gd name="T25" fmla="*/ 912 h 1362"/>
                  <a:gd name="T26" fmla="*/ 118 w 1573"/>
                  <a:gd name="T27" fmla="*/ 1094 h 1362"/>
                  <a:gd name="T28" fmla="*/ 291 w 1573"/>
                  <a:gd name="T29" fmla="*/ 1173 h 1362"/>
                  <a:gd name="T30" fmla="*/ 325 w 1573"/>
                  <a:gd name="T31" fmla="*/ 1232 h 1362"/>
                  <a:gd name="T32" fmla="*/ 479 w 1573"/>
                  <a:gd name="T33" fmla="*/ 1237 h 1362"/>
                  <a:gd name="T34" fmla="*/ 629 w 1573"/>
                  <a:gd name="T35" fmla="*/ 1362 h 1362"/>
                  <a:gd name="T36" fmla="*/ 713 w 1573"/>
                  <a:gd name="T37" fmla="*/ 1267 h 1362"/>
                  <a:gd name="T38" fmla="*/ 714 w 1573"/>
                  <a:gd name="T39" fmla="*/ 1266 h 1362"/>
                  <a:gd name="T40" fmla="*/ 933 w 1573"/>
                  <a:gd name="T41" fmla="*/ 1193 h 1362"/>
                  <a:gd name="T42" fmla="*/ 1129 w 1573"/>
                  <a:gd name="T43" fmla="*/ 1194 h 1362"/>
                  <a:gd name="T44" fmla="*/ 1250 w 1573"/>
                  <a:gd name="T45" fmla="*/ 1268 h 1362"/>
                  <a:gd name="T46" fmla="*/ 1505 w 1573"/>
                  <a:gd name="T47" fmla="*/ 1251 h 1362"/>
                  <a:gd name="T48" fmla="*/ 1573 w 1573"/>
                  <a:gd name="T49" fmla="*/ 1088 h 1362"/>
                  <a:gd name="T50" fmla="*/ 1510 w 1573"/>
                  <a:gd name="T51" fmla="*/ 916 h 1362"/>
                  <a:gd name="T52" fmla="*/ 1406 w 1573"/>
                  <a:gd name="T53" fmla="*/ 830 h 1362"/>
                  <a:gd name="T54" fmla="*/ 1298 w 1573"/>
                  <a:gd name="T55" fmla="*/ 652 h 1362"/>
                  <a:gd name="T56" fmla="*/ 1346 w 1573"/>
                  <a:gd name="T57" fmla="*/ 508 h 1362"/>
                  <a:gd name="T58" fmla="*/ 1289 w 1573"/>
                  <a:gd name="T59" fmla="*/ 445 h 1362"/>
                  <a:gd name="T60" fmla="*/ 1207 w 1573"/>
                  <a:gd name="T61" fmla="*/ 348 h 1362"/>
                  <a:gd name="T62" fmla="*/ 1060 w 1573"/>
                  <a:gd name="T63" fmla="*/ 338 h 1362"/>
                  <a:gd name="T64" fmla="*/ 1029 w 1573"/>
                  <a:gd name="T65" fmla="*/ 265 h 1362"/>
                  <a:gd name="T66" fmla="*/ 728 w 1573"/>
                  <a:gd name="T67" fmla="*/ 253 h 1362"/>
                  <a:gd name="T68" fmla="*/ 690 w 1573"/>
                  <a:gd name="T69" fmla="*/ 196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3" h="1362">
                    <a:moveTo>
                      <a:pt x="690" y="196"/>
                    </a:moveTo>
                    <a:lnTo>
                      <a:pt x="615" y="206"/>
                    </a:lnTo>
                    <a:lnTo>
                      <a:pt x="513" y="104"/>
                    </a:lnTo>
                    <a:lnTo>
                      <a:pt x="540" y="40"/>
                    </a:lnTo>
                    <a:lnTo>
                      <a:pt x="488" y="0"/>
                    </a:lnTo>
                    <a:lnTo>
                      <a:pt x="231" y="184"/>
                    </a:lnTo>
                    <a:lnTo>
                      <a:pt x="173" y="156"/>
                    </a:lnTo>
                    <a:lnTo>
                      <a:pt x="162" y="250"/>
                    </a:lnTo>
                    <a:lnTo>
                      <a:pt x="214" y="405"/>
                    </a:lnTo>
                    <a:lnTo>
                      <a:pt x="0" y="602"/>
                    </a:lnTo>
                    <a:lnTo>
                      <a:pt x="102" y="729"/>
                    </a:lnTo>
                    <a:lnTo>
                      <a:pt x="130" y="856"/>
                    </a:lnTo>
                    <a:lnTo>
                      <a:pt x="90" y="912"/>
                    </a:lnTo>
                    <a:lnTo>
                      <a:pt x="118" y="1094"/>
                    </a:lnTo>
                    <a:lnTo>
                      <a:pt x="291" y="1173"/>
                    </a:lnTo>
                    <a:lnTo>
                      <a:pt x="325" y="1232"/>
                    </a:lnTo>
                    <a:lnTo>
                      <a:pt x="479" y="1237"/>
                    </a:lnTo>
                    <a:lnTo>
                      <a:pt x="629" y="1362"/>
                    </a:lnTo>
                    <a:lnTo>
                      <a:pt x="713" y="1267"/>
                    </a:lnTo>
                    <a:lnTo>
                      <a:pt x="714" y="1266"/>
                    </a:lnTo>
                    <a:lnTo>
                      <a:pt x="933" y="1193"/>
                    </a:lnTo>
                    <a:lnTo>
                      <a:pt x="1129" y="1194"/>
                    </a:lnTo>
                    <a:lnTo>
                      <a:pt x="1250" y="1268"/>
                    </a:lnTo>
                    <a:lnTo>
                      <a:pt x="1505" y="1251"/>
                    </a:lnTo>
                    <a:lnTo>
                      <a:pt x="1573" y="1088"/>
                    </a:lnTo>
                    <a:lnTo>
                      <a:pt x="1510" y="916"/>
                    </a:lnTo>
                    <a:lnTo>
                      <a:pt x="1406" y="830"/>
                    </a:lnTo>
                    <a:lnTo>
                      <a:pt x="1298" y="652"/>
                    </a:lnTo>
                    <a:lnTo>
                      <a:pt x="1346" y="508"/>
                    </a:lnTo>
                    <a:lnTo>
                      <a:pt x="1289" y="445"/>
                    </a:lnTo>
                    <a:lnTo>
                      <a:pt x="1207" y="348"/>
                    </a:lnTo>
                    <a:lnTo>
                      <a:pt x="1060" y="338"/>
                    </a:lnTo>
                    <a:lnTo>
                      <a:pt x="1029" y="265"/>
                    </a:lnTo>
                    <a:lnTo>
                      <a:pt x="728" y="253"/>
                    </a:lnTo>
                    <a:lnTo>
                      <a:pt x="690" y="196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29" name="Freeform 58">
                <a:extLst>
                  <a:ext uri="{FF2B5EF4-FFF2-40B4-BE49-F238E27FC236}">
                    <a16:creationId xmlns:a16="http://schemas.microsoft.com/office/drawing/2014/main" id="{D131E42C-0A94-4852-8756-9453FAFC0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2513"/>
                <a:ext cx="430" cy="386"/>
              </a:xfrm>
              <a:custGeom>
                <a:avLst/>
                <a:gdLst>
                  <a:gd name="T0" fmla="*/ 1287 w 1291"/>
                  <a:gd name="T1" fmla="*/ 150 h 1156"/>
                  <a:gd name="T2" fmla="*/ 1259 w 1291"/>
                  <a:gd name="T3" fmla="*/ 23 h 1156"/>
                  <a:gd name="T4" fmla="*/ 1204 w 1291"/>
                  <a:gd name="T5" fmla="*/ 78 h 1156"/>
                  <a:gd name="T6" fmla="*/ 1142 w 1291"/>
                  <a:gd name="T7" fmla="*/ 58 h 1156"/>
                  <a:gd name="T8" fmla="*/ 1089 w 1291"/>
                  <a:gd name="T9" fmla="*/ 118 h 1156"/>
                  <a:gd name="T10" fmla="*/ 831 w 1291"/>
                  <a:gd name="T11" fmla="*/ 0 h 1156"/>
                  <a:gd name="T12" fmla="*/ 671 w 1291"/>
                  <a:gd name="T13" fmla="*/ 78 h 1156"/>
                  <a:gd name="T14" fmla="*/ 469 w 1291"/>
                  <a:gd name="T15" fmla="*/ 168 h 1156"/>
                  <a:gd name="T16" fmla="*/ 358 w 1291"/>
                  <a:gd name="T17" fmla="*/ 275 h 1156"/>
                  <a:gd name="T18" fmla="*/ 226 w 1291"/>
                  <a:gd name="T19" fmla="*/ 304 h 1156"/>
                  <a:gd name="T20" fmla="*/ 119 w 1291"/>
                  <a:gd name="T21" fmla="*/ 396 h 1156"/>
                  <a:gd name="T22" fmla="*/ 61 w 1291"/>
                  <a:gd name="T23" fmla="*/ 369 h 1156"/>
                  <a:gd name="T24" fmla="*/ 24 w 1291"/>
                  <a:gd name="T25" fmla="*/ 430 h 1156"/>
                  <a:gd name="T26" fmla="*/ 90 w 1291"/>
                  <a:gd name="T27" fmla="*/ 539 h 1156"/>
                  <a:gd name="T28" fmla="*/ 7 w 1291"/>
                  <a:gd name="T29" fmla="*/ 645 h 1156"/>
                  <a:gd name="T30" fmla="*/ 46 w 1291"/>
                  <a:gd name="T31" fmla="*/ 713 h 1156"/>
                  <a:gd name="T32" fmla="*/ 0 w 1291"/>
                  <a:gd name="T33" fmla="*/ 754 h 1156"/>
                  <a:gd name="T34" fmla="*/ 53 w 1291"/>
                  <a:gd name="T35" fmla="*/ 788 h 1156"/>
                  <a:gd name="T36" fmla="*/ 58 w 1291"/>
                  <a:gd name="T37" fmla="*/ 857 h 1156"/>
                  <a:gd name="T38" fmla="*/ 132 w 1291"/>
                  <a:gd name="T39" fmla="*/ 873 h 1156"/>
                  <a:gd name="T40" fmla="*/ 213 w 1291"/>
                  <a:gd name="T41" fmla="*/ 1034 h 1156"/>
                  <a:gd name="T42" fmla="*/ 398 w 1291"/>
                  <a:gd name="T43" fmla="*/ 1017 h 1156"/>
                  <a:gd name="T44" fmla="*/ 553 w 1291"/>
                  <a:gd name="T45" fmla="*/ 1156 h 1156"/>
                  <a:gd name="T46" fmla="*/ 674 w 1291"/>
                  <a:gd name="T47" fmla="*/ 1095 h 1156"/>
                  <a:gd name="T48" fmla="*/ 829 w 1291"/>
                  <a:gd name="T49" fmla="*/ 1098 h 1156"/>
                  <a:gd name="T50" fmla="*/ 830 w 1291"/>
                  <a:gd name="T51" fmla="*/ 1098 h 1156"/>
                  <a:gd name="T52" fmla="*/ 905 w 1291"/>
                  <a:gd name="T53" fmla="*/ 1055 h 1156"/>
                  <a:gd name="T54" fmla="*/ 871 w 1291"/>
                  <a:gd name="T55" fmla="*/ 978 h 1156"/>
                  <a:gd name="T56" fmla="*/ 942 w 1291"/>
                  <a:gd name="T57" fmla="*/ 952 h 1156"/>
                  <a:gd name="T58" fmla="*/ 948 w 1291"/>
                  <a:gd name="T59" fmla="*/ 872 h 1156"/>
                  <a:gd name="T60" fmla="*/ 1002 w 1291"/>
                  <a:gd name="T61" fmla="*/ 829 h 1156"/>
                  <a:gd name="T62" fmla="*/ 959 w 1291"/>
                  <a:gd name="T63" fmla="*/ 777 h 1156"/>
                  <a:gd name="T64" fmla="*/ 1134 w 1291"/>
                  <a:gd name="T65" fmla="*/ 560 h 1156"/>
                  <a:gd name="T66" fmla="*/ 1149 w 1291"/>
                  <a:gd name="T67" fmla="*/ 480 h 1156"/>
                  <a:gd name="T68" fmla="*/ 1291 w 1291"/>
                  <a:gd name="T69" fmla="*/ 526 h 1156"/>
                  <a:gd name="T70" fmla="*/ 1275 w 1291"/>
                  <a:gd name="T71" fmla="*/ 388 h 1156"/>
                  <a:gd name="T72" fmla="*/ 1247 w 1291"/>
                  <a:gd name="T73" fmla="*/ 206 h 1156"/>
                  <a:gd name="T74" fmla="*/ 1287 w 1291"/>
                  <a:gd name="T75" fmla="*/ 150 h 1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1" h="1156">
                    <a:moveTo>
                      <a:pt x="1287" y="150"/>
                    </a:moveTo>
                    <a:lnTo>
                      <a:pt x="1259" y="23"/>
                    </a:lnTo>
                    <a:lnTo>
                      <a:pt x="1204" y="78"/>
                    </a:lnTo>
                    <a:lnTo>
                      <a:pt x="1142" y="58"/>
                    </a:lnTo>
                    <a:lnTo>
                      <a:pt x="1089" y="118"/>
                    </a:lnTo>
                    <a:lnTo>
                      <a:pt x="831" y="0"/>
                    </a:lnTo>
                    <a:lnTo>
                      <a:pt x="671" y="78"/>
                    </a:lnTo>
                    <a:lnTo>
                      <a:pt x="469" y="168"/>
                    </a:lnTo>
                    <a:lnTo>
                      <a:pt x="358" y="275"/>
                    </a:lnTo>
                    <a:lnTo>
                      <a:pt x="226" y="304"/>
                    </a:lnTo>
                    <a:lnTo>
                      <a:pt x="119" y="396"/>
                    </a:lnTo>
                    <a:lnTo>
                      <a:pt x="61" y="369"/>
                    </a:lnTo>
                    <a:lnTo>
                      <a:pt x="24" y="430"/>
                    </a:lnTo>
                    <a:lnTo>
                      <a:pt x="90" y="539"/>
                    </a:lnTo>
                    <a:lnTo>
                      <a:pt x="7" y="645"/>
                    </a:lnTo>
                    <a:lnTo>
                      <a:pt x="46" y="713"/>
                    </a:lnTo>
                    <a:lnTo>
                      <a:pt x="0" y="754"/>
                    </a:lnTo>
                    <a:lnTo>
                      <a:pt x="53" y="788"/>
                    </a:lnTo>
                    <a:lnTo>
                      <a:pt x="58" y="857"/>
                    </a:lnTo>
                    <a:lnTo>
                      <a:pt x="132" y="873"/>
                    </a:lnTo>
                    <a:lnTo>
                      <a:pt x="213" y="1034"/>
                    </a:lnTo>
                    <a:lnTo>
                      <a:pt x="398" y="1017"/>
                    </a:lnTo>
                    <a:lnTo>
                      <a:pt x="553" y="1156"/>
                    </a:lnTo>
                    <a:lnTo>
                      <a:pt x="674" y="1095"/>
                    </a:lnTo>
                    <a:lnTo>
                      <a:pt x="829" y="1098"/>
                    </a:lnTo>
                    <a:lnTo>
                      <a:pt x="830" y="1098"/>
                    </a:lnTo>
                    <a:lnTo>
                      <a:pt x="905" y="1055"/>
                    </a:lnTo>
                    <a:lnTo>
                      <a:pt x="871" y="978"/>
                    </a:lnTo>
                    <a:lnTo>
                      <a:pt x="942" y="952"/>
                    </a:lnTo>
                    <a:lnTo>
                      <a:pt x="948" y="872"/>
                    </a:lnTo>
                    <a:lnTo>
                      <a:pt x="1002" y="829"/>
                    </a:lnTo>
                    <a:lnTo>
                      <a:pt x="959" y="777"/>
                    </a:lnTo>
                    <a:lnTo>
                      <a:pt x="1134" y="560"/>
                    </a:lnTo>
                    <a:lnTo>
                      <a:pt x="1149" y="480"/>
                    </a:lnTo>
                    <a:lnTo>
                      <a:pt x="1291" y="526"/>
                    </a:lnTo>
                    <a:lnTo>
                      <a:pt x="1275" y="388"/>
                    </a:lnTo>
                    <a:lnTo>
                      <a:pt x="1247" y="206"/>
                    </a:lnTo>
                    <a:lnTo>
                      <a:pt x="1287" y="150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30" name="Freeform 59">
                <a:extLst>
                  <a:ext uri="{FF2B5EF4-FFF2-40B4-BE49-F238E27FC236}">
                    <a16:creationId xmlns:a16="http://schemas.microsoft.com/office/drawing/2014/main" id="{C44419F3-2914-4BCB-95A1-BAC2E30BD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2643"/>
                <a:ext cx="436" cy="407"/>
              </a:xfrm>
              <a:custGeom>
                <a:avLst/>
                <a:gdLst>
                  <a:gd name="T0" fmla="*/ 807 w 1306"/>
                  <a:gd name="T1" fmla="*/ 143 h 1221"/>
                  <a:gd name="T2" fmla="*/ 653 w 1306"/>
                  <a:gd name="T3" fmla="*/ 138 h 1221"/>
                  <a:gd name="T4" fmla="*/ 619 w 1306"/>
                  <a:gd name="T5" fmla="*/ 79 h 1221"/>
                  <a:gd name="T6" fmla="*/ 446 w 1306"/>
                  <a:gd name="T7" fmla="*/ 0 h 1221"/>
                  <a:gd name="T8" fmla="*/ 462 w 1306"/>
                  <a:gd name="T9" fmla="*/ 138 h 1221"/>
                  <a:gd name="T10" fmla="*/ 320 w 1306"/>
                  <a:gd name="T11" fmla="*/ 92 h 1221"/>
                  <a:gd name="T12" fmla="*/ 305 w 1306"/>
                  <a:gd name="T13" fmla="*/ 172 h 1221"/>
                  <a:gd name="T14" fmla="*/ 130 w 1306"/>
                  <a:gd name="T15" fmla="*/ 389 h 1221"/>
                  <a:gd name="T16" fmla="*/ 173 w 1306"/>
                  <a:gd name="T17" fmla="*/ 441 h 1221"/>
                  <a:gd name="T18" fmla="*/ 119 w 1306"/>
                  <a:gd name="T19" fmla="*/ 484 h 1221"/>
                  <a:gd name="T20" fmla="*/ 113 w 1306"/>
                  <a:gd name="T21" fmla="*/ 564 h 1221"/>
                  <a:gd name="T22" fmla="*/ 42 w 1306"/>
                  <a:gd name="T23" fmla="*/ 590 h 1221"/>
                  <a:gd name="T24" fmla="*/ 76 w 1306"/>
                  <a:gd name="T25" fmla="*/ 667 h 1221"/>
                  <a:gd name="T26" fmla="*/ 1 w 1306"/>
                  <a:gd name="T27" fmla="*/ 710 h 1221"/>
                  <a:gd name="T28" fmla="*/ 0 w 1306"/>
                  <a:gd name="T29" fmla="*/ 710 h 1221"/>
                  <a:gd name="T30" fmla="*/ 22 w 1306"/>
                  <a:gd name="T31" fmla="*/ 836 h 1221"/>
                  <a:gd name="T32" fmla="*/ 111 w 1306"/>
                  <a:gd name="T33" fmla="*/ 973 h 1221"/>
                  <a:gd name="T34" fmla="*/ 70 w 1306"/>
                  <a:gd name="T35" fmla="*/ 1105 h 1221"/>
                  <a:gd name="T36" fmla="*/ 146 w 1306"/>
                  <a:gd name="T37" fmla="*/ 1221 h 1221"/>
                  <a:gd name="T38" fmla="*/ 265 w 1306"/>
                  <a:gd name="T39" fmla="*/ 1147 h 1221"/>
                  <a:gd name="T40" fmla="*/ 411 w 1306"/>
                  <a:gd name="T41" fmla="*/ 1182 h 1221"/>
                  <a:gd name="T42" fmla="*/ 498 w 1306"/>
                  <a:gd name="T43" fmla="*/ 1071 h 1221"/>
                  <a:gd name="T44" fmla="*/ 567 w 1306"/>
                  <a:gd name="T45" fmla="*/ 863 h 1221"/>
                  <a:gd name="T46" fmla="*/ 676 w 1306"/>
                  <a:gd name="T47" fmla="*/ 766 h 1221"/>
                  <a:gd name="T48" fmla="*/ 796 w 1306"/>
                  <a:gd name="T49" fmla="*/ 857 h 1221"/>
                  <a:gd name="T50" fmla="*/ 824 w 1306"/>
                  <a:gd name="T51" fmla="*/ 955 h 1221"/>
                  <a:gd name="T52" fmla="*/ 880 w 1306"/>
                  <a:gd name="T53" fmla="*/ 991 h 1221"/>
                  <a:gd name="T54" fmla="*/ 868 w 1306"/>
                  <a:gd name="T55" fmla="*/ 1059 h 1221"/>
                  <a:gd name="T56" fmla="*/ 928 w 1306"/>
                  <a:gd name="T57" fmla="*/ 1178 h 1221"/>
                  <a:gd name="T58" fmla="*/ 1087 w 1306"/>
                  <a:gd name="T59" fmla="*/ 813 h 1221"/>
                  <a:gd name="T60" fmla="*/ 1127 w 1306"/>
                  <a:gd name="T61" fmla="*/ 864 h 1221"/>
                  <a:gd name="T62" fmla="*/ 1282 w 1306"/>
                  <a:gd name="T63" fmla="*/ 735 h 1221"/>
                  <a:gd name="T64" fmla="*/ 1306 w 1306"/>
                  <a:gd name="T65" fmla="*/ 712 h 1221"/>
                  <a:gd name="T66" fmla="*/ 1226 w 1306"/>
                  <a:gd name="T67" fmla="*/ 528 h 1221"/>
                  <a:gd name="T68" fmla="*/ 1304 w 1306"/>
                  <a:gd name="T69" fmla="*/ 523 h 1221"/>
                  <a:gd name="T70" fmla="*/ 1243 w 1306"/>
                  <a:gd name="T71" fmla="*/ 497 h 1221"/>
                  <a:gd name="T72" fmla="*/ 1168 w 1306"/>
                  <a:gd name="T73" fmla="*/ 297 h 1221"/>
                  <a:gd name="T74" fmla="*/ 1042 w 1306"/>
                  <a:gd name="T75" fmla="*/ 263 h 1221"/>
                  <a:gd name="T76" fmla="*/ 1042 w 1306"/>
                  <a:gd name="T77" fmla="*/ 172 h 1221"/>
                  <a:gd name="T78" fmla="*/ 1041 w 1306"/>
                  <a:gd name="T79" fmla="*/ 173 h 1221"/>
                  <a:gd name="T80" fmla="*/ 957 w 1306"/>
                  <a:gd name="T81" fmla="*/ 268 h 1221"/>
                  <a:gd name="T82" fmla="*/ 807 w 1306"/>
                  <a:gd name="T83" fmla="*/ 143 h 1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06" h="1221">
                    <a:moveTo>
                      <a:pt x="807" y="143"/>
                    </a:moveTo>
                    <a:lnTo>
                      <a:pt x="653" y="138"/>
                    </a:lnTo>
                    <a:lnTo>
                      <a:pt x="619" y="79"/>
                    </a:lnTo>
                    <a:lnTo>
                      <a:pt x="446" y="0"/>
                    </a:lnTo>
                    <a:lnTo>
                      <a:pt x="462" y="138"/>
                    </a:lnTo>
                    <a:lnTo>
                      <a:pt x="320" y="92"/>
                    </a:lnTo>
                    <a:lnTo>
                      <a:pt x="305" y="172"/>
                    </a:lnTo>
                    <a:lnTo>
                      <a:pt x="130" y="389"/>
                    </a:lnTo>
                    <a:lnTo>
                      <a:pt x="173" y="441"/>
                    </a:lnTo>
                    <a:lnTo>
                      <a:pt x="119" y="484"/>
                    </a:lnTo>
                    <a:lnTo>
                      <a:pt x="113" y="564"/>
                    </a:lnTo>
                    <a:lnTo>
                      <a:pt x="42" y="590"/>
                    </a:lnTo>
                    <a:lnTo>
                      <a:pt x="76" y="667"/>
                    </a:lnTo>
                    <a:lnTo>
                      <a:pt x="1" y="710"/>
                    </a:lnTo>
                    <a:lnTo>
                      <a:pt x="0" y="710"/>
                    </a:lnTo>
                    <a:lnTo>
                      <a:pt x="22" y="836"/>
                    </a:lnTo>
                    <a:lnTo>
                      <a:pt x="111" y="973"/>
                    </a:lnTo>
                    <a:lnTo>
                      <a:pt x="70" y="1105"/>
                    </a:lnTo>
                    <a:lnTo>
                      <a:pt x="146" y="1221"/>
                    </a:lnTo>
                    <a:lnTo>
                      <a:pt x="265" y="1147"/>
                    </a:lnTo>
                    <a:lnTo>
                      <a:pt x="411" y="1182"/>
                    </a:lnTo>
                    <a:lnTo>
                      <a:pt x="498" y="1071"/>
                    </a:lnTo>
                    <a:lnTo>
                      <a:pt x="567" y="863"/>
                    </a:lnTo>
                    <a:lnTo>
                      <a:pt x="676" y="766"/>
                    </a:lnTo>
                    <a:lnTo>
                      <a:pt x="796" y="857"/>
                    </a:lnTo>
                    <a:lnTo>
                      <a:pt x="824" y="955"/>
                    </a:lnTo>
                    <a:lnTo>
                      <a:pt x="880" y="991"/>
                    </a:lnTo>
                    <a:lnTo>
                      <a:pt x="868" y="1059"/>
                    </a:lnTo>
                    <a:lnTo>
                      <a:pt x="928" y="1178"/>
                    </a:lnTo>
                    <a:lnTo>
                      <a:pt x="1087" y="813"/>
                    </a:lnTo>
                    <a:lnTo>
                      <a:pt x="1127" y="864"/>
                    </a:lnTo>
                    <a:lnTo>
                      <a:pt x="1282" y="735"/>
                    </a:lnTo>
                    <a:lnTo>
                      <a:pt x="1306" y="712"/>
                    </a:lnTo>
                    <a:lnTo>
                      <a:pt x="1226" y="528"/>
                    </a:lnTo>
                    <a:lnTo>
                      <a:pt x="1304" y="523"/>
                    </a:lnTo>
                    <a:lnTo>
                      <a:pt x="1243" y="497"/>
                    </a:lnTo>
                    <a:lnTo>
                      <a:pt x="1168" y="297"/>
                    </a:lnTo>
                    <a:lnTo>
                      <a:pt x="1042" y="263"/>
                    </a:lnTo>
                    <a:lnTo>
                      <a:pt x="1042" y="172"/>
                    </a:lnTo>
                    <a:lnTo>
                      <a:pt x="1041" y="173"/>
                    </a:lnTo>
                    <a:lnTo>
                      <a:pt x="957" y="268"/>
                    </a:lnTo>
                    <a:lnTo>
                      <a:pt x="807" y="143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31" name="Freeform 60">
                <a:extLst>
                  <a:ext uri="{FF2B5EF4-FFF2-40B4-BE49-F238E27FC236}">
                    <a16:creationId xmlns:a16="http://schemas.microsoft.com/office/drawing/2014/main" id="{951ADA7A-0E35-4441-A007-73A7A52FE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1" y="2852"/>
                <a:ext cx="408" cy="377"/>
              </a:xfrm>
              <a:custGeom>
                <a:avLst/>
                <a:gdLst>
                  <a:gd name="T0" fmla="*/ 1189 w 1224"/>
                  <a:gd name="T1" fmla="*/ 344 h 1131"/>
                  <a:gd name="T2" fmla="*/ 1100 w 1224"/>
                  <a:gd name="T3" fmla="*/ 207 h 1131"/>
                  <a:gd name="T4" fmla="*/ 1078 w 1224"/>
                  <a:gd name="T5" fmla="*/ 81 h 1131"/>
                  <a:gd name="T6" fmla="*/ 923 w 1224"/>
                  <a:gd name="T7" fmla="*/ 78 h 1131"/>
                  <a:gd name="T8" fmla="*/ 802 w 1224"/>
                  <a:gd name="T9" fmla="*/ 139 h 1131"/>
                  <a:gd name="T10" fmla="*/ 647 w 1224"/>
                  <a:gd name="T11" fmla="*/ 0 h 1131"/>
                  <a:gd name="T12" fmla="*/ 462 w 1224"/>
                  <a:gd name="T13" fmla="*/ 17 h 1131"/>
                  <a:gd name="T14" fmla="*/ 446 w 1224"/>
                  <a:gd name="T15" fmla="*/ 132 h 1131"/>
                  <a:gd name="T16" fmla="*/ 414 w 1224"/>
                  <a:gd name="T17" fmla="*/ 255 h 1131"/>
                  <a:gd name="T18" fmla="*/ 310 w 1224"/>
                  <a:gd name="T19" fmla="*/ 328 h 1131"/>
                  <a:gd name="T20" fmla="*/ 324 w 1224"/>
                  <a:gd name="T21" fmla="*/ 410 h 1131"/>
                  <a:gd name="T22" fmla="*/ 185 w 1224"/>
                  <a:gd name="T23" fmla="*/ 489 h 1131"/>
                  <a:gd name="T24" fmla="*/ 78 w 1224"/>
                  <a:gd name="T25" fmla="*/ 636 h 1131"/>
                  <a:gd name="T26" fmla="*/ 0 w 1224"/>
                  <a:gd name="T27" fmla="*/ 708 h 1131"/>
                  <a:gd name="T28" fmla="*/ 61 w 1224"/>
                  <a:gd name="T29" fmla="*/ 918 h 1131"/>
                  <a:gd name="T30" fmla="*/ 132 w 1224"/>
                  <a:gd name="T31" fmla="*/ 907 h 1131"/>
                  <a:gd name="T32" fmla="*/ 84 w 1224"/>
                  <a:gd name="T33" fmla="*/ 960 h 1131"/>
                  <a:gd name="T34" fmla="*/ 187 w 1224"/>
                  <a:gd name="T35" fmla="*/ 1050 h 1131"/>
                  <a:gd name="T36" fmla="*/ 249 w 1224"/>
                  <a:gd name="T37" fmla="*/ 1075 h 1131"/>
                  <a:gd name="T38" fmla="*/ 304 w 1224"/>
                  <a:gd name="T39" fmla="*/ 1040 h 1131"/>
                  <a:gd name="T40" fmla="*/ 316 w 1224"/>
                  <a:gd name="T41" fmla="*/ 1131 h 1131"/>
                  <a:gd name="T42" fmla="*/ 516 w 1224"/>
                  <a:gd name="T43" fmla="*/ 1075 h 1131"/>
                  <a:gd name="T44" fmla="*/ 577 w 1224"/>
                  <a:gd name="T45" fmla="*/ 1126 h 1131"/>
                  <a:gd name="T46" fmla="*/ 749 w 1224"/>
                  <a:gd name="T47" fmla="*/ 1000 h 1131"/>
                  <a:gd name="T48" fmla="*/ 891 w 1224"/>
                  <a:gd name="T49" fmla="*/ 982 h 1131"/>
                  <a:gd name="T50" fmla="*/ 872 w 1224"/>
                  <a:gd name="T51" fmla="*/ 773 h 1131"/>
                  <a:gd name="T52" fmla="*/ 1048 w 1224"/>
                  <a:gd name="T53" fmla="*/ 658 h 1131"/>
                  <a:gd name="T54" fmla="*/ 1184 w 1224"/>
                  <a:gd name="T55" fmla="*/ 627 h 1131"/>
                  <a:gd name="T56" fmla="*/ 1223 w 1224"/>
                  <a:gd name="T57" fmla="*/ 592 h 1131"/>
                  <a:gd name="T58" fmla="*/ 1224 w 1224"/>
                  <a:gd name="T59" fmla="*/ 592 h 1131"/>
                  <a:gd name="T60" fmla="*/ 1148 w 1224"/>
                  <a:gd name="T61" fmla="*/ 476 h 1131"/>
                  <a:gd name="T62" fmla="*/ 1189 w 1224"/>
                  <a:gd name="T63" fmla="*/ 344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24" h="1131">
                    <a:moveTo>
                      <a:pt x="1189" y="344"/>
                    </a:moveTo>
                    <a:lnTo>
                      <a:pt x="1100" y="207"/>
                    </a:lnTo>
                    <a:lnTo>
                      <a:pt x="1078" y="81"/>
                    </a:lnTo>
                    <a:lnTo>
                      <a:pt x="923" y="78"/>
                    </a:lnTo>
                    <a:lnTo>
                      <a:pt x="802" y="139"/>
                    </a:lnTo>
                    <a:lnTo>
                      <a:pt x="647" y="0"/>
                    </a:lnTo>
                    <a:lnTo>
                      <a:pt x="462" y="17"/>
                    </a:lnTo>
                    <a:lnTo>
                      <a:pt x="446" y="132"/>
                    </a:lnTo>
                    <a:lnTo>
                      <a:pt x="414" y="255"/>
                    </a:lnTo>
                    <a:lnTo>
                      <a:pt x="310" y="328"/>
                    </a:lnTo>
                    <a:lnTo>
                      <a:pt x="324" y="410"/>
                    </a:lnTo>
                    <a:lnTo>
                      <a:pt x="185" y="489"/>
                    </a:lnTo>
                    <a:lnTo>
                      <a:pt x="78" y="636"/>
                    </a:lnTo>
                    <a:lnTo>
                      <a:pt x="0" y="708"/>
                    </a:lnTo>
                    <a:lnTo>
                      <a:pt x="61" y="918"/>
                    </a:lnTo>
                    <a:lnTo>
                      <a:pt x="132" y="907"/>
                    </a:lnTo>
                    <a:lnTo>
                      <a:pt x="84" y="960"/>
                    </a:lnTo>
                    <a:lnTo>
                      <a:pt x="187" y="1050"/>
                    </a:lnTo>
                    <a:lnTo>
                      <a:pt x="249" y="1075"/>
                    </a:lnTo>
                    <a:lnTo>
                      <a:pt x="304" y="1040"/>
                    </a:lnTo>
                    <a:lnTo>
                      <a:pt x="316" y="1131"/>
                    </a:lnTo>
                    <a:lnTo>
                      <a:pt x="516" y="1075"/>
                    </a:lnTo>
                    <a:lnTo>
                      <a:pt x="577" y="1126"/>
                    </a:lnTo>
                    <a:lnTo>
                      <a:pt x="749" y="1000"/>
                    </a:lnTo>
                    <a:lnTo>
                      <a:pt x="891" y="982"/>
                    </a:lnTo>
                    <a:lnTo>
                      <a:pt x="872" y="773"/>
                    </a:lnTo>
                    <a:lnTo>
                      <a:pt x="1048" y="658"/>
                    </a:lnTo>
                    <a:lnTo>
                      <a:pt x="1184" y="627"/>
                    </a:lnTo>
                    <a:lnTo>
                      <a:pt x="1223" y="592"/>
                    </a:lnTo>
                    <a:lnTo>
                      <a:pt x="1224" y="592"/>
                    </a:lnTo>
                    <a:lnTo>
                      <a:pt x="1148" y="476"/>
                    </a:lnTo>
                    <a:lnTo>
                      <a:pt x="1189" y="344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32" name="Freeform 61">
                <a:extLst>
                  <a:ext uri="{FF2B5EF4-FFF2-40B4-BE49-F238E27FC236}">
                    <a16:creationId xmlns:a16="http://schemas.microsoft.com/office/drawing/2014/main" id="{A76125DC-7A95-4578-BB78-A3941FB9D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2898"/>
                <a:ext cx="540" cy="586"/>
              </a:xfrm>
              <a:custGeom>
                <a:avLst/>
                <a:gdLst>
                  <a:gd name="T0" fmla="*/ 1086 w 1620"/>
                  <a:gd name="T1" fmla="*/ 225 h 1757"/>
                  <a:gd name="T2" fmla="*/ 1030 w 1620"/>
                  <a:gd name="T3" fmla="*/ 189 h 1757"/>
                  <a:gd name="T4" fmla="*/ 1002 w 1620"/>
                  <a:gd name="T5" fmla="*/ 91 h 1757"/>
                  <a:gd name="T6" fmla="*/ 882 w 1620"/>
                  <a:gd name="T7" fmla="*/ 0 h 1757"/>
                  <a:gd name="T8" fmla="*/ 773 w 1620"/>
                  <a:gd name="T9" fmla="*/ 97 h 1757"/>
                  <a:gd name="T10" fmla="*/ 704 w 1620"/>
                  <a:gd name="T11" fmla="*/ 305 h 1757"/>
                  <a:gd name="T12" fmla="*/ 617 w 1620"/>
                  <a:gd name="T13" fmla="*/ 416 h 1757"/>
                  <a:gd name="T14" fmla="*/ 471 w 1620"/>
                  <a:gd name="T15" fmla="*/ 381 h 1757"/>
                  <a:gd name="T16" fmla="*/ 352 w 1620"/>
                  <a:gd name="T17" fmla="*/ 455 h 1757"/>
                  <a:gd name="T18" fmla="*/ 351 w 1620"/>
                  <a:gd name="T19" fmla="*/ 455 h 1757"/>
                  <a:gd name="T20" fmla="*/ 312 w 1620"/>
                  <a:gd name="T21" fmla="*/ 490 h 1757"/>
                  <a:gd name="T22" fmla="*/ 176 w 1620"/>
                  <a:gd name="T23" fmla="*/ 521 h 1757"/>
                  <a:gd name="T24" fmla="*/ 0 w 1620"/>
                  <a:gd name="T25" fmla="*/ 636 h 1757"/>
                  <a:gd name="T26" fmla="*/ 19 w 1620"/>
                  <a:gd name="T27" fmla="*/ 845 h 1757"/>
                  <a:gd name="T28" fmla="*/ 20 w 1620"/>
                  <a:gd name="T29" fmla="*/ 845 h 1757"/>
                  <a:gd name="T30" fmla="*/ 11 w 1620"/>
                  <a:gd name="T31" fmla="*/ 912 h 1757"/>
                  <a:gd name="T32" fmla="*/ 81 w 1620"/>
                  <a:gd name="T33" fmla="*/ 977 h 1757"/>
                  <a:gd name="T34" fmla="*/ 28 w 1620"/>
                  <a:gd name="T35" fmla="*/ 1032 h 1757"/>
                  <a:gd name="T36" fmla="*/ 128 w 1620"/>
                  <a:gd name="T37" fmla="*/ 1113 h 1757"/>
                  <a:gd name="T38" fmla="*/ 268 w 1620"/>
                  <a:gd name="T39" fmla="*/ 1049 h 1757"/>
                  <a:gd name="T40" fmla="*/ 504 w 1620"/>
                  <a:gd name="T41" fmla="*/ 1182 h 1757"/>
                  <a:gd name="T42" fmla="*/ 615 w 1620"/>
                  <a:gd name="T43" fmla="*/ 1280 h 1757"/>
                  <a:gd name="T44" fmla="*/ 713 w 1620"/>
                  <a:gd name="T45" fmla="*/ 1545 h 1757"/>
                  <a:gd name="T46" fmla="*/ 811 w 1620"/>
                  <a:gd name="T47" fmla="*/ 1661 h 1757"/>
                  <a:gd name="T48" fmla="*/ 1066 w 1620"/>
                  <a:gd name="T49" fmla="*/ 1691 h 1757"/>
                  <a:gd name="T50" fmla="*/ 1096 w 1620"/>
                  <a:gd name="T51" fmla="*/ 1755 h 1757"/>
                  <a:gd name="T52" fmla="*/ 1226 w 1620"/>
                  <a:gd name="T53" fmla="*/ 1757 h 1757"/>
                  <a:gd name="T54" fmla="*/ 1229 w 1620"/>
                  <a:gd name="T55" fmla="*/ 1556 h 1757"/>
                  <a:gd name="T56" fmla="*/ 1373 w 1620"/>
                  <a:gd name="T57" fmla="*/ 1586 h 1757"/>
                  <a:gd name="T58" fmla="*/ 1442 w 1620"/>
                  <a:gd name="T59" fmla="*/ 1463 h 1757"/>
                  <a:gd name="T60" fmla="*/ 1528 w 1620"/>
                  <a:gd name="T61" fmla="*/ 1440 h 1757"/>
                  <a:gd name="T62" fmla="*/ 1520 w 1620"/>
                  <a:gd name="T63" fmla="*/ 1407 h 1757"/>
                  <a:gd name="T64" fmla="*/ 1620 w 1620"/>
                  <a:gd name="T65" fmla="*/ 1287 h 1757"/>
                  <a:gd name="T66" fmla="*/ 1427 w 1620"/>
                  <a:gd name="T67" fmla="*/ 1191 h 1757"/>
                  <a:gd name="T68" fmla="*/ 1490 w 1620"/>
                  <a:gd name="T69" fmla="*/ 1166 h 1757"/>
                  <a:gd name="T70" fmla="*/ 1537 w 1620"/>
                  <a:gd name="T71" fmla="*/ 1078 h 1757"/>
                  <a:gd name="T72" fmla="*/ 1321 w 1620"/>
                  <a:gd name="T73" fmla="*/ 974 h 1757"/>
                  <a:gd name="T74" fmla="*/ 1286 w 1620"/>
                  <a:gd name="T75" fmla="*/ 918 h 1757"/>
                  <a:gd name="T76" fmla="*/ 1298 w 1620"/>
                  <a:gd name="T77" fmla="*/ 719 h 1757"/>
                  <a:gd name="T78" fmla="*/ 1232 w 1620"/>
                  <a:gd name="T79" fmla="*/ 517 h 1757"/>
                  <a:gd name="T80" fmla="*/ 1134 w 1620"/>
                  <a:gd name="T81" fmla="*/ 413 h 1757"/>
                  <a:gd name="T82" fmla="*/ 1134 w 1620"/>
                  <a:gd name="T83" fmla="*/ 412 h 1757"/>
                  <a:gd name="T84" fmla="*/ 1074 w 1620"/>
                  <a:gd name="T85" fmla="*/ 293 h 1757"/>
                  <a:gd name="T86" fmla="*/ 1086 w 1620"/>
                  <a:gd name="T87" fmla="*/ 225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20" h="1757">
                    <a:moveTo>
                      <a:pt x="1086" y="225"/>
                    </a:moveTo>
                    <a:lnTo>
                      <a:pt x="1030" y="189"/>
                    </a:lnTo>
                    <a:lnTo>
                      <a:pt x="1002" y="91"/>
                    </a:lnTo>
                    <a:lnTo>
                      <a:pt x="882" y="0"/>
                    </a:lnTo>
                    <a:lnTo>
                      <a:pt x="773" y="97"/>
                    </a:lnTo>
                    <a:lnTo>
                      <a:pt x="704" y="305"/>
                    </a:lnTo>
                    <a:lnTo>
                      <a:pt x="617" y="416"/>
                    </a:lnTo>
                    <a:lnTo>
                      <a:pt x="471" y="381"/>
                    </a:lnTo>
                    <a:lnTo>
                      <a:pt x="352" y="455"/>
                    </a:lnTo>
                    <a:lnTo>
                      <a:pt x="351" y="455"/>
                    </a:lnTo>
                    <a:lnTo>
                      <a:pt x="312" y="490"/>
                    </a:lnTo>
                    <a:lnTo>
                      <a:pt x="176" y="521"/>
                    </a:lnTo>
                    <a:lnTo>
                      <a:pt x="0" y="636"/>
                    </a:lnTo>
                    <a:lnTo>
                      <a:pt x="19" y="845"/>
                    </a:lnTo>
                    <a:lnTo>
                      <a:pt x="20" y="845"/>
                    </a:lnTo>
                    <a:lnTo>
                      <a:pt x="11" y="912"/>
                    </a:lnTo>
                    <a:lnTo>
                      <a:pt x="81" y="977"/>
                    </a:lnTo>
                    <a:lnTo>
                      <a:pt x="28" y="1032"/>
                    </a:lnTo>
                    <a:lnTo>
                      <a:pt x="128" y="1113"/>
                    </a:lnTo>
                    <a:lnTo>
                      <a:pt x="268" y="1049"/>
                    </a:lnTo>
                    <a:lnTo>
                      <a:pt x="504" y="1182"/>
                    </a:lnTo>
                    <a:lnTo>
                      <a:pt x="615" y="1280"/>
                    </a:lnTo>
                    <a:lnTo>
                      <a:pt x="713" y="1545"/>
                    </a:lnTo>
                    <a:lnTo>
                      <a:pt x="811" y="1661"/>
                    </a:lnTo>
                    <a:lnTo>
                      <a:pt x="1066" y="1691"/>
                    </a:lnTo>
                    <a:lnTo>
                      <a:pt x="1096" y="1755"/>
                    </a:lnTo>
                    <a:lnTo>
                      <a:pt x="1226" y="1757"/>
                    </a:lnTo>
                    <a:lnTo>
                      <a:pt x="1229" y="1556"/>
                    </a:lnTo>
                    <a:lnTo>
                      <a:pt x="1373" y="1586"/>
                    </a:lnTo>
                    <a:lnTo>
                      <a:pt x="1442" y="1463"/>
                    </a:lnTo>
                    <a:lnTo>
                      <a:pt x="1528" y="1440"/>
                    </a:lnTo>
                    <a:lnTo>
                      <a:pt x="1520" y="1407"/>
                    </a:lnTo>
                    <a:lnTo>
                      <a:pt x="1620" y="1287"/>
                    </a:lnTo>
                    <a:lnTo>
                      <a:pt x="1427" y="1191"/>
                    </a:lnTo>
                    <a:lnTo>
                      <a:pt x="1490" y="1166"/>
                    </a:lnTo>
                    <a:lnTo>
                      <a:pt x="1537" y="1078"/>
                    </a:lnTo>
                    <a:lnTo>
                      <a:pt x="1321" y="974"/>
                    </a:lnTo>
                    <a:lnTo>
                      <a:pt x="1286" y="918"/>
                    </a:lnTo>
                    <a:lnTo>
                      <a:pt x="1298" y="719"/>
                    </a:lnTo>
                    <a:lnTo>
                      <a:pt x="1232" y="517"/>
                    </a:lnTo>
                    <a:lnTo>
                      <a:pt x="1134" y="413"/>
                    </a:lnTo>
                    <a:lnTo>
                      <a:pt x="1134" y="412"/>
                    </a:lnTo>
                    <a:lnTo>
                      <a:pt x="1074" y="293"/>
                    </a:lnTo>
                    <a:lnTo>
                      <a:pt x="1086" y="225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33" name="Freeform 62">
                <a:extLst>
                  <a:ext uri="{FF2B5EF4-FFF2-40B4-BE49-F238E27FC236}">
                    <a16:creationId xmlns:a16="http://schemas.microsoft.com/office/drawing/2014/main" id="{19959CDF-82ED-4D17-A43C-E90A9757F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" y="2676"/>
                <a:ext cx="459" cy="309"/>
              </a:xfrm>
              <a:custGeom>
                <a:avLst/>
                <a:gdLst>
                  <a:gd name="T0" fmla="*/ 791 w 1379"/>
                  <a:gd name="T1" fmla="*/ 58 h 927"/>
                  <a:gd name="T2" fmla="*/ 536 w 1379"/>
                  <a:gd name="T3" fmla="*/ 75 h 927"/>
                  <a:gd name="T4" fmla="*/ 415 w 1379"/>
                  <a:gd name="T5" fmla="*/ 1 h 927"/>
                  <a:gd name="T6" fmla="*/ 219 w 1379"/>
                  <a:gd name="T7" fmla="*/ 0 h 927"/>
                  <a:gd name="T8" fmla="*/ 0 w 1379"/>
                  <a:gd name="T9" fmla="*/ 73 h 927"/>
                  <a:gd name="T10" fmla="*/ 0 w 1379"/>
                  <a:gd name="T11" fmla="*/ 164 h 927"/>
                  <a:gd name="T12" fmla="*/ 126 w 1379"/>
                  <a:gd name="T13" fmla="*/ 198 h 927"/>
                  <a:gd name="T14" fmla="*/ 201 w 1379"/>
                  <a:gd name="T15" fmla="*/ 398 h 927"/>
                  <a:gd name="T16" fmla="*/ 262 w 1379"/>
                  <a:gd name="T17" fmla="*/ 424 h 927"/>
                  <a:gd name="T18" fmla="*/ 184 w 1379"/>
                  <a:gd name="T19" fmla="*/ 429 h 927"/>
                  <a:gd name="T20" fmla="*/ 264 w 1379"/>
                  <a:gd name="T21" fmla="*/ 613 h 927"/>
                  <a:gd name="T22" fmla="*/ 316 w 1379"/>
                  <a:gd name="T23" fmla="*/ 651 h 927"/>
                  <a:gd name="T24" fmla="*/ 350 w 1379"/>
                  <a:gd name="T25" fmla="*/ 781 h 927"/>
                  <a:gd name="T26" fmla="*/ 498 w 1379"/>
                  <a:gd name="T27" fmla="*/ 810 h 927"/>
                  <a:gd name="T28" fmla="*/ 501 w 1379"/>
                  <a:gd name="T29" fmla="*/ 745 h 927"/>
                  <a:gd name="T30" fmla="*/ 567 w 1379"/>
                  <a:gd name="T31" fmla="*/ 750 h 927"/>
                  <a:gd name="T32" fmla="*/ 773 w 1379"/>
                  <a:gd name="T33" fmla="*/ 927 h 927"/>
                  <a:gd name="T34" fmla="*/ 929 w 1379"/>
                  <a:gd name="T35" fmla="*/ 779 h 927"/>
                  <a:gd name="T36" fmla="*/ 1064 w 1379"/>
                  <a:gd name="T37" fmla="*/ 737 h 927"/>
                  <a:gd name="T38" fmla="*/ 1141 w 1379"/>
                  <a:gd name="T39" fmla="*/ 601 h 927"/>
                  <a:gd name="T40" fmla="*/ 1220 w 1379"/>
                  <a:gd name="T41" fmla="*/ 592 h 927"/>
                  <a:gd name="T42" fmla="*/ 1205 w 1379"/>
                  <a:gd name="T43" fmla="*/ 527 h 927"/>
                  <a:gd name="T44" fmla="*/ 1264 w 1379"/>
                  <a:gd name="T45" fmla="*/ 475 h 927"/>
                  <a:gd name="T46" fmla="*/ 1299 w 1379"/>
                  <a:gd name="T47" fmla="*/ 355 h 927"/>
                  <a:gd name="T48" fmla="*/ 1359 w 1379"/>
                  <a:gd name="T49" fmla="*/ 383 h 927"/>
                  <a:gd name="T50" fmla="*/ 1359 w 1379"/>
                  <a:gd name="T51" fmla="*/ 312 h 927"/>
                  <a:gd name="T52" fmla="*/ 1379 w 1379"/>
                  <a:gd name="T53" fmla="*/ 217 h 927"/>
                  <a:gd name="T54" fmla="*/ 1329 w 1379"/>
                  <a:gd name="T55" fmla="*/ 163 h 927"/>
                  <a:gd name="T56" fmla="*/ 1268 w 1379"/>
                  <a:gd name="T57" fmla="*/ 186 h 927"/>
                  <a:gd name="T58" fmla="*/ 1253 w 1379"/>
                  <a:gd name="T59" fmla="*/ 59 h 927"/>
                  <a:gd name="T60" fmla="*/ 1115 w 1379"/>
                  <a:gd name="T61" fmla="*/ 8 h 927"/>
                  <a:gd name="T62" fmla="*/ 971 w 1379"/>
                  <a:gd name="T63" fmla="*/ 76 h 927"/>
                  <a:gd name="T64" fmla="*/ 907 w 1379"/>
                  <a:gd name="T65" fmla="*/ 86 h 927"/>
                  <a:gd name="T66" fmla="*/ 854 w 1379"/>
                  <a:gd name="T67" fmla="*/ 40 h 927"/>
                  <a:gd name="T68" fmla="*/ 791 w 1379"/>
                  <a:gd name="T69" fmla="*/ 58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9" h="927">
                    <a:moveTo>
                      <a:pt x="791" y="58"/>
                    </a:moveTo>
                    <a:lnTo>
                      <a:pt x="536" y="75"/>
                    </a:lnTo>
                    <a:lnTo>
                      <a:pt x="415" y="1"/>
                    </a:lnTo>
                    <a:lnTo>
                      <a:pt x="219" y="0"/>
                    </a:lnTo>
                    <a:lnTo>
                      <a:pt x="0" y="73"/>
                    </a:lnTo>
                    <a:lnTo>
                      <a:pt x="0" y="164"/>
                    </a:lnTo>
                    <a:lnTo>
                      <a:pt x="126" y="198"/>
                    </a:lnTo>
                    <a:lnTo>
                      <a:pt x="201" y="398"/>
                    </a:lnTo>
                    <a:lnTo>
                      <a:pt x="262" y="424"/>
                    </a:lnTo>
                    <a:lnTo>
                      <a:pt x="184" y="429"/>
                    </a:lnTo>
                    <a:lnTo>
                      <a:pt x="264" y="613"/>
                    </a:lnTo>
                    <a:lnTo>
                      <a:pt x="316" y="651"/>
                    </a:lnTo>
                    <a:lnTo>
                      <a:pt x="350" y="781"/>
                    </a:lnTo>
                    <a:lnTo>
                      <a:pt x="498" y="810"/>
                    </a:lnTo>
                    <a:lnTo>
                      <a:pt x="501" y="745"/>
                    </a:lnTo>
                    <a:lnTo>
                      <a:pt x="567" y="750"/>
                    </a:lnTo>
                    <a:lnTo>
                      <a:pt x="773" y="927"/>
                    </a:lnTo>
                    <a:lnTo>
                      <a:pt x="929" y="779"/>
                    </a:lnTo>
                    <a:lnTo>
                      <a:pt x="1064" y="737"/>
                    </a:lnTo>
                    <a:lnTo>
                      <a:pt x="1141" y="601"/>
                    </a:lnTo>
                    <a:lnTo>
                      <a:pt x="1220" y="592"/>
                    </a:lnTo>
                    <a:lnTo>
                      <a:pt x="1205" y="527"/>
                    </a:lnTo>
                    <a:lnTo>
                      <a:pt x="1264" y="475"/>
                    </a:lnTo>
                    <a:lnTo>
                      <a:pt x="1299" y="355"/>
                    </a:lnTo>
                    <a:lnTo>
                      <a:pt x="1359" y="383"/>
                    </a:lnTo>
                    <a:lnTo>
                      <a:pt x="1359" y="312"/>
                    </a:lnTo>
                    <a:lnTo>
                      <a:pt x="1379" y="217"/>
                    </a:lnTo>
                    <a:lnTo>
                      <a:pt x="1329" y="163"/>
                    </a:lnTo>
                    <a:lnTo>
                      <a:pt x="1268" y="186"/>
                    </a:lnTo>
                    <a:lnTo>
                      <a:pt x="1253" y="59"/>
                    </a:lnTo>
                    <a:lnTo>
                      <a:pt x="1115" y="8"/>
                    </a:lnTo>
                    <a:lnTo>
                      <a:pt x="971" y="76"/>
                    </a:lnTo>
                    <a:lnTo>
                      <a:pt x="907" y="86"/>
                    </a:lnTo>
                    <a:lnTo>
                      <a:pt x="854" y="40"/>
                    </a:lnTo>
                    <a:lnTo>
                      <a:pt x="791" y="58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34" name="Freeform 63">
                <a:extLst>
                  <a:ext uri="{FF2B5EF4-FFF2-40B4-BE49-F238E27FC236}">
                    <a16:creationId xmlns:a16="http://schemas.microsoft.com/office/drawing/2014/main" id="{47FE4441-0FD9-4B22-ABEC-84210821C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2880"/>
                <a:ext cx="344" cy="403"/>
              </a:xfrm>
              <a:custGeom>
                <a:avLst/>
                <a:gdLst>
                  <a:gd name="T0" fmla="*/ 199 w 1033"/>
                  <a:gd name="T1" fmla="*/ 152 h 1210"/>
                  <a:gd name="T2" fmla="*/ 159 w 1033"/>
                  <a:gd name="T3" fmla="*/ 101 h 1210"/>
                  <a:gd name="T4" fmla="*/ 0 w 1033"/>
                  <a:gd name="T5" fmla="*/ 466 h 1210"/>
                  <a:gd name="T6" fmla="*/ 0 w 1033"/>
                  <a:gd name="T7" fmla="*/ 467 h 1210"/>
                  <a:gd name="T8" fmla="*/ 98 w 1033"/>
                  <a:gd name="T9" fmla="*/ 571 h 1210"/>
                  <a:gd name="T10" fmla="*/ 164 w 1033"/>
                  <a:gd name="T11" fmla="*/ 773 h 1210"/>
                  <a:gd name="T12" fmla="*/ 152 w 1033"/>
                  <a:gd name="T13" fmla="*/ 972 h 1210"/>
                  <a:gd name="T14" fmla="*/ 187 w 1033"/>
                  <a:gd name="T15" fmla="*/ 1028 h 1210"/>
                  <a:gd name="T16" fmla="*/ 403 w 1033"/>
                  <a:gd name="T17" fmla="*/ 1132 h 1210"/>
                  <a:gd name="T18" fmla="*/ 583 w 1033"/>
                  <a:gd name="T19" fmla="*/ 1210 h 1210"/>
                  <a:gd name="T20" fmla="*/ 671 w 1033"/>
                  <a:gd name="T21" fmla="*/ 1198 h 1210"/>
                  <a:gd name="T22" fmla="*/ 675 w 1033"/>
                  <a:gd name="T23" fmla="*/ 1121 h 1210"/>
                  <a:gd name="T24" fmla="*/ 875 w 1033"/>
                  <a:gd name="T25" fmla="*/ 1172 h 1210"/>
                  <a:gd name="T26" fmla="*/ 1019 w 1033"/>
                  <a:gd name="T27" fmla="*/ 1132 h 1210"/>
                  <a:gd name="T28" fmla="*/ 988 w 1033"/>
                  <a:gd name="T29" fmla="*/ 1063 h 1210"/>
                  <a:gd name="T30" fmla="*/ 1015 w 1033"/>
                  <a:gd name="T31" fmla="*/ 995 h 1210"/>
                  <a:gd name="T32" fmla="*/ 924 w 1033"/>
                  <a:gd name="T33" fmla="*/ 819 h 1210"/>
                  <a:gd name="T34" fmla="*/ 1007 w 1033"/>
                  <a:gd name="T35" fmla="*/ 760 h 1210"/>
                  <a:gd name="T36" fmla="*/ 1033 w 1033"/>
                  <a:gd name="T37" fmla="*/ 713 h 1210"/>
                  <a:gd name="T38" fmla="*/ 936 w 1033"/>
                  <a:gd name="T39" fmla="*/ 522 h 1210"/>
                  <a:gd name="T40" fmla="*/ 887 w 1033"/>
                  <a:gd name="T41" fmla="*/ 314 h 1210"/>
                  <a:gd name="T42" fmla="*/ 681 w 1033"/>
                  <a:gd name="T43" fmla="*/ 137 h 1210"/>
                  <a:gd name="T44" fmla="*/ 615 w 1033"/>
                  <a:gd name="T45" fmla="*/ 132 h 1210"/>
                  <a:gd name="T46" fmla="*/ 612 w 1033"/>
                  <a:gd name="T47" fmla="*/ 197 h 1210"/>
                  <a:gd name="T48" fmla="*/ 464 w 1033"/>
                  <a:gd name="T49" fmla="*/ 168 h 1210"/>
                  <a:gd name="T50" fmla="*/ 430 w 1033"/>
                  <a:gd name="T51" fmla="*/ 38 h 1210"/>
                  <a:gd name="T52" fmla="*/ 378 w 1033"/>
                  <a:gd name="T53" fmla="*/ 0 h 1210"/>
                  <a:gd name="T54" fmla="*/ 354 w 1033"/>
                  <a:gd name="T55" fmla="*/ 23 h 1210"/>
                  <a:gd name="T56" fmla="*/ 199 w 1033"/>
                  <a:gd name="T57" fmla="*/ 152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33" h="1210">
                    <a:moveTo>
                      <a:pt x="199" y="152"/>
                    </a:moveTo>
                    <a:lnTo>
                      <a:pt x="159" y="101"/>
                    </a:lnTo>
                    <a:lnTo>
                      <a:pt x="0" y="466"/>
                    </a:lnTo>
                    <a:lnTo>
                      <a:pt x="0" y="467"/>
                    </a:lnTo>
                    <a:lnTo>
                      <a:pt x="98" y="571"/>
                    </a:lnTo>
                    <a:lnTo>
                      <a:pt x="164" y="773"/>
                    </a:lnTo>
                    <a:lnTo>
                      <a:pt x="152" y="972"/>
                    </a:lnTo>
                    <a:lnTo>
                      <a:pt x="187" y="1028"/>
                    </a:lnTo>
                    <a:lnTo>
                      <a:pt x="403" y="1132"/>
                    </a:lnTo>
                    <a:lnTo>
                      <a:pt x="583" y="1210"/>
                    </a:lnTo>
                    <a:lnTo>
                      <a:pt x="671" y="1198"/>
                    </a:lnTo>
                    <a:lnTo>
                      <a:pt x="675" y="1121"/>
                    </a:lnTo>
                    <a:lnTo>
                      <a:pt x="875" y="1172"/>
                    </a:lnTo>
                    <a:lnTo>
                      <a:pt x="1019" y="1132"/>
                    </a:lnTo>
                    <a:lnTo>
                      <a:pt x="988" y="1063"/>
                    </a:lnTo>
                    <a:lnTo>
                      <a:pt x="1015" y="995"/>
                    </a:lnTo>
                    <a:lnTo>
                      <a:pt x="924" y="819"/>
                    </a:lnTo>
                    <a:lnTo>
                      <a:pt x="1007" y="760"/>
                    </a:lnTo>
                    <a:lnTo>
                      <a:pt x="1033" y="713"/>
                    </a:lnTo>
                    <a:lnTo>
                      <a:pt x="936" y="522"/>
                    </a:lnTo>
                    <a:lnTo>
                      <a:pt x="887" y="314"/>
                    </a:lnTo>
                    <a:lnTo>
                      <a:pt x="681" y="137"/>
                    </a:lnTo>
                    <a:lnTo>
                      <a:pt x="615" y="132"/>
                    </a:lnTo>
                    <a:lnTo>
                      <a:pt x="612" y="197"/>
                    </a:lnTo>
                    <a:lnTo>
                      <a:pt x="464" y="168"/>
                    </a:lnTo>
                    <a:lnTo>
                      <a:pt x="430" y="38"/>
                    </a:lnTo>
                    <a:lnTo>
                      <a:pt x="378" y="0"/>
                    </a:lnTo>
                    <a:lnTo>
                      <a:pt x="354" y="23"/>
                    </a:lnTo>
                    <a:lnTo>
                      <a:pt x="199" y="152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35" name="Freeform 64">
                <a:extLst>
                  <a:ext uri="{FF2B5EF4-FFF2-40B4-BE49-F238E27FC236}">
                    <a16:creationId xmlns:a16="http://schemas.microsoft.com/office/drawing/2014/main" id="{DA9591A1-122C-455A-8FF2-2A4313347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" y="2441"/>
                <a:ext cx="542" cy="540"/>
              </a:xfrm>
              <a:custGeom>
                <a:avLst/>
                <a:gdLst>
                  <a:gd name="T0" fmla="*/ 275 w 1627"/>
                  <a:gd name="T1" fmla="*/ 364 h 1622"/>
                  <a:gd name="T2" fmla="*/ 117 w 1627"/>
                  <a:gd name="T3" fmla="*/ 398 h 1622"/>
                  <a:gd name="T4" fmla="*/ 60 w 1627"/>
                  <a:gd name="T5" fmla="*/ 455 h 1622"/>
                  <a:gd name="T6" fmla="*/ 102 w 1627"/>
                  <a:gd name="T7" fmla="*/ 513 h 1622"/>
                  <a:gd name="T8" fmla="*/ 1 w 1627"/>
                  <a:gd name="T9" fmla="*/ 603 h 1622"/>
                  <a:gd name="T10" fmla="*/ 0 w 1627"/>
                  <a:gd name="T11" fmla="*/ 603 h 1622"/>
                  <a:gd name="T12" fmla="*/ 4 w 1627"/>
                  <a:gd name="T13" fmla="*/ 628 h 1622"/>
                  <a:gd name="T14" fmla="*/ 4 w 1627"/>
                  <a:gd name="T15" fmla="*/ 730 h 1622"/>
                  <a:gd name="T16" fmla="*/ 50 w 1627"/>
                  <a:gd name="T17" fmla="*/ 825 h 1622"/>
                  <a:gd name="T18" fmla="*/ 257 w 1627"/>
                  <a:gd name="T19" fmla="*/ 755 h 1622"/>
                  <a:gd name="T20" fmla="*/ 370 w 1627"/>
                  <a:gd name="T21" fmla="*/ 816 h 1622"/>
                  <a:gd name="T22" fmla="*/ 445 w 1627"/>
                  <a:gd name="T23" fmla="*/ 996 h 1622"/>
                  <a:gd name="T24" fmla="*/ 421 w 1627"/>
                  <a:gd name="T25" fmla="*/ 1140 h 1622"/>
                  <a:gd name="T26" fmla="*/ 481 w 1627"/>
                  <a:gd name="T27" fmla="*/ 1117 h 1622"/>
                  <a:gd name="T28" fmla="*/ 671 w 1627"/>
                  <a:gd name="T29" fmla="*/ 1160 h 1622"/>
                  <a:gd name="T30" fmla="*/ 739 w 1627"/>
                  <a:gd name="T31" fmla="*/ 1122 h 1622"/>
                  <a:gd name="T32" fmla="*/ 760 w 1627"/>
                  <a:gd name="T33" fmla="*/ 1524 h 1622"/>
                  <a:gd name="T34" fmla="*/ 829 w 1627"/>
                  <a:gd name="T35" fmla="*/ 1512 h 1622"/>
                  <a:gd name="T36" fmla="*/ 952 w 1627"/>
                  <a:gd name="T37" fmla="*/ 1603 h 1622"/>
                  <a:gd name="T38" fmla="*/ 1087 w 1627"/>
                  <a:gd name="T39" fmla="*/ 1622 h 1622"/>
                  <a:gd name="T40" fmla="*/ 1109 w 1627"/>
                  <a:gd name="T41" fmla="*/ 1551 h 1622"/>
                  <a:gd name="T42" fmla="*/ 1236 w 1627"/>
                  <a:gd name="T43" fmla="*/ 1523 h 1622"/>
                  <a:gd name="T44" fmla="*/ 1256 w 1627"/>
                  <a:gd name="T45" fmla="*/ 1459 h 1622"/>
                  <a:gd name="T46" fmla="*/ 1546 w 1627"/>
                  <a:gd name="T47" fmla="*/ 1370 h 1622"/>
                  <a:gd name="T48" fmla="*/ 1617 w 1627"/>
                  <a:gd name="T49" fmla="*/ 1396 h 1622"/>
                  <a:gd name="T50" fmla="*/ 1627 w 1627"/>
                  <a:gd name="T51" fmla="*/ 1261 h 1622"/>
                  <a:gd name="T52" fmla="*/ 1525 w 1627"/>
                  <a:gd name="T53" fmla="*/ 1190 h 1622"/>
                  <a:gd name="T54" fmla="*/ 1485 w 1627"/>
                  <a:gd name="T55" fmla="*/ 1095 h 1622"/>
                  <a:gd name="T56" fmla="*/ 1521 w 1627"/>
                  <a:gd name="T57" fmla="*/ 1006 h 1622"/>
                  <a:gd name="T58" fmla="*/ 1402 w 1627"/>
                  <a:gd name="T59" fmla="*/ 972 h 1622"/>
                  <a:gd name="T60" fmla="*/ 1378 w 1627"/>
                  <a:gd name="T61" fmla="*/ 848 h 1622"/>
                  <a:gd name="T62" fmla="*/ 1431 w 1627"/>
                  <a:gd name="T63" fmla="*/ 723 h 1622"/>
                  <a:gd name="T64" fmla="*/ 1370 w 1627"/>
                  <a:gd name="T65" fmla="*/ 578 h 1622"/>
                  <a:gd name="T66" fmla="*/ 1153 w 1627"/>
                  <a:gd name="T67" fmla="*/ 530 h 1622"/>
                  <a:gd name="T68" fmla="*/ 1146 w 1627"/>
                  <a:gd name="T69" fmla="*/ 593 h 1622"/>
                  <a:gd name="T70" fmla="*/ 1003 w 1627"/>
                  <a:gd name="T71" fmla="*/ 590 h 1622"/>
                  <a:gd name="T72" fmla="*/ 854 w 1627"/>
                  <a:gd name="T73" fmla="*/ 347 h 1622"/>
                  <a:gd name="T74" fmla="*/ 599 w 1627"/>
                  <a:gd name="T75" fmla="*/ 0 h 1622"/>
                  <a:gd name="T76" fmla="*/ 533 w 1627"/>
                  <a:gd name="T77" fmla="*/ 14 h 1622"/>
                  <a:gd name="T78" fmla="*/ 464 w 1627"/>
                  <a:gd name="T79" fmla="*/ 132 h 1622"/>
                  <a:gd name="T80" fmla="*/ 326 w 1627"/>
                  <a:gd name="T81" fmla="*/ 86 h 1622"/>
                  <a:gd name="T82" fmla="*/ 334 w 1627"/>
                  <a:gd name="T83" fmla="*/ 249 h 1622"/>
                  <a:gd name="T84" fmla="*/ 275 w 1627"/>
                  <a:gd name="T85" fmla="*/ 364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27" h="1622">
                    <a:moveTo>
                      <a:pt x="275" y="364"/>
                    </a:moveTo>
                    <a:lnTo>
                      <a:pt x="117" y="398"/>
                    </a:lnTo>
                    <a:lnTo>
                      <a:pt x="60" y="455"/>
                    </a:lnTo>
                    <a:lnTo>
                      <a:pt x="102" y="513"/>
                    </a:lnTo>
                    <a:lnTo>
                      <a:pt x="1" y="603"/>
                    </a:lnTo>
                    <a:lnTo>
                      <a:pt x="0" y="603"/>
                    </a:lnTo>
                    <a:lnTo>
                      <a:pt x="4" y="628"/>
                    </a:lnTo>
                    <a:lnTo>
                      <a:pt x="4" y="730"/>
                    </a:lnTo>
                    <a:lnTo>
                      <a:pt x="50" y="825"/>
                    </a:lnTo>
                    <a:lnTo>
                      <a:pt x="257" y="755"/>
                    </a:lnTo>
                    <a:lnTo>
                      <a:pt x="370" y="816"/>
                    </a:lnTo>
                    <a:lnTo>
                      <a:pt x="445" y="996"/>
                    </a:lnTo>
                    <a:lnTo>
                      <a:pt x="421" y="1140"/>
                    </a:lnTo>
                    <a:lnTo>
                      <a:pt x="481" y="1117"/>
                    </a:lnTo>
                    <a:lnTo>
                      <a:pt x="671" y="1160"/>
                    </a:lnTo>
                    <a:lnTo>
                      <a:pt x="739" y="1122"/>
                    </a:lnTo>
                    <a:lnTo>
                      <a:pt x="760" y="1524"/>
                    </a:lnTo>
                    <a:lnTo>
                      <a:pt x="829" y="1512"/>
                    </a:lnTo>
                    <a:lnTo>
                      <a:pt x="952" y="1603"/>
                    </a:lnTo>
                    <a:lnTo>
                      <a:pt x="1087" y="1622"/>
                    </a:lnTo>
                    <a:lnTo>
                      <a:pt x="1109" y="1551"/>
                    </a:lnTo>
                    <a:lnTo>
                      <a:pt x="1236" y="1523"/>
                    </a:lnTo>
                    <a:lnTo>
                      <a:pt x="1256" y="1459"/>
                    </a:lnTo>
                    <a:lnTo>
                      <a:pt x="1546" y="1370"/>
                    </a:lnTo>
                    <a:lnTo>
                      <a:pt x="1617" y="1396"/>
                    </a:lnTo>
                    <a:lnTo>
                      <a:pt x="1627" y="1261"/>
                    </a:lnTo>
                    <a:lnTo>
                      <a:pt x="1525" y="1190"/>
                    </a:lnTo>
                    <a:lnTo>
                      <a:pt x="1485" y="1095"/>
                    </a:lnTo>
                    <a:lnTo>
                      <a:pt x="1521" y="1006"/>
                    </a:lnTo>
                    <a:lnTo>
                      <a:pt x="1402" y="972"/>
                    </a:lnTo>
                    <a:lnTo>
                      <a:pt x="1378" y="848"/>
                    </a:lnTo>
                    <a:lnTo>
                      <a:pt x="1431" y="723"/>
                    </a:lnTo>
                    <a:lnTo>
                      <a:pt x="1370" y="578"/>
                    </a:lnTo>
                    <a:lnTo>
                      <a:pt x="1153" y="530"/>
                    </a:lnTo>
                    <a:lnTo>
                      <a:pt x="1146" y="593"/>
                    </a:lnTo>
                    <a:lnTo>
                      <a:pt x="1003" y="590"/>
                    </a:lnTo>
                    <a:lnTo>
                      <a:pt x="854" y="347"/>
                    </a:lnTo>
                    <a:lnTo>
                      <a:pt x="599" y="0"/>
                    </a:lnTo>
                    <a:lnTo>
                      <a:pt x="533" y="14"/>
                    </a:lnTo>
                    <a:lnTo>
                      <a:pt x="464" y="132"/>
                    </a:lnTo>
                    <a:lnTo>
                      <a:pt x="326" y="86"/>
                    </a:lnTo>
                    <a:lnTo>
                      <a:pt x="334" y="249"/>
                    </a:lnTo>
                    <a:lnTo>
                      <a:pt x="275" y="364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36" name="Freeform 65">
                <a:extLst>
                  <a:ext uri="{FF2B5EF4-FFF2-40B4-BE49-F238E27FC236}">
                    <a16:creationId xmlns:a16="http://schemas.microsoft.com/office/drawing/2014/main" id="{F94E5177-C186-4E16-A3D2-1609D8046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2243"/>
                <a:ext cx="277" cy="399"/>
              </a:xfrm>
              <a:custGeom>
                <a:avLst/>
                <a:gdLst>
                  <a:gd name="T0" fmla="*/ 613 w 830"/>
                  <a:gd name="T1" fmla="*/ 991 h 1196"/>
                  <a:gd name="T2" fmla="*/ 771 w 830"/>
                  <a:gd name="T3" fmla="*/ 957 h 1196"/>
                  <a:gd name="T4" fmla="*/ 830 w 830"/>
                  <a:gd name="T5" fmla="*/ 842 h 1196"/>
                  <a:gd name="T6" fmla="*/ 822 w 830"/>
                  <a:gd name="T7" fmla="*/ 679 h 1196"/>
                  <a:gd name="T8" fmla="*/ 674 w 830"/>
                  <a:gd name="T9" fmla="*/ 690 h 1196"/>
                  <a:gd name="T10" fmla="*/ 590 w 830"/>
                  <a:gd name="T11" fmla="*/ 559 h 1196"/>
                  <a:gd name="T12" fmla="*/ 525 w 830"/>
                  <a:gd name="T13" fmla="*/ 571 h 1196"/>
                  <a:gd name="T14" fmla="*/ 454 w 830"/>
                  <a:gd name="T15" fmla="*/ 361 h 1196"/>
                  <a:gd name="T16" fmla="*/ 489 w 830"/>
                  <a:gd name="T17" fmla="*/ 176 h 1196"/>
                  <a:gd name="T18" fmla="*/ 358 w 830"/>
                  <a:gd name="T19" fmla="*/ 0 h 1196"/>
                  <a:gd name="T20" fmla="*/ 321 w 830"/>
                  <a:gd name="T21" fmla="*/ 53 h 1196"/>
                  <a:gd name="T22" fmla="*/ 264 w 830"/>
                  <a:gd name="T23" fmla="*/ 17 h 1196"/>
                  <a:gd name="T24" fmla="*/ 212 w 830"/>
                  <a:gd name="T25" fmla="*/ 55 h 1196"/>
                  <a:gd name="T26" fmla="*/ 162 w 830"/>
                  <a:gd name="T27" fmla="*/ 15 h 1196"/>
                  <a:gd name="T28" fmla="*/ 108 w 830"/>
                  <a:gd name="T29" fmla="*/ 59 h 1196"/>
                  <a:gd name="T30" fmla="*/ 101 w 830"/>
                  <a:gd name="T31" fmla="*/ 128 h 1196"/>
                  <a:gd name="T32" fmla="*/ 101 w 830"/>
                  <a:gd name="T33" fmla="*/ 126 h 1196"/>
                  <a:gd name="T34" fmla="*/ 150 w 830"/>
                  <a:gd name="T35" fmla="*/ 195 h 1196"/>
                  <a:gd name="T36" fmla="*/ 38 w 830"/>
                  <a:gd name="T37" fmla="*/ 275 h 1196"/>
                  <a:gd name="T38" fmla="*/ 0 w 830"/>
                  <a:gd name="T39" fmla="*/ 472 h 1196"/>
                  <a:gd name="T40" fmla="*/ 121 w 830"/>
                  <a:gd name="T41" fmla="*/ 627 h 1196"/>
                  <a:gd name="T42" fmla="*/ 81 w 830"/>
                  <a:gd name="T43" fmla="*/ 761 h 1196"/>
                  <a:gd name="T44" fmla="*/ 134 w 830"/>
                  <a:gd name="T45" fmla="*/ 799 h 1196"/>
                  <a:gd name="T46" fmla="*/ 105 w 830"/>
                  <a:gd name="T47" fmla="*/ 857 h 1196"/>
                  <a:gd name="T48" fmla="*/ 130 w 830"/>
                  <a:gd name="T49" fmla="*/ 924 h 1196"/>
                  <a:gd name="T50" fmla="*/ 236 w 830"/>
                  <a:gd name="T51" fmla="*/ 1020 h 1196"/>
                  <a:gd name="T52" fmla="*/ 372 w 830"/>
                  <a:gd name="T53" fmla="*/ 1068 h 1196"/>
                  <a:gd name="T54" fmla="*/ 392 w 830"/>
                  <a:gd name="T55" fmla="*/ 1137 h 1196"/>
                  <a:gd name="T56" fmla="*/ 497 w 830"/>
                  <a:gd name="T57" fmla="*/ 1196 h 1196"/>
                  <a:gd name="T58" fmla="*/ 598 w 830"/>
                  <a:gd name="T59" fmla="*/ 1106 h 1196"/>
                  <a:gd name="T60" fmla="*/ 556 w 830"/>
                  <a:gd name="T61" fmla="*/ 1048 h 1196"/>
                  <a:gd name="T62" fmla="*/ 613 w 830"/>
                  <a:gd name="T63" fmla="*/ 991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30" h="1196">
                    <a:moveTo>
                      <a:pt x="613" y="991"/>
                    </a:moveTo>
                    <a:lnTo>
                      <a:pt x="771" y="957"/>
                    </a:lnTo>
                    <a:lnTo>
                      <a:pt x="830" y="842"/>
                    </a:lnTo>
                    <a:lnTo>
                      <a:pt x="822" y="679"/>
                    </a:lnTo>
                    <a:lnTo>
                      <a:pt x="674" y="690"/>
                    </a:lnTo>
                    <a:lnTo>
                      <a:pt x="590" y="559"/>
                    </a:lnTo>
                    <a:lnTo>
                      <a:pt x="525" y="571"/>
                    </a:lnTo>
                    <a:lnTo>
                      <a:pt x="454" y="361"/>
                    </a:lnTo>
                    <a:lnTo>
                      <a:pt x="489" y="176"/>
                    </a:lnTo>
                    <a:lnTo>
                      <a:pt x="358" y="0"/>
                    </a:lnTo>
                    <a:lnTo>
                      <a:pt x="321" y="53"/>
                    </a:lnTo>
                    <a:lnTo>
                      <a:pt x="264" y="17"/>
                    </a:lnTo>
                    <a:lnTo>
                      <a:pt x="212" y="55"/>
                    </a:lnTo>
                    <a:lnTo>
                      <a:pt x="162" y="15"/>
                    </a:lnTo>
                    <a:lnTo>
                      <a:pt x="108" y="59"/>
                    </a:lnTo>
                    <a:lnTo>
                      <a:pt x="101" y="128"/>
                    </a:lnTo>
                    <a:lnTo>
                      <a:pt x="101" y="126"/>
                    </a:lnTo>
                    <a:lnTo>
                      <a:pt x="150" y="195"/>
                    </a:lnTo>
                    <a:lnTo>
                      <a:pt x="38" y="275"/>
                    </a:lnTo>
                    <a:lnTo>
                      <a:pt x="0" y="472"/>
                    </a:lnTo>
                    <a:lnTo>
                      <a:pt x="121" y="627"/>
                    </a:lnTo>
                    <a:lnTo>
                      <a:pt x="81" y="761"/>
                    </a:lnTo>
                    <a:lnTo>
                      <a:pt x="134" y="799"/>
                    </a:lnTo>
                    <a:lnTo>
                      <a:pt x="105" y="857"/>
                    </a:lnTo>
                    <a:lnTo>
                      <a:pt x="130" y="924"/>
                    </a:lnTo>
                    <a:lnTo>
                      <a:pt x="236" y="1020"/>
                    </a:lnTo>
                    <a:lnTo>
                      <a:pt x="372" y="1068"/>
                    </a:lnTo>
                    <a:lnTo>
                      <a:pt x="392" y="1137"/>
                    </a:lnTo>
                    <a:lnTo>
                      <a:pt x="497" y="1196"/>
                    </a:lnTo>
                    <a:lnTo>
                      <a:pt x="598" y="1106"/>
                    </a:lnTo>
                    <a:lnTo>
                      <a:pt x="556" y="1048"/>
                    </a:lnTo>
                    <a:lnTo>
                      <a:pt x="613" y="991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37" name="Freeform 66">
                <a:extLst>
                  <a:ext uri="{FF2B5EF4-FFF2-40B4-BE49-F238E27FC236}">
                    <a16:creationId xmlns:a16="http://schemas.microsoft.com/office/drawing/2014/main" id="{FD58370C-3398-4103-978E-30988CE11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" y="2401"/>
                <a:ext cx="520" cy="402"/>
              </a:xfrm>
              <a:custGeom>
                <a:avLst/>
                <a:gdLst>
                  <a:gd name="T0" fmla="*/ 132 w 1558"/>
                  <a:gd name="T1" fmla="*/ 312 h 1205"/>
                  <a:gd name="T2" fmla="*/ 0 w 1558"/>
                  <a:gd name="T3" fmla="*/ 465 h 1205"/>
                  <a:gd name="T4" fmla="*/ 149 w 1558"/>
                  <a:gd name="T5" fmla="*/ 708 h 1205"/>
                  <a:gd name="T6" fmla="*/ 292 w 1558"/>
                  <a:gd name="T7" fmla="*/ 711 h 1205"/>
                  <a:gd name="T8" fmla="*/ 299 w 1558"/>
                  <a:gd name="T9" fmla="*/ 648 h 1205"/>
                  <a:gd name="T10" fmla="*/ 516 w 1558"/>
                  <a:gd name="T11" fmla="*/ 696 h 1205"/>
                  <a:gd name="T12" fmla="*/ 577 w 1558"/>
                  <a:gd name="T13" fmla="*/ 841 h 1205"/>
                  <a:gd name="T14" fmla="*/ 524 w 1558"/>
                  <a:gd name="T15" fmla="*/ 966 h 1205"/>
                  <a:gd name="T16" fmla="*/ 548 w 1558"/>
                  <a:gd name="T17" fmla="*/ 1090 h 1205"/>
                  <a:gd name="T18" fmla="*/ 667 w 1558"/>
                  <a:gd name="T19" fmla="*/ 1124 h 1205"/>
                  <a:gd name="T20" fmla="*/ 845 w 1558"/>
                  <a:gd name="T21" fmla="*/ 1205 h 1205"/>
                  <a:gd name="T22" fmla="*/ 891 w 1558"/>
                  <a:gd name="T23" fmla="*/ 1159 h 1205"/>
                  <a:gd name="T24" fmla="*/ 1031 w 1558"/>
                  <a:gd name="T25" fmla="*/ 1131 h 1205"/>
                  <a:gd name="T26" fmla="*/ 1031 w 1558"/>
                  <a:gd name="T27" fmla="*/ 1130 h 1205"/>
                  <a:gd name="T28" fmla="*/ 1475 w 1558"/>
                  <a:gd name="T29" fmla="*/ 941 h 1205"/>
                  <a:gd name="T30" fmla="*/ 1521 w 1558"/>
                  <a:gd name="T31" fmla="*/ 857 h 1205"/>
                  <a:gd name="T32" fmla="*/ 1493 w 1558"/>
                  <a:gd name="T33" fmla="*/ 796 h 1205"/>
                  <a:gd name="T34" fmla="*/ 1558 w 1558"/>
                  <a:gd name="T35" fmla="*/ 678 h 1205"/>
                  <a:gd name="T36" fmla="*/ 1390 w 1558"/>
                  <a:gd name="T37" fmla="*/ 561 h 1205"/>
                  <a:gd name="T38" fmla="*/ 1339 w 1558"/>
                  <a:gd name="T39" fmla="*/ 434 h 1205"/>
                  <a:gd name="T40" fmla="*/ 1355 w 1558"/>
                  <a:gd name="T41" fmla="*/ 363 h 1205"/>
                  <a:gd name="T42" fmla="*/ 1227 w 1558"/>
                  <a:gd name="T43" fmla="*/ 310 h 1205"/>
                  <a:gd name="T44" fmla="*/ 1161 w 1558"/>
                  <a:gd name="T45" fmla="*/ 250 h 1205"/>
                  <a:gd name="T46" fmla="*/ 1150 w 1558"/>
                  <a:gd name="T47" fmla="*/ 181 h 1205"/>
                  <a:gd name="T48" fmla="*/ 1099 w 1558"/>
                  <a:gd name="T49" fmla="*/ 215 h 1205"/>
                  <a:gd name="T50" fmla="*/ 958 w 1558"/>
                  <a:gd name="T51" fmla="*/ 163 h 1205"/>
                  <a:gd name="T52" fmla="*/ 906 w 1558"/>
                  <a:gd name="T53" fmla="*/ 121 h 1205"/>
                  <a:gd name="T54" fmla="*/ 919 w 1558"/>
                  <a:gd name="T55" fmla="*/ 52 h 1205"/>
                  <a:gd name="T56" fmla="*/ 863 w 1558"/>
                  <a:gd name="T57" fmla="*/ 15 h 1205"/>
                  <a:gd name="T58" fmla="*/ 646 w 1558"/>
                  <a:gd name="T59" fmla="*/ 336 h 1205"/>
                  <a:gd name="T60" fmla="*/ 541 w 1558"/>
                  <a:gd name="T61" fmla="*/ 253 h 1205"/>
                  <a:gd name="T62" fmla="*/ 467 w 1558"/>
                  <a:gd name="T63" fmla="*/ 235 h 1205"/>
                  <a:gd name="T64" fmla="*/ 407 w 1558"/>
                  <a:gd name="T65" fmla="*/ 270 h 1205"/>
                  <a:gd name="T66" fmla="*/ 338 w 1558"/>
                  <a:gd name="T67" fmla="*/ 232 h 1205"/>
                  <a:gd name="T68" fmla="*/ 309 w 1558"/>
                  <a:gd name="T69" fmla="*/ 175 h 1205"/>
                  <a:gd name="T70" fmla="*/ 246 w 1558"/>
                  <a:gd name="T71" fmla="*/ 153 h 1205"/>
                  <a:gd name="T72" fmla="*/ 184 w 1558"/>
                  <a:gd name="T73" fmla="*/ 0 h 1205"/>
                  <a:gd name="T74" fmla="*/ 132 w 1558"/>
                  <a:gd name="T75" fmla="*/ 312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58" h="1205">
                    <a:moveTo>
                      <a:pt x="132" y="312"/>
                    </a:moveTo>
                    <a:lnTo>
                      <a:pt x="0" y="465"/>
                    </a:lnTo>
                    <a:lnTo>
                      <a:pt x="149" y="708"/>
                    </a:lnTo>
                    <a:lnTo>
                      <a:pt x="292" y="711"/>
                    </a:lnTo>
                    <a:lnTo>
                      <a:pt x="299" y="648"/>
                    </a:lnTo>
                    <a:lnTo>
                      <a:pt x="516" y="696"/>
                    </a:lnTo>
                    <a:lnTo>
                      <a:pt x="577" y="841"/>
                    </a:lnTo>
                    <a:lnTo>
                      <a:pt x="524" y="966"/>
                    </a:lnTo>
                    <a:lnTo>
                      <a:pt x="548" y="1090"/>
                    </a:lnTo>
                    <a:lnTo>
                      <a:pt x="667" y="1124"/>
                    </a:lnTo>
                    <a:lnTo>
                      <a:pt x="845" y="1205"/>
                    </a:lnTo>
                    <a:lnTo>
                      <a:pt x="891" y="1159"/>
                    </a:lnTo>
                    <a:lnTo>
                      <a:pt x="1031" y="1131"/>
                    </a:lnTo>
                    <a:lnTo>
                      <a:pt x="1031" y="1130"/>
                    </a:lnTo>
                    <a:lnTo>
                      <a:pt x="1475" y="941"/>
                    </a:lnTo>
                    <a:lnTo>
                      <a:pt x="1521" y="857"/>
                    </a:lnTo>
                    <a:lnTo>
                      <a:pt x="1493" y="796"/>
                    </a:lnTo>
                    <a:lnTo>
                      <a:pt x="1558" y="678"/>
                    </a:lnTo>
                    <a:lnTo>
                      <a:pt x="1390" y="561"/>
                    </a:lnTo>
                    <a:lnTo>
                      <a:pt x="1339" y="434"/>
                    </a:lnTo>
                    <a:lnTo>
                      <a:pt x="1355" y="363"/>
                    </a:lnTo>
                    <a:lnTo>
                      <a:pt x="1227" y="310"/>
                    </a:lnTo>
                    <a:lnTo>
                      <a:pt x="1161" y="250"/>
                    </a:lnTo>
                    <a:lnTo>
                      <a:pt x="1150" y="181"/>
                    </a:lnTo>
                    <a:lnTo>
                      <a:pt x="1099" y="215"/>
                    </a:lnTo>
                    <a:lnTo>
                      <a:pt x="958" y="163"/>
                    </a:lnTo>
                    <a:lnTo>
                      <a:pt x="906" y="121"/>
                    </a:lnTo>
                    <a:lnTo>
                      <a:pt x="919" y="52"/>
                    </a:lnTo>
                    <a:lnTo>
                      <a:pt x="863" y="15"/>
                    </a:lnTo>
                    <a:lnTo>
                      <a:pt x="646" y="336"/>
                    </a:lnTo>
                    <a:lnTo>
                      <a:pt x="541" y="253"/>
                    </a:lnTo>
                    <a:lnTo>
                      <a:pt x="467" y="235"/>
                    </a:lnTo>
                    <a:lnTo>
                      <a:pt x="407" y="270"/>
                    </a:lnTo>
                    <a:lnTo>
                      <a:pt x="338" y="232"/>
                    </a:lnTo>
                    <a:lnTo>
                      <a:pt x="309" y="175"/>
                    </a:lnTo>
                    <a:lnTo>
                      <a:pt x="246" y="153"/>
                    </a:lnTo>
                    <a:lnTo>
                      <a:pt x="184" y="0"/>
                    </a:lnTo>
                    <a:lnTo>
                      <a:pt x="132" y="312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38" name="Freeform 67">
                <a:extLst>
                  <a:ext uri="{FF2B5EF4-FFF2-40B4-BE49-F238E27FC236}">
                    <a16:creationId xmlns:a16="http://schemas.microsoft.com/office/drawing/2014/main" id="{419613C2-700A-40ED-8375-CB934E78F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2684"/>
                <a:ext cx="340" cy="517"/>
              </a:xfrm>
              <a:custGeom>
                <a:avLst/>
                <a:gdLst>
                  <a:gd name="T0" fmla="*/ 875 w 1019"/>
                  <a:gd name="T1" fmla="*/ 0 h 1552"/>
                  <a:gd name="T2" fmla="*/ 760 w 1019"/>
                  <a:gd name="T3" fmla="*/ 62 h 1552"/>
                  <a:gd name="T4" fmla="*/ 686 w 1019"/>
                  <a:gd name="T5" fmla="*/ 173 h 1552"/>
                  <a:gd name="T6" fmla="*/ 606 w 1019"/>
                  <a:gd name="T7" fmla="*/ 192 h 1552"/>
                  <a:gd name="T8" fmla="*/ 586 w 1019"/>
                  <a:gd name="T9" fmla="*/ 287 h 1552"/>
                  <a:gd name="T10" fmla="*/ 586 w 1019"/>
                  <a:gd name="T11" fmla="*/ 358 h 1552"/>
                  <a:gd name="T12" fmla="*/ 526 w 1019"/>
                  <a:gd name="T13" fmla="*/ 330 h 1552"/>
                  <a:gd name="T14" fmla="*/ 491 w 1019"/>
                  <a:gd name="T15" fmla="*/ 450 h 1552"/>
                  <a:gd name="T16" fmla="*/ 432 w 1019"/>
                  <a:gd name="T17" fmla="*/ 502 h 1552"/>
                  <a:gd name="T18" fmla="*/ 447 w 1019"/>
                  <a:gd name="T19" fmla="*/ 567 h 1552"/>
                  <a:gd name="T20" fmla="*/ 368 w 1019"/>
                  <a:gd name="T21" fmla="*/ 576 h 1552"/>
                  <a:gd name="T22" fmla="*/ 291 w 1019"/>
                  <a:gd name="T23" fmla="*/ 712 h 1552"/>
                  <a:gd name="T24" fmla="*/ 156 w 1019"/>
                  <a:gd name="T25" fmla="*/ 754 h 1552"/>
                  <a:gd name="T26" fmla="*/ 0 w 1019"/>
                  <a:gd name="T27" fmla="*/ 902 h 1552"/>
                  <a:gd name="T28" fmla="*/ 49 w 1019"/>
                  <a:gd name="T29" fmla="*/ 1110 h 1552"/>
                  <a:gd name="T30" fmla="*/ 146 w 1019"/>
                  <a:gd name="T31" fmla="*/ 1301 h 1552"/>
                  <a:gd name="T32" fmla="*/ 209 w 1019"/>
                  <a:gd name="T33" fmla="*/ 1437 h 1552"/>
                  <a:gd name="T34" fmla="*/ 388 w 1019"/>
                  <a:gd name="T35" fmla="*/ 1552 h 1552"/>
                  <a:gd name="T36" fmla="*/ 550 w 1019"/>
                  <a:gd name="T37" fmla="*/ 1451 h 1552"/>
                  <a:gd name="T38" fmla="*/ 553 w 1019"/>
                  <a:gd name="T39" fmla="*/ 1523 h 1552"/>
                  <a:gd name="T40" fmla="*/ 611 w 1019"/>
                  <a:gd name="T41" fmla="*/ 1472 h 1552"/>
                  <a:gd name="T42" fmla="*/ 674 w 1019"/>
                  <a:gd name="T43" fmla="*/ 1472 h 1552"/>
                  <a:gd name="T44" fmla="*/ 813 w 1019"/>
                  <a:gd name="T45" fmla="*/ 1551 h 1552"/>
                  <a:gd name="T46" fmla="*/ 811 w 1019"/>
                  <a:gd name="T47" fmla="*/ 1466 h 1552"/>
                  <a:gd name="T48" fmla="*/ 858 w 1019"/>
                  <a:gd name="T49" fmla="*/ 1135 h 1552"/>
                  <a:gd name="T50" fmla="*/ 927 w 1019"/>
                  <a:gd name="T51" fmla="*/ 1000 h 1552"/>
                  <a:gd name="T52" fmla="*/ 905 w 1019"/>
                  <a:gd name="T53" fmla="*/ 837 h 1552"/>
                  <a:gd name="T54" fmla="*/ 986 w 1019"/>
                  <a:gd name="T55" fmla="*/ 733 h 1552"/>
                  <a:gd name="T56" fmla="*/ 1019 w 1019"/>
                  <a:gd name="T57" fmla="*/ 591 h 1552"/>
                  <a:gd name="T58" fmla="*/ 933 w 1019"/>
                  <a:gd name="T59" fmla="*/ 333 h 1552"/>
                  <a:gd name="T60" fmla="*/ 921 w 1019"/>
                  <a:gd name="T61" fmla="*/ 95 h 1552"/>
                  <a:gd name="T62" fmla="*/ 875 w 1019"/>
                  <a:gd name="T63" fmla="*/ 0 h 1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19" h="1552">
                    <a:moveTo>
                      <a:pt x="875" y="0"/>
                    </a:moveTo>
                    <a:lnTo>
                      <a:pt x="760" y="62"/>
                    </a:lnTo>
                    <a:lnTo>
                      <a:pt x="686" y="173"/>
                    </a:lnTo>
                    <a:lnTo>
                      <a:pt x="606" y="192"/>
                    </a:lnTo>
                    <a:lnTo>
                      <a:pt x="586" y="287"/>
                    </a:lnTo>
                    <a:lnTo>
                      <a:pt x="586" y="358"/>
                    </a:lnTo>
                    <a:lnTo>
                      <a:pt x="526" y="330"/>
                    </a:lnTo>
                    <a:lnTo>
                      <a:pt x="491" y="450"/>
                    </a:lnTo>
                    <a:lnTo>
                      <a:pt x="432" y="502"/>
                    </a:lnTo>
                    <a:lnTo>
                      <a:pt x="447" y="567"/>
                    </a:lnTo>
                    <a:lnTo>
                      <a:pt x="368" y="576"/>
                    </a:lnTo>
                    <a:lnTo>
                      <a:pt x="291" y="712"/>
                    </a:lnTo>
                    <a:lnTo>
                      <a:pt x="156" y="754"/>
                    </a:lnTo>
                    <a:lnTo>
                      <a:pt x="0" y="902"/>
                    </a:lnTo>
                    <a:lnTo>
                      <a:pt x="49" y="1110"/>
                    </a:lnTo>
                    <a:lnTo>
                      <a:pt x="146" y="1301"/>
                    </a:lnTo>
                    <a:lnTo>
                      <a:pt x="209" y="1437"/>
                    </a:lnTo>
                    <a:lnTo>
                      <a:pt x="388" y="1552"/>
                    </a:lnTo>
                    <a:lnTo>
                      <a:pt x="550" y="1451"/>
                    </a:lnTo>
                    <a:lnTo>
                      <a:pt x="553" y="1523"/>
                    </a:lnTo>
                    <a:lnTo>
                      <a:pt x="611" y="1472"/>
                    </a:lnTo>
                    <a:lnTo>
                      <a:pt x="674" y="1472"/>
                    </a:lnTo>
                    <a:lnTo>
                      <a:pt x="813" y="1551"/>
                    </a:lnTo>
                    <a:lnTo>
                      <a:pt x="811" y="1466"/>
                    </a:lnTo>
                    <a:lnTo>
                      <a:pt x="858" y="1135"/>
                    </a:lnTo>
                    <a:lnTo>
                      <a:pt x="927" y="1000"/>
                    </a:lnTo>
                    <a:lnTo>
                      <a:pt x="905" y="837"/>
                    </a:lnTo>
                    <a:lnTo>
                      <a:pt x="986" y="733"/>
                    </a:lnTo>
                    <a:lnTo>
                      <a:pt x="1019" y="591"/>
                    </a:lnTo>
                    <a:lnTo>
                      <a:pt x="933" y="333"/>
                    </a:lnTo>
                    <a:lnTo>
                      <a:pt x="921" y="95"/>
                    </a:lnTo>
                    <a:lnTo>
                      <a:pt x="875" y="0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39" name="Freeform 68">
                <a:extLst>
                  <a:ext uri="{FF2B5EF4-FFF2-40B4-BE49-F238E27FC236}">
                    <a16:creationId xmlns:a16="http://schemas.microsoft.com/office/drawing/2014/main" id="{CEFE70BF-DFC4-40D1-8913-FE31E51BC2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6" y="2692"/>
                <a:ext cx="382" cy="572"/>
              </a:xfrm>
              <a:custGeom>
                <a:avLst/>
                <a:gdLst>
                  <a:gd name="T0" fmla="*/ 110 w 1147"/>
                  <a:gd name="T1" fmla="*/ 70 h 1716"/>
                  <a:gd name="T2" fmla="*/ 122 w 1147"/>
                  <a:gd name="T3" fmla="*/ 308 h 1716"/>
                  <a:gd name="T4" fmla="*/ 208 w 1147"/>
                  <a:gd name="T5" fmla="*/ 566 h 1716"/>
                  <a:gd name="T6" fmla="*/ 175 w 1147"/>
                  <a:gd name="T7" fmla="*/ 708 h 1716"/>
                  <a:gd name="T8" fmla="*/ 94 w 1147"/>
                  <a:gd name="T9" fmla="*/ 812 h 1716"/>
                  <a:gd name="T10" fmla="*/ 116 w 1147"/>
                  <a:gd name="T11" fmla="*/ 975 h 1716"/>
                  <a:gd name="T12" fmla="*/ 47 w 1147"/>
                  <a:gd name="T13" fmla="*/ 1110 h 1716"/>
                  <a:gd name="T14" fmla="*/ 0 w 1147"/>
                  <a:gd name="T15" fmla="*/ 1441 h 1716"/>
                  <a:gd name="T16" fmla="*/ 135 w 1147"/>
                  <a:gd name="T17" fmla="*/ 1457 h 1716"/>
                  <a:gd name="T18" fmla="*/ 215 w 1147"/>
                  <a:gd name="T19" fmla="*/ 1555 h 1716"/>
                  <a:gd name="T20" fmla="*/ 415 w 1147"/>
                  <a:gd name="T21" fmla="*/ 1465 h 1716"/>
                  <a:gd name="T22" fmla="*/ 470 w 1147"/>
                  <a:gd name="T23" fmla="*/ 1497 h 1716"/>
                  <a:gd name="T24" fmla="*/ 528 w 1147"/>
                  <a:gd name="T25" fmla="*/ 1447 h 1716"/>
                  <a:gd name="T26" fmla="*/ 539 w 1147"/>
                  <a:gd name="T27" fmla="*/ 1580 h 1716"/>
                  <a:gd name="T28" fmla="*/ 754 w 1147"/>
                  <a:gd name="T29" fmla="*/ 1598 h 1716"/>
                  <a:gd name="T30" fmla="*/ 756 w 1147"/>
                  <a:gd name="T31" fmla="*/ 1664 h 1716"/>
                  <a:gd name="T32" fmla="*/ 876 w 1147"/>
                  <a:gd name="T33" fmla="*/ 1716 h 1716"/>
                  <a:gd name="T34" fmla="*/ 974 w 1147"/>
                  <a:gd name="T35" fmla="*/ 1606 h 1716"/>
                  <a:gd name="T36" fmla="*/ 1028 w 1147"/>
                  <a:gd name="T37" fmla="*/ 1605 h 1716"/>
                  <a:gd name="T38" fmla="*/ 1051 w 1147"/>
                  <a:gd name="T39" fmla="*/ 1599 h 1716"/>
                  <a:gd name="T40" fmla="*/ 1055 w 1147"/>
                  <a:gd name="T41" fmla="*/ 1491 h 1716"/>
                  <a:gd name="T42" fmla="*/ 825 w 1147"/>
                  <a:gd name="T43" fmla="*/ 1362 h 1716"/>
                  <a:gd name="T44" fmla="*/ 791 w 1147"/>
                  <a:gd name="T45" fmla="*/ 1300 h 1716"/>
                  <a:gd name="T46" fmla="*/ 866 w 1147"/>
                  <a:gd name="T47" fmla="*/ 1184 h 1716"/>
                  <a:gd name="T48" fmla="*/ 961 w 1147"/>
                  <a:gd name="T49" fmla="*/ 1216 h 1716"/>
                  <a:gd name="T50" fmla="*/ 1019 w 1147"/>
                  <a:gd name="T51" fmla="*/ 1158 h 1716"/>
                  <a:gd name="T52" fmla="*/ 950 w 1147"/>
                  <a:gd name="T53" fmla="*/ 1107 h 1716"/>
                  <a:gd name="T54" fmla="*/ 1007 w 1147"/>
                  <a:gd name="T55" fmla="*/ 952 h 1716"/>
                  <a:gd name="T56" fmla="*/ 1139 w 1147"/>
                  <a:gd name="T57" fmla="*/ 944 h 1716"/>
                  <a:gd name="T58" fmla="*/ 1147 w 1147"/>
                  <a:gd name="T59" fmla="*/ 867 h 1716"/>
                  <a:gd name="T60" fmla="*/ 1012 w 1147"/>
                  <a:gd name="T61" fmla="*/ 848 h 1716"/>
                  <a:gd name="T62" fmla="*/ 889 w 1147"/>
                  <a:gd name="T63" fmla="*/ 757 h 1716"/>
                  <a:gd name="T64" fmla="*/ 820 w 1147"/>
                  <a:gd name="T65" fmla="*/ 769 h 1716"/>
                  <a:gd name="T66" fmla="*/ 799 w 1147"/>
                  <a:gd name="T67" fmla="*/ 367 h 1716"/>
                  <a:gd name="T68" fmla="*/ 731 w 1147"/>
                  <a:gd name="T69" fmla="*/ 405 h 1716"/>
                  <a:gd name="T70" fmla="*/ 541 w 1147"/>
                  <a:gd name="T71" fmla="*/ 362 h 1716"/>
                  <a:gd name="T72" fmla="*/ 481 w 1147"/>
                  <a:gd name="T73" fmla="*/ 385 h 1716"/>
                  <a:gd name="T74" fmla="*/ 505 w 1147"/>
                  <a:gd name="T75" fmla="*/ 241 h 1716"/>
                  <a:gd name="T76" fmla="*/ 430 w 1147"/>
                  <a:gd name="T77" fmla="*/ 61 h 1716"/>
                  <a:gd name="T78" fmla="*/ 317 w 1147"/>
                  <a:gd name="T79" fmla="*/ 0 h 1716"/>
                  <a:gd name="T80" fmla="*/ 110 w 1147"/>
                  <a:gd name="T81" fmla="*/ 70 h 1716"/>
                  <a:gd name="T82" fmla="*/ 323 w 1147"/>
                  <a:gd name="T83" fmla="*/ 1291 h 1716"/>
                  <a:gd name="T84" fmla="*/ 427 w 1147"/>
                  <a:gd name="T85" fmla="*/ 1354 h 1716"/>
                  <a:gd name="T86" fmla="*/ 371 w 1147"/>
                  <a:gd name="T87" fmla="*/ 1435 h 1716"/>
                  <a:gd name="T88" fmla="*/ 279 w 1147"/>
                  <a:gd name="T89" fmla="*/ 1463 h 1716"/>
                  <a:gd name="T90" fmla="*/ 233 w 1147"/>
                  <a:gd name="T91" fmla="*/ 1412 h 1716"/>
                  <a:gd name="T92" fmla="*/ 262 w 1147"/>
                  <a:gd name="T93" fmla="*/ 1342 h 1716"/>
                  <a:gd name="T94" fmla="*/ 323 w 1147"/>
                  <a:gd name="T95" fmla="*/ 1291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7" h="1716">
                    <a:moveTo>
                      <a:pt x="110" y="70"/>
                    </a:moveTo>
                    <a:lnTo>
                      <a:pt x="122" y="308"/>
                    </a:lnTo>
                    <a:lnTo>
                      <a:pt x="208" y="566"/>
                    </a:lnTo>
                    <a:lnTo>
                      <a:pt x="175" y="708"/>
                    </a:lnTo>
                    <a:lnTo>
                      <a:pt x="94" y="812"/>
                    </a:lnTo>
                    <a:lnTo>
                      <a:pt x="116" y="975"/>
                    </a:lnTo>
                    <a:lnTo>
                      <a:pt x="47" y="1110"/>
                    </a:lnTo>
                    <a:lnTo>
                      <a:pt x="0" y="1441"/>
                    </a:lnTo>
                    <a:lnTo>
                      <a:pt x="135" y="1457"/>
                    </a:lnTo>
                    <a:lnTo>
                      <a:pt x="215" y="1555"/>
                    </a:lnTo>
                    <a:lnTo>
                      <a:pt x="415" y="1465"/>
                    </a:lnTo>
                    <a:lnTo>
                      <a:pt x="470" y="1497"/>
                    </a:lnTo>
                    <a:lnTo>
                      <a:pt x="528" y="1447"/>
                    </a:lnTo>
                    <a:lnTo>
                      <a:pt x="539" y="1580"/>
                    </a:lnTo>
                    <a:lnTo>
                      <a:pt x="754" y="1598"/>
                    </a:lnTo>
                    <a:lnTo>
                      <a:pt x="756" y="1664"/>
                    </a:lnTo>
                    <a:lnTo>
                      <a:pt x="876" y="1716"/>
                    </a:lnTo>
                    <a:lnTo>
                      <a:pt x="974" y="1606"/>
                    </a:lnTo>
                    <a:lnTo>
                      <a:pt x="1028" y="1605"/>
                    </a:lnTo>
                    <a:lnTo>
                      <a:pt x="1051" y="1599"/>
                    </a:lnTo>
                    <a:lnTo>
                      <a:pt x="1055" y="1491"/>
                    </a:lnTo>
                    <a:lnTo>
                      <a:pt x="825" y="1362"/>
                    </a:lnTo>
                    <a:lnTo>
                      <a:pt x="791" y="1300"/>
                    </a:lnTo>
                    <a:lnTo>
                      <a:pt x="866" y="1184"/>
                    </a:lnTo>
                    <a:lnTo>
                      <a:pt x="961" y="1216"/>
                    </a:lnTo>
                    <a:lnTo>
                      <a:pt x="1019" y="1158"/>
                    </a:lnTo>
                    <a:lnTo>
                      <a:pt x="950" y="1107"/>
                    </a:lnTo>
                    <a:lnTo>
                      <a:pt x="1007" y="952"/>
                    </a:lnTo>
                    <a:lnTo>
                      <a:pt x="1139" y="944"/>
                    </a:lnTo>
                    <a:lnTo>
                      <a:pt x="1147" y="867"/>
                    </a:lnTo>
                    <a:lnTo>
                      <a:pt x="1012" y="848"/>
                    </a:lnTo>
                    <a:lnTo>
                      <a:pt x="889" y="757"/>
                    </a:lnTo>
                    <a:lnTo>
                      <a:pt x="820" y="769"/>
                    </a:lnTo>
                    <a:lnTo>
                      <a:pt x="799" y="367"/>
                    </a:lnTo>
                    <a:lnTo>
                      <a:pt x="731" y="405"/>
                    </a:lnTo>
                    <a:lnTo>
                      <a:pt x="541" y="362"/>
                    </a:lnTo>
                    <a:lnTo>
                      <a:pt x="481" y="385"/>
                    </a:lnTo>
                    <a:lnTo>
                      <a:pt x="505" y="241"/>
                    </a:lnTo>
                    <a:lnTo>
                      <a:pt x="430" y="61"/>
                    </a:lnTo>
                    <a:lnTo>
                      <a:pt x="317" y="0"/>
                    </a:lnTo>
                    <a:lnTo>
                      <a:pt x="110" y="70"/>
                    </a:lnTo>
                    <a:close/>
                    <a:moveTo>
                      <a:pt x="323" y="1291"/>
                    </a:moveTo>
                    <a:lnTo>
                      <a:pt x="427" y="1354"/>
                    </a:lnTo>
                    <a:lnTo>
                      <a:pt x="371" y="1435"/>
                    </a:lnTo>
                    <a:lnTo>
                      <a:pt x="279" y="1463"/>
                    </a:lnTo>
                    <a:lnTo>
                      <a:pt x="233" y="1412"/>
                    </a:lnTo>
                    <a:lnTo>
                      <a:pt x="262" y="1342"/>
                    </a:lnTo>
                    <a:lnTo>
                      <a:pt x="323" y="1291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40" name="Freeform 69">
                <a:extLst>
                  <a:ext uri="{FF2B5EF4-FFF2-40B4-BE49-F238E27FC236}">
                    <a16:creationId xmlns:a16="http://schemas.microsoft.com/office/drawing/2014/main" id="{F2B089D1-91D2-4EFB-ABA5-7304DB986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" y="3123"/>
                <a:ext cx="65" cy="57"/>
              </a:xfrm>
              <a:custGeom>
                <a:avLst/>
                <a:gdLst>
                  <a:gd name="T0" fmla="*/ 194 w 194"/>
                  <a:gd name="T1" fmla="*/ 63 h 172"/>
                  <a:gd name="T2" fmla="*/ 90 w 194"/>
                  <a:gd name="T3" fmla="*/ 0 h 172"/>
                  <a:gd name="T4" fmla="*/ 29 w 194"/>
                  <a:gd name="T5" fmla="*/ 51 h 172"/>
                  <a:gd name="T6" fmla="*/ 0 w 194"/>
                  <a:gd name="T7" fmla="*/ 121 h 172"/>
                  <a:gd name="T8" fmla="*/ 46 w 194"/>
                  <a:gd name="T9" fmla="*/ 172 h 172"/>
                  <a:gd name="T10" fmla="*/ 138 w 194"/>
                  <a:gd name="T11" fmla="*/ 144 h 172"/>
                  <a:gd name="T12" fmla="*/ 194 w 194"/>
                  <a:gd name="T13" fmla="*/ 6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172">
                    <a:moveTo>
                      <a:pt x="194" y="63"/>
                    </a:moveTo>
                    <a:lnTo>
                      <a:pt x="90" y="0"/>
                    </a:lnTo>
                    <a:lnTo>
                      <a:pt x="29" y="51"/>
                    </a:lnTo>
                    <a:lnTo>
                      <a:pt x="0" y="121"/>
                    </a:lnTo>
                    <a:lnTo>
                      <a:pt x="46" y="172"/>
                    </a:lnTo>
                    <a:lnTo>
                      <a:pt x="138" y="144"/>
                    </a:lnTo>
                    <a:lnTo>
                      <a:pt x="194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41" name="Freeform 70">
                <a:extLst>
                  <a:ext uri="{FF2B5EF4-FFF2-40B4-BE49-F238E27FC236}">
                    <a16:creationId xmlns:a16="http://schemas.microsoft.com/office/drawing/2014/main" id="{CF117707-5E39-40FC-ADA8-7910D28A0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0" y="1497"/>
                <a:ext cx="124" cy="180"/>
              </a:xfrm>
              <a:custGeom>
                <a:avLst/>
                <a:gdLst>
                  <a:gd name="T0" fmla="*/ 281 w 373"/>
                  <a:gd name="T1" fmla="*/ 449 h 541"/>
                  <a:gd name="T2" fmla="*/ 284 w 373"/>
                  <a:gd name="T3" fmla="*/ 446 h 541"/>
                  <a:gd name="T4" fmla="*/ 373 w 373"/>
                  <a:gd name="T5" fmla="*/ 434 h 541"/>
                  <a:gd name="T6" fmla="*/ 324 w 373"/>
                  <a:gd name="T7" fmla="*/ 318 h 541"/>
                  <a:gd name="T8" fmla="*/ 260 w 373"/>
                  <a:gd name="T9" fmla="*/ 322 h 541"/>
                  <a:gd name="T10" fmla="*/ 249 w 373"/>
                  <a:gd name="T11" fmla="*/ 115 h 541"/>
                  <a:gd name="T12" fmla="*/ 75 w 373"/>
                  <a:gd name="T13" fmla="*/ 0 h 541"/>
                  <a:gd name="T14" fmla="*/ 53 w 373"/>
                  <a:gd name="T15" fmla="*/ 15 h 541"/>
                  <a:gd name="T16" fmla="*/ 0 w 373"/>
                  <a:gd name="T17" fmla="*/ 145 h 541"/>
                  <a:gd name="T18" fmla="*/ 58 w 373"/>
                  <a:gd name="T19" fmla="*/ 371 h 541"/>
                  <a:gd name="T20" fmla="*/ 60 w 373"/>
                  <a:gd name="T21" fmla="*/ 371 h 541"/>
                  <a:gd name="T22" fmla="*/ 195 w 373"/>
                  <a:gd name="T23" fmla="*/ 432 h 541"/>
                  <a:gd name="T24" fmla="*/ 165 w 373"/>
                  <a:gd name="T25" fmla="*/ 490 h 541"/>
                  <a:gd name="T26" fmla="*/ 193 w 373"/>
                  <a:gd name="T27" fmla="*/ 541 h 541"/>
                  <a:gd name="T28" fmla="*/ 276 w 373"/>
                  <a:gd name="T29" fmla="*/ 449 h 541"/>
                  <a:gd name="T30" fmla="*/ 281 w 373"/>
                  <a:gd name="T31" fmla="*/ 449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3" h="541">
                    <a:moveTo>
                      <a:pt x="281" y="449"/>
                    </a:moveTo>
                    <a:lnTo>
                      <a:pt x="284" y="446"/>
                    </a:lnTo>
                    <a:lnTo>
                      <a:pt x="373" y="434"/>
                    </a:lnTo>
                    <a:lnTo>
                      <a:pt x="324" y="318"/>
                    </a:lnTo>
                    <a:lnTo>
                      <a:pt x="260" y="322"/>
                    </a:lnTo>
                    <a:lnTo>
                      <a:pt x="249" y="115"/>
                    </a:lnTo>
                    <a:lnTo>
                      <a:pt x="75" y="0"/>
                    </a:lnTo>
                    <a:lnTo>
                      <a:pt x="53" y="15"/>
                    </a:lnTo>
                    <a:lnTo>
                      <a:pt x="0" y="145"/>
                    </a:lnTo>
                    <a:lnTo>
                      <a:pt x="58" y="371"/>
                    </a:lnTo>
                    <a:lnTo>
                      <a:pt x="60" y="371"/>
                    </a:lnTo>
                    <a:lnTo>
                      <a:pt x="195" y="432"/>
                    </a:lnTo>
                    <a:lnTo>
                      <a:pt x="165" y="490"/>
                    </a:lnTo>
                    <a:lnTo>
                      <a:pt x="193" y="541"/>
                    </a:lnTo>
                    <a:lnTo>
                      <a:pt x="276" y="449"/>
                    </a:lnTo>
                    <a:lnTo>
                      <a:pt x="281" y="449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42" name="Freeform 71">
                <a:extLst>
                  <a:ext uri="{FF2B5EF4-FFF2-40B4-BE49-F238E27FC236}">
                    <a16:creationId xmlns:a16="http://schemas.microsoft.com/office/drawing/2014/main" id="{6D63E2FF-0213-4A8D-BEAF-88A7AB7CB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" y="2166"/>
                <a:ext cx="400" cy="347"/>
              </a:xfrm>
              <a:custGeom>
                <a:avLst/>
                <a:gdLst>
                  <a:gd name="T0" fmla="*/ 910 w 1199"/>
                  <a:gd name="T1" fmla="*/ 82 h 1042"/>
                  <a:gd name="T2" fmla="*/ 921 w 1199"/>
                  <a:gd name="T3" fmla="*/ 16 h 1042"/>
                  <a:gd name="T4" fmla="*/ 844 w 1199"/>
                  <a:gd name="T5" fmla="*/ 0 h 1042"/>
                  <a:gd name="T6" fmla="*/ 649 w 1199"/>
                  <a:gd name="T7" fmla="*/ 14 h 1042"/>
                  <a:gd name="T8" fmla="*/ 534 w 1199"/>
                  <a:gd name="T9" fmla="*/ 111 h 1042"/>
                  <a:gd name="T10" fmla="*/ 455 w 1199"/>
                  <a:gd name="T11" fmla="*/ 77 h 1042"/>
                  <a:gd name="T12" fmla="*/ 391 w 1199"/>
                  <a:gd name="T13" fmla="*/ 210 h 1042"/>
                  <a:gd name="T14" fmla="*/ 445 w 1199"/>
                  <a:gd name="T15" fmla="*/ 282 h 1042"/>
                  <a:gd name="T16" fmla="*/ 285 w 1199"/>
                  <a:gd name="T17" fmla="*/ 405 h 1042"/>
                  <a:gd name="T18" fmla="*/ 130 w 1199"/>
                  <a:gd name="T19" fmla="*/ 425 h 1042"/>
                  <a:gd name="T20" fmla="*/ 66 w 1199"/>
                  <a:gd name="T21" fmla="*/ 492 h 1042"/>
                  <a:gd name="T22" fmla="*/ 0 w 1199"/>
                  <a:gd name="T23" fmla="*/ 492 h 1042"/>
                  <a:gd name="T24" fmla="*/ 17 w 1199"/>
                  <a:gd name="T25" fmla="*/ 705 h 1042"/>
                  <a:gd name="T26" fmla="*/ 17 w 1199"/>
                  <a:gd name="T27" fmla="*/ 706 h 1042"/>
                  <a:gd name="T28" fmla="*/ 79 w 1199"/>
                  <a:gd name="T29" fmla="*/ 859 h 1042"/>
                  <a:gd name="T30" fmla="*/ 142 w 1199"/>
                  <a:gd name="T31" fmla="*/ 881 h 1042"/>
                  <a:gd name="T32" fmla="*/ 171 w 1199"/>
                  <a:gd name="T33" fmla="*/ 938 h 1042"/>
                  <a:gd name="T34" fmla="*/ 240 w 1199"/>
                  <a:gd name="T35" fmla="*/ 976 h 1042"/>
                  <a:gd name="T36" fmla="*/ 300 w 1199"/>
                  <a:gd name="T37" fmla="*/ 941 h 1042"/>
                  <a:gd name="T38" fmla="*/ 374 w 1199"/>
                  <a:gd name="T39" fmla="*/ 959 h 1042"/>
                  <a:gd name="T40" fmla="*/ 479 w 1199"/>
                  <a:gd name="T41" fmla="*/ 1042 h 1042"/>
                  <a:gd name="T42" fmla="*/ 696 w 1199"/>
                  <a:gd name="T43" fmla="*/ 721 h 1042"/>
                  <a:gd name="T44" fmla="*/ 752 w 1199"/>
                  <a:gd name="T45" fmla="*/ 758 h 1042"/>
                  <a:gd name="T46" fmla="*/ 739 w 1199"/>
                  <a:gd name="T47" fmla="*/ 827 h 1042"/>
                  <a:gd name="T48" fmla="*/ 791 w 1199"/>
                  <a:gd name="T49" fmla="*/ 869 h 1042"/>
                  <a:gd name="T50" fmla="*/ 932 w 1199"/>
                  <a:gd name="T51" fmla="*/ 921 h 1042"/>
                  <a:gd name="T52" fmla="*/ 983 w 1199"/>
                  <a:gd name="T53" fmla="*/ 887 h 1042"/>
                  <a:gd name="T54" fmla="*/ 983 w 1199"/>
                  <a:gd name="T55" fmla="*/ 882 h 1042"/>
                  <a:gd name="T56" fmla="*/ 986 w 1199"/>
                  <a:gd name="T57" fmla="*/ 879 h 1042"/>
                  <a:gd name="T58" fmla="*/ 1176 w 1199"/>
                  <a:gd name="T59" fmla="*/ 694 h 1042"/>
                  <a:gd name="T60" fmla="*/ 1199 w 1199"/>
                  <a:gd name="T61" fmla="*/ 623 h 1042"/>
                  <a:gd name="T62" fmla="*/ 1121 w 1199"/>
                  <a:gd name="T63" fmla="*/ 518 h 1042"/>
                  <a:gd name="T64" fmla="*/ 941 w 1199"/>
                  <a:gd name="T65" fmla="*/ 348 h 1042"/>
                  <a:gd name="T66" fmla="*/ 995 w 1199"/>
                  <a:gd name="T67" fmla="*/ 206 h 1042"/>
                  <a:gd name="T68" fmla="*/ 910 w 1199"/>
                  <a:gd name="T69" fmla="*/ 82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99" h="1042">
                    <a:moveTo>
                      <a:pt x="910" y="82"/>
                    </a:moveTo>
                    <a:lnTo>
                      <a:pt x="921" y="16"/>
                    </a:lnTo>
                    <a:lnTo>
                      <a:pt x="844" y="0"/>
                    </a:lnTo>
                    <a:lnTo>
                      <a:pt x="649" y="14"/>
                    </a:lnTo>
                    <a:lnTo>
                      <a:pt x="534" y="111"/>
                    </a:lnTo>
                    <a:lnTo>
                      <a:pt x="455" y="77"/>
                    </a:lnTo>
                    <a:lnTo>
                      <a:pt x="391" y="210"/>
                    </a:lnTo>
                    <a:lnTo>
                      <a:pt x="445" y="282"/>
                    </a:lnTo>
                    <a:lnTo>
                      <a:pt x="285" y="405"/>
                    </a:lnTo>
                    <a:lnTo>
                      <a:pt x="130" y="425"/>
                    </a:lnTo>
                    <a:lnTo>
                      <a:pt x="66" y="492"/>
                    </a:lnTo>
                    <a:lnTo>
                      <a:pt x="0" y="492"/>
                    </a:lnTo>
                    <a:lnTo>
                      <a:pt x="17" y="705"/>
                    </a:lnTo>
                    <a:lnTo>
                      <a:pt x="17" y="706"/>
                    </a:lnTo>
                    <a:lnTo>
                      <a:pt x="79" y="859"/>
                    </a:lnTo>
                    <a:lnTo>
                      <a:pt x="142" y="881"/>
                    </a:lnTo>
                    <a:lnTo>
                      <a:pt x="171" y="938"/>
                    </a:lnTo>
                    <a:lnTo>
                      <a:pt x="240" y="976"/>
                    </a:lnTo>
                    <a:lnTo>
                      <a:pt x="300" y="941"/>
                    </a:lnTo>
                    <a:lnTo>
                      <a:pt x="374" y="959"/>
                    </a:lnTo>
                    <a:lnTo>
                      <a:pt x="479" y="1042"/>
                    </a:lnTo>
                    <a:lnTo>
                      <a:pt x="696" y="721"/>
                    </a:lnTo>
                    <a:lnTo>
                      <a:pt x="752" y="758"/>
                    </a:lnTo>
                    <a:lnTo>
                      <a:pt x="739" y="827"/>
                    </a:lnTo>
                    <a:lnTo>
                      <a:pt x="791" y="869"/>
                    </a:lnTo>
                    <a:lnTo>
                      <a:pt x="932" y="921"/>
                    </a:lnTo>
                    <a:lnTo>
                      <a:pt x="983" y="887"/>
                    </a:lnTo>
                    <a:lnTo>
                      <a:pt x="983" y="882"/>
                    </a:lnTo>
                    <a:lnTo>
                      <a:pt x="986" y="879"/>
                    </a:lnTo>
                    <a:lnTo>
                      <a:pt x="1176" y="694"/>
                    </a:lnTo>
                    <a:lnTo>
                      <a:pt x="1199" y="623"/>
                    </a:lnTo>
                    <a:lnTo>
                      <a:pt x="1121" y="518"/>
                    </a:lnTo>
                    <a:lnTo>
                      <a:pt x="941" y="348"/>
                    </a:lnTo>
                    <a:lnTo>
                      <a:pt x="995" y="206"/>
                    </a:lnTo>
                    <a:lnTo>
                      <a:pt x="910" y="82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43" name="Freeform 72">
                <a:extLst>
                  <a:ext uri="{FF2B5EF4-FFF2-40B4-BE49-F238E27FC236}">
                    <a16:creationId xmlns:a16="http://schemas.microsoft.com/office/drawing/2014/main" id="{47866E07-F72B-47C8-9A6C-FFEB27D53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" y="2776"/>
                <a:ext cx="546" cy="449"/>
              </a:xfrm>
              <a:custGeom>
                <a:avLst/>
                <a:gdLst>
                  <a:gd name="T0" fmla="*/ 1154 w 1636"/>
                  <a:gd name="T1" fmla="*/ 7 h 1348"/>
                  <a:gd name="T2" fmla="*/ 1014 w 1636"/>
                  <a:gd name="T3" fmla="*/ 35 h 1348"/>
                  <a:gd name="T4" fmla="*/ 968 w 1636"/>
                  <a:gd name="T5" fmla="*/ 81 h 1348"/>
                  <a:gd name="T6" fmla="*/ 790 w 1636"/>
                  <a:gd name="T7" fmla="*/ 0 h 1348"/>
                  <a:gd name="T8" fmla="*/ 754 w 1636"/>
                  <a:gd name="T9" fmla="*/ 89 h 1348"/>
                  <a:gd name="T10" fmla="*/ 794 w 1636"/>
                  <a:gd name="T11" fmla="*/ 184 h 1348"/>
                  <a:gd name="T12" fmla="*/ 896 w 1636"/>
                  <a:gd name="T13" fmla="*/ 255 h 1348"/>
                  <a:gd name="T14" fmla="*/ 886 w 1636"/>
                  <a:gd name="T15" fmla="*/ 390 h 1348"/>
                  <a:gd name="T16" fmla="*/ 815 w 1636"/>
                  <a:gd name="T17" fmla="*/ 364 h 1348"/>
                  <a:gd name="T18" fmla="*/ 525 w 1636"/>
                  <a:gd name="T19" fmla="*/ 453 h 1348"/>
                  <a:gd name="T20" fmla="*/ 505 w 1636"/>
                  <a:gd name="T21" fmla="*/ 517 h 1348"/>
                  <a:gd name="T22" fmla="*/ 378 w 1636"/>
                  <a:gd name="T23" fmla="*/ 545 h 1348"/>
                  <a:gd name="T24" fmla="*/ 356 w 1636"/>
                  <a:gd name="T25" fmla="*/ 616 h 1348"/>
                  <a:gd name="T26" fmla="*/ 348 w 1636"/>
                  <a:gd name="T27" fmla="*/ 693 h 1348"/>
                  <a:gd name="T28" fmla="*/ 216 w 1636"/>
                  <a:gd name="T29" fmla="*/ 701 h 1348"/>
                  <a:gd name="T30" fmla="*/ 159 w 1636"/>
                  <a:gd name="T31" fmla="*/ 856 h 1348"/>
                  <a:gd name="T32" fmla="*/ 228 w 1636"/>
                  <a:gd name="T33" fmla="*/ 907 h 1348"/>
                  <a:gd name="T34" fmla="*/ 170 w 1636"/>
                  <a:gd name="T35" fmla="*/ 965 h 1348"/>
                  <a:gd name="T36" fmla="*/ 75 w 1636"/>
                  <a:gd name="T37" fmla="*/ 933 h 1348"/>
                  <a:gd name="T38" fmla="*/ 0 w 1636"/>
                  <a:gd name="T39" fmla="*/ 1049 h 1348"/>
                  <a:gd name="T40" fmla="*/ 34 w 1636"/>
                  <a:gd name="T41" fmla="*/ 1111 h 1348"/>
                  <a:gd name="T42" fmla="*/ 264 w 1636"/>
                  <a:gd name="T43" fmla="*/ 1240 h 1348"/>
                  <a:gd name="T44" fmla="*/ 260 w 1636"/>
                  <a:gd name="T45" fmla="*/ 1348 h 1348"/>
                  <a:gd name="T46" fmla="*/ 397 w 1636"/>
                  <a:gd name="T47" fmla="*/ 1316 h 1348"/>
                  <a:gd name="T48" fmla="*/ 483 w 1636"/>
                  <a:gd name="T49" fmla="*/ 1339 h 1348"/>
                  <a:gd name="T50" fmla="*/ 405 w 1636"/>
                  <a:gd name="T51" fmla="*/ 1227 h 1348"/>
                  <a:gd name="T52" fmla="*/ 494 w 1636"/>
                  <a:gd name="T53" fmla="*/ 1253 h 1348"/>
                  <a:gd name="T54" fmla="*/ 527 w 1636"/>
                  <a:gd name="T55" fmla="*/ 1054 h 1348"/>
                  <a:gd name="T56" fmla="*/ 648 w 1636"/>
                  <a:gd name="T57" fmla="*/ 964 h 1348"/>
                  <a:gd name="T58" fmla="*/ 724 w 1636"/>
                  <a:gd name="T59" fmla="*/ 945 h 1348"/>
                  <a:gd name="T60" fmla="*/ 805 w 1636"/>
                  <a:gd name="T61" fmla="*/ 1050 h 1348"/>
                  <a:gd name="T62" fmla="*/ 821 w 1636"/>
                  <a:gd name="T63" fmla="*/ 963 h 1348"/>
                  <a:gd name="T64" fmla="*/ 907 w 1636"/>
                  <a:gd name="T65" fmla="*/ 866 h 1348"/>
                  <a:gd name="T66" fmla="*/ 1162 w 1636"/>
                  <a:gd name="T67" fmla="*/ 943 h 1348"/>
                  <a:gd name="T68" fmla="*/ 1370 w 1636"/>
                  <a:gd name="T69" fmla="*/ 709 h 1348"/>
                  <a:gd name="T70" fmla="*/ 1508 w 1636"/>
                  <a:gd name="T71" fmla="*/ 633 h 1348"/>
                  <a:gd name="T72" fmla="*/ 1509 w 1636"/>
                  <a:gd name="T73" fmla="*/ 630 h 1348"/>
                  <a:gd name="T74" fmla="*/ 1513 w 1636"/>
                  <a:gd name="T75" fmla="*/ 626 h 1348"/>
                  <a:gd name="T76" fmla="*/ 1554 w 1636"/>
                  <a:gd name="T77" fmla="*/ 577 h 1348"/>
                  <a:gd name="T78" fmla="*/ 1636 w 1636"/>
                  <a:gd name="T79" fmla="*/ 579 h 1348"/>
                  <a:gd name="T80" fmla="*/ 1550 w 1636"/>
                  <a:gd name="T81" fmla="*/ 364 h 1348"/>
                  <a:gd name="T82" fmla="*/ 1409 w 1636"/>
                  <a:gd name="T83" fmla="*/ 358 h 1348"/>
                  <a:gd name="T84" fmla="*/ 1290 w 1636"/>
                  <a:gd name="T85" fmla="*/ 282 h 1348"/>
                  <a:gd name="T86" fmla="*/ 1271 w 1636"/>
                  <a:gd name="T87" fmla="*/ 130 h 1348"/>
                  <a:gd name="T88" fmla="*/ 1207 w 1636"/>
                  <a:gd name="T89" fmla="*/ 128 h 1348"/>
                  <a:gd name="T90" fmla="*/ 1154 w 1636"/>
                  <a:gd name="T91" fmla="*/ 7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36" h="1348">
                    <a:moveTo>
                      <a:pt x="1154" y="7"/>
                    </a:moveTo>
                    <a:lnTo>
                      <a:pt x="1014" y="35"/>
                    </a:lnTo>
                    <a:lnTo>
                      <a:pt x="968" y="81"/>
                    </a:lnTo>
                    <a:lnTo>
                      <a:pt x="790" y="0"/>
                    </a:lnTo>
                    <a:lnTo>
                      <a:pt x="754" y="89"/>
                    </a:lnTo>
                    <a:lnTo>
                      <a:pt x="794" y="184"/>
                    </a:lnTo>
                    <a:lnTo>
                      <a:pt x="896" y="255"/>
                    </a:lnTo>
                    <a:lnTo>
                      <a:pt x="886" y="390"/>
                    </a:lnTo>
                    <a:lnTo>
                      <a:pt x="815" y="364"/>
                    </a:lnTo>
                    <a:lnTo>
                      <a:pt x="525" y="453"/>
                    </a:lnTo>
                    <a:lnTo>
                      <a:pt x="505" y="517"/>
                    </a:lnTo>
                    <a:lnTo>
                      <a:pt x="378" y="545"/>
                    </a:lnTo>
                    <a:lnTo>
                      <a:pt x="356" y="616"/>
                    </a:lnTo>
                    <a:lnTo>
                      <a:pt x="348" y="693"/>
                    </a:lnTo>
                    <a:lnTo>
                      <a:pt x="216" y="701"/>
                    </a:lnTo>
                    <a:lnTo>
                      <a:pt x="159" y="856"/>
                    </a:lnTo>
                    <a:lnTo>
                      <a:pt x="228" y="907"/>
                    </a:lnTo>
                    <a:lnTo>
                      <a:pt x="170" y="965"/>
                    </a:lnTo>
                    <a:lnTo>
                      <a:pt x="75" y="933"/>
                    </a:lnTo>
                    <a:lnTo>
                      <a:pt x="0" y="1049"/>
                    </a:lnTo>
                    <a:lnTo>
                      <a:pt x="34" y="1111"/>
                    </a:lnTo>
                    <a:lnTo>
                      <a:pt x="264" y="1240"/>
                    </a:lnTo>
                    <a:lnTo>
                      <a:pt x="260" y="1348"/>
                    </a:lnTo>
                    <a:lnTo>
                      <a:pt x="397" y="1316"/>
                    </a:lnTo>
                    <a:lnTo>
                      <a:pt x="483" y="1339"/>
                    </a:lnTo>
                    <a:lnTo>
                      <a:pt x="405" y="1227"/>
                    </a:lnTo>
                    <a:lnTo>
                      <a:pt x="494" y="1253"/>
                    </a:lnTo>
                    <a:lnTo>
                      <a:pt x="527" y="1054"/>
                    </a:lnTo>
                    <a:lnTo>
                      <a:pt x="648" y="964"/>
                    </a:lnTo>
                    <a:lnTo>
                      <a:pt x="724" y="945"/>
                    </a:lnTo>
                    <a:lnTo>
                      <a:pt x="805" y="1050"/>
                    </a:lnTo>
                    <a:lnTo>
                      <a:pt x="821" y="963"/>
                    </a:lnTo>
                    <a:lnTo>
                      <a:pt x="907" y="866"/>
                    </a:lnTo>
                    <a:lnTo>
                      <a:pt x="1162" y="943"/>
                    </a:lnTo>
                    <a:lnTo>
                      <a:pt x="1370" y="709"/>
                    </a:lnTo>
                    <a:lnTo>
                      <a:pt x="1508" y="633"/>
                    </a:lnTo>
                    <a:lnTo>
                      <a:pt x="1509" y="630"/>
                    </a:lnTo>
                    <a:lnTo>
                      <a:pt x="1513" y="626"/>
                    </a:lnTo>
                    <a:lnTo>
                      <a:pt x="1554" y="577"/>
                    </a:lnTo>
                    <a:lnTo>
                      <a:pt x="1636" y="579"/>
                    </a:lnTo>
                    <a:lnTo>
                      <a:pt x="1550" y="364"/>
                    </a:lnTo>
                    <a:lnTo>
                      <a:pt x="1409" y="358"/>
                    </a:lnTo>
                    <a:lnTo>
                      <a:pt x="1290" y="282"/>
                    </a:lnTo>
                    <a:lnTo>
                      <a:pt x="1271" y="130"/>
                    </a:lnTo>
                    <a:lnTo>
                      <a:pt x="1207" y="128"/>
                    </a:lnTo>
                    <a:lnTo>
                      <a:pt x="1154" y="7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44" name="Freeform 73">
                <a:extLst>
                  <a:ext uri="{FF2B5EF4-FFF2-40B4-BE49-F238E27FC236}">
                    <a16:creationId xmlns:a16="http://schemas.microsoft.com/office/drawing/2014/main" id="{6E5E542F-A353-441B-BDFC-8DCF3BCA2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" y="478"/>
                <a:ext cx="529" cy="378"/>
              </a:xfrm>
              <a:custGeom>
                <a:avLst/>
                <a:gdLst>
                  <a:gd name="T0" fmla="*/ 460 w 1589"/>
                  <a:gd name="T1" fmla="*/ 306 h 1134"/>
                  <a:gd name="T2" fmla="*/ 132 w 1589"/>
                  <a:gd name="T3" fmla="*/ 482 h 1134"/>
                  <a:gd name="T4" fmla="*/ 0 w 1589"/>
                  <a:gd name="T5" fmla="*/ 772 h 1134"/>
                  <a:gd name="T6" fmla="*/ 39 w 1589"/>
                  <a:gd name="T7" fmla="*/ 823 h 1134"/>
                  <a:gd name="T8" fmla="*/ 243 w 1589"/>
                  <a:gd name="T9" fmla="*/ 869 h 1134"/>
                  <a:gd name="T10" fmla="*/ 395 w 1589"/>
                  <a:gd name="T11" fmla="*/ 810 h 1134"/>
                  <a:gd name="T12" fmla="*/ 569 w 1589"/>
                  <a:gd name="T13" fmla="*/ 924 h 1134"/>
                  <a:gd name="T14" fmla="*/ 646 w 1589"/>
                  <a:gd name="T15" fmla="*/ 907 h 1134"/>
                  <a:gd name="T16" fmla="*/ 759 w 1589"/>
                  <a:gd name="T17" fmla="*/ 976 h 1134"/>
                  <a:gd name="T18" fmla="*/ 717 w 1589"/>
                  <a:gd name="T19" fmla="*/ 1031 h 1134"/>
                  <a:gd name="T20" fmla="*/ 765 w 1589"/>
                  <a:gd name="T21" fmla="*/ 1079 h 1134"/>
                  <a:gd name="T22" fmla="*/ 888 w 1589"/>
                  <a:gd name="T23" fmla="*/ 1134 h 1134"/>
                  <a:gd name="T24" fmla="*/ 920 w 1589"/>
                  <a:gd name="T25" fmla="*/ 1074 h 1134"/>
                  <a:gd name="T26" fmla="*/ 1110 w 1589"/>
                  <a:gd name="T27" fmla="*/ 1016 h 1134"/>
                  <a:gd name="T28" fmla="*/ 1219 w 1589"/>
                  <a:gd name="T29" fmla="*/ 853 h 1134"/>
                  <a:gd name="T30" fmla="*/ 1520 w 1589"/>
                  <a:gd name="T31" fmla="*/ 931 h 1134"/>
                  <a:gd name="T32" fmla="*/ 1551 w 1589"/>
                  <a:gd name="T33" fmla="*/ 748 h 1134"/>
                  <a:gd name="T34" fmla="*/ 1519 w 1589"/>
                  <a:gd name="T35" fmla="*/ 547 h 1134"/>
                  <a:gd name="T36" fmla="*/ 1589 w 1589"/>
                  <a:gd name="T37" fmla="*/ 440 h 1134"/>
                  <a:gd name="T38" fmla="*/ 1511 w 1589"/>
                  <a:gd name="T39" fmla="*/ 246 h 1134"/>
                  <a:gd name="T40" fmla="*/ 1222 w 1589"/>
                  <a:gd name="T41" fmla="*/ 0 h 1134"/>
                  <a:gd name="T42" fmla="*/ 1218 w 1589"/>
                  <a:gd name="T43" fmla="*/ 6 h 1134"/>
                  <a:gd name="T44" fmla="*/ 969 w 1589"/>
                  <a:gd name="T45" fmla="*/ 180 h 1134"/>
                  <a:gd name="T46" fmla="*/ 460 w 1589"/>
                  <a:gd name="T47" fmla="*/ 306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89" h="1134">
                    <a:moveTo>
                      <a:pt x="460" y="306"/>
                    </a:moveTo>
                    <a:lnTo>
                      <a:pt x="132" y="482"/>
                    </a:lnTo>
                    <a:lnTo>
                      <a:pt x="0" y="772"/>
                    </a:lnTo>
                    <a:lnTo>
                      <a:pt x="39" y="823"/>
                    </a:lnTo>
                    <a:lnTo>
                      <a:pt x="243" y="869"/>
                    </a:lnTo>
                    <a:lnTo>
                      <a:pt x="395" y="810"/>
                    </a:lnTo>
                    <a:lnTo>
                      <a:pt x="569" y="924"/>
                    </a:lnTo>
                    <a:lnTo>
                      <a:pt x="646" y="907"/>
                    </a:lnTo>
                    <a:lnTo>
                      <a:pt x="759" y="976"/>
                    </a:lnTo>
                    <a:lnTo>
                      <a:pt x="717" y="1031"/>
                    </a:lnTo>
                    <a:lnTo>
                      <a:pt x="765" y="1079"/>
                    </a:lnTo>
                    <a:lnTo>
                      <a:pt x="888" y="1134"/>
                    </a:lnTo>
                    <a:lnTo>
                      <a:pt x="920" y="1074"/>
                    </a:lnTo>
                    <a:lnTo>
                      <a:pt x="1110" y="1016"/>
                    </a:lnTo>
                    <a:lnTo>
                      <a:pt x="1219" y="853"/>
                    </a:lnTo>
                    <a:lnTo>
                      <a:pt x="1520" y="931"/>
                    </a:lnTo>
                    <a:lnTo>
                      <a:pt x="1551" y="748"/>
                    </a:lnTo>
                    <a:lnTo>
                      <a:pt x="1519" y="547"/>
                    </a:lnTo>
                    <a:lnTo>
                      <a:pt x="1589" y="440"/>
                    </a:lnTo>
                    <a:lnTo>
                      <a:pt x="1511" y="246"/>
                    </a:lnTo>
                    <a:lnTo>
                      <a:pt x="1222" y="0"/>
                    </a:lnTo>
                    <a:lnTo>
                      <a:pt x="1218" y="6"/>
                    </a:lnTo>
                    <a:lnTo>
                      <a:pt x="969" y="180"/>
                    </a:lnTo>
                    <a:lnTo>
                      <a:pt x="460" y="30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45" name="Freeform 74">
                <a:extLst>
                  <a:ext uri="{FF2B5EF4-FFF2-40B4-BE49-F238E27FC236}">
                    <a16:creationId xmlns:a16="http://schemas.microsoft.com/office/drawing/2014/main" id="{497722A8-06BD-452A-8BDB-725B50BC8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608"/>
                <a:ext cx="353" cy="603"/>
              </a:xfrm>
              <a:custGeom>
                <a:avLst/>
                <a:gdLst>
                  <a:gd name="T0" fmla="*/ 266 w 1059"/>
                  <a:gd name="T1" fmla="*/ 106 h 1808"/>
                  <a:gd name="T2" fmla="*/ 5 w 1059"/>
                  <a:gd name="T3" fmla="*/ 0 h 1808"/>
                  <a:gd name="T4" fmla="*/ 0 w 1059"/>
                  <a:gd name="T5" fmla="*/ 64 h 1808"/>
                  <a:gd name="T6" fmla="*/ 76 w 1059"/>
                  <a:gd name="T7" fmla="*/ 106 h 1808"/>
                  <a:gd name="T8" fmla="*/ 88 w 1059"/>
                  <a:gd name="T9" fmla="*/ 219 h 1808"/>
                  <a:gd name="T10" fmla="*/ 44 w 1059"/>
                  <a:gd name="T11" fmla="*/ 264 h 1808"/>
                  <a:gd name="T12" fmla="*/ 103 w 1059"/>
                  <a:gd name="T13" fmla="*/ 499 h 1808"/>
                  <a:gd name="T14" fmla="*/ 298 w 1059"/>
                  <a:gd name="T15" fmla="*/ 709 h 1808"/>
                  <a:gd name="T16" fmla="*/ 267 w 1059"/>
                  <a:gd name="T17" fmla="*/ 941 h 1808"/>
                  <a:gd name="T18" fmla="*/ 312 w 1059"/>
                  <a:gd name="T19" fmla="*/ 1004 h 1808"/>
                  <a:gd name="T20" fmla="*/ 300 w 1059"/>
                  <a:gd name="T21" fmla="*/ 1142 h 1808"/>
                  <a:gd name="T22" fmla="*/ 249 w 1059"/>
                  <a:gd name="T23" fmla="*/ 1272 h 1808"/>
                  <a:gd name="T24" fmla="*/ 344 w 1059"/>
                  <a:gd name="T25" fmla="*/ 1488 h 1808"/>
                  <a:gd name="T26" fmla="*/ 404 w 1059"/>
                  <a:gd name="T27" fmla="*/ 1517 h 1808"/>
                  <a:gd name="T28" fmla="*/ 461 w 1059"/>
                  <a:gd name="T29" fmla="*/ 1480 h 1808"/>
                  <a:gd name="T30" fmla="*/ 439 w 1059"/>
                  <a:gd name="T31" fmla="*/ 1549 h 1808"/>
                  <a:gd name="T32" fmla="*/ 276 w 1059"/>
                  <a:gd name="T33" fmla="*/ 1566 h 1808"/>
                  <a:gd name="T34" fmla="*/ 385 w 1059"/>
                  <a:gd name="T35" fmla="*/ 1786 h 1808"/>
                  <a:gd name="T36" fmla="*/ 446 w 1059"/>
                  <a:gd name="T37" fmla="*/ 1808 h 1808"/>
                  <a:gd name="T38" fmla="*/ 610 w 1059"/>
                  <a:gd name="T39" fmla="*/ 1698 h 1808"/>
                  <a:gd name="T40" fmla="*/ 735 w 1059"/>
                  <a:gd name="T41" fmla="*/ 1751 h 1808"/>
                  <a:gd name="T42" fmla="*/ 933 w 1059"/>
                  <a:gd name="T43" fmla="*/ 1770 h 1808"/>
                  <a:gd name="T44" fmla="*/ 934 w 1059"/>
                  <a:gd name="T45" fmla="*/ 1770 h 1808"/>
                  <a:gd name="T46" fmla="*/ 1017 w 1059"/>
                  <a:gd name="T47" fmla="*/ 1667 h 1808"/>
                  <a:gd name="T48" fmla="*/ 1059 w 1059"/>
                  <a:gd name="T49" fmla="*/ 1512 h 1808"/>
                  <a:gd name="T50" fmla="*/ 965 w 1059"/>
                  <a:gd name="T51" fmla="*/ 1416 h 1808"/>
                  <a:gd name="T52" fmla="*/ 741 w 1059"/>
                  <a:gd name="T53" fmla="*/ 1369 h 1808"/>
                  <a:gd name="T54" fmla="*/ 700 w 1059"/>
                  <a:gd name="T55" fmla="*/ 1313 h 1808"/>
                  <a:gd name="T56" fmla="*/ 804 w 1059"/>
                  <a:gd name="T57" fmla="*/ 1192 h 1808"/>
                  <a:gd name="T58" fmla="*/ 767 w 1059"/>
                  <a:gd name="T59" fmla="*/ 1139 h 1808"/>
                  <a:gd name="T60" fmla="*/ 954 w 1059"/>
                  <a:gd name="T61" fmla="*/ 1026 h 1808"/>
                  <a:gd name="T62" fmla="*/ 903 w 1059"/>
                  <a:gd name="T63" fmla="*/ 838 h 1808"/>
                  <a:gd name="T64" fmla="*/ 948 w 1059"/>
                  <a:gd name="T65" fmla="*/ 779 h 1808"/>
                  <a:gd name="T66" fmla="*/ 756 w 1059"/>
                  <a:gd name="T67" fmla="*/ 708 h 1808"/>
                  <a:gd name="T68" fmla="*/ 742 w 1059"/>
                  <a:gd name="T69" fmla="*/ 555 h 1808"/>
                  <a:gd name="T70" fmla="*/ 737 w 1059"/>
                  <a:gd name="T71" fmla="*/ 556 h 1808"/>
                  <a:gd name="T72" fmla="*/ 591 w 1059"/>
                  <a:gd name="T73" fmla="*/ 314 h 1808"/>
                  <a:gd name="T74" fmla="*/ 646 w 1059"/>
                  <a:gd name="T75" fmla="*/ 134 h 1808"/>
                  <a:gd name="T76" fmla="*/ 623 w 1059"/>
                  <a:gd name="T77" fmla="*/ 70 h 1808"/>
                  <a:gd name="T78" fmla="*/ 474 w 1059"/>
                  <a:gd name="T79" fmla="*/ 54 h 1808"/>
                  <a:gd name="T80" fmla="*/ 416 w 1059"/>
                  <a:gd name="T81" fmla="*/ 96 h 1808"/>
                  <a:gd name="T82" fmla="*/ 266 w 1059"/>
                  <a:gd name="T83" fmla="*/ 106 h 1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9" h="1808">
                    <a:moveTo>
                      <a:pt x="266" y="106"/>
                    </a:moveTo>
                    <a:lnTo>
                      <a:pt x="5" y="0"/>
                    </a:lnTo>
                    <a:lnTo>
                      <a:pt x="0" y="64"/>
                    </a:lnTo>
                    <a:lnTo>
                      <a:pt x="76" y="106"/>
                    </a:lnTo>
                    <a:lnTo>
                      <a:pt x="88" y="219"/>
                    </a:lnTo>
                    <a:lnTo>
                      <a:pt x="44" y="264"/>
                    </a:lnTo>
                    <a:lnTo>
                      <a:pt x="103" y="499"/>
                    </a:lnTo>
                    <a:lnTo>
                      <a:pt x="298" y="709"/>
                    </a:lnTo>
                    <a:lnTo>
                      <a:pt x="267" y="941"/>
                    </a:lnTo>
                    <a:lnTo>
                      <a:pt x="312" y="1004"/>
                    </a:lnTo>
                    <a:lnTo>
                      <a:pt x="300" y="1142"/>
                    </a:lnTo>
                    <a:lnTo>
                      <a:pt x="249" y="1272"/>
                    </a:lnTo>
                    <a:lnTo>
                      <a:pt x="344" y="1488"/>
                    </a:lnTo>
                    <a:lnTo>
                      <a:pt x="404" y="1517"/>
                    </a:lnTo>
                    <a:lnTo>
                      <a:pt x="461" y="1480"/>
                    </a:lnTo>
                    <a:lnTo>
                      <a:pt x="439" y="1549"/>
                    </a:lnTo>
                    <a:lnTo>
                      <a:pt x="276" y="1566"/>
                    </a:lnTo>
                    <a:lnTo>
                      <a:pt x="385" y="1786"/>
                    </a:lnTo>
                    <a:lnTo>
                      <a:pt x="446" y="1808"/>
                    </a:lnTo>
                    <a:lnTo>
                      <a:pt x="610" y="1698"/>
                    </a:lnTo>
                    <a:lnTo>
                      <a:pt x="735" y="1751"/>
                    </a:lnTo>
                    <a:lnTo>
                      <a:pt x="933" y="1770"/>
                    </a:lnTo>
                    <a:lnTo>
                      <a:pt x="934" y="1770"/>
                    </a:lnTo>
                    <a:lnTo>
                      <a:pt x="1017" y="1667"/>
                    </a:lnTo>
                    <a:lnTo>
                      <a:pt x="1059" y="1512"/>
                    </a:lnTo>
                    <a:lnTo>
                      <a:pt x="965" y="1416"/>
                    </a:lnTo>
                    <a:lnTo>
                      <a:pt x="741" y="1369"/>
                    </a:lnTo>
                    <a:lnTo>
                      <a:pt x="700" y="1313"/>
                    </a:lnTo>
                    <a:lnTo>
                      <a:pt x="804" y="1192"/>
                    </a:lnTo>
                    <a:lnTo>
                      <a:pt x="767" y="1139"/>
                    </a:lnTo>
                    <a:lnTo>
                      <a:pt x="954" y="1026"/>
                    </a:lnTo>
                    <a:lnTo>
                      <a:pt x="903" y="838"/>
                    </a:lnTo>
                    <a:lnTo>
                      <a:pt x="948" y="779"/>
                    </a:lnTo>
                    <a:lnTo>
                      <a:pt x="756" y="708"/>
                    </a:lnTo>
                    <a:lnTo>
                      <a:pt x="742" y="555"/>
                    </a:lnTo>
                    <a:lnTo>
                      <a:pt x="737" y="556"/>
                    </a:lnTo>
                    <a:lnTo>
                      <a:pt x="591" y="314"/>
                    </a:lnTo>
                    <a:lnTo>
                      <a:pt x="646" y="134"/>
                    </a:lnTo>
                    <a:lnTo>
                      <a:pt x="623" y="70"/>
                    </a:lnTo>
                    <a:lnTo>
                      <a:pt x="474" y="54"/>
                    </a:lnTo>
                    <a:lnTo>
                      <a:pt x="416" y="96"/>
                    </a:lnTo>
                    <a:lnTo>
                      <a:pt x="266" y="10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46" name="Freeform 75">
                <a:extLst>
                  <a:ext uri="{FF2B5EF4-FFF2-40B4-BE49-F238E27FC236}">
                    <a16:creationId xmlns:a16="http://schemas.microsoft.com/office/drawing/2014/main" id="{77C3C9EE-3525-4D41-A95F-EFC991E84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2" y="773"/>
                <a:ext cx="487" cy="307"/>
              </a:xfrm>
              <a:custGeom>
                <a:avLst/>
                <a:gdLst>
                  <a:gd name="T0" fmla="*/ 1082 w 1459"/>
                  <a:gd name="T1" fmla="*/ 135 h 921"/>
                  <a:gd name="T2" fmla="*/ 860 w 1459"/>
                  <a:gd name="T3" fmla="*/ 197 h 921"/>
                  <a:gd name="T4" fmla="*/ 666 w 1459"/>
                  <a:gd name="T5" fmla="*/ 115 h 921"/>
                  <a:gd name="T6" fmla="*/ 379 w 1459"/>
                  <a:gd name="T7" fmla="*/ 84 h 921"/>
                  <a:gd name="T8" fmla="*/ 160 w 1459"/>
                  <a:gd name="T9" fmla="*/ 7 h 921"/>
                  <a:gd name="T10" fmla="*/ 42 w 1459"/>
                  <a:gd name="T11" fmla="*/ 60 h 921"/>
                  <a:gd name="T12" fmla="*/ 56 w 1459"/>
                  <a:gd name="T13" fmla="*/ 213 h 921"/>
                  <a:gd name="T14" fmla="*/ 248 w 1459"/>
                  <a:gd name="T15" fmla="*/ 284 h 921"/>
                  <a:gd name="T16" fmla="*/ 203 w 1459"/>
                  <a:gd name="T17" fmla="*/ 343 h 921"/>
                  <a:gd name="T18" fmla="*/ 254 w 1459"/>
                  <a:gd name="T19" fmla="*/ 531 h 921"/>
                  <a:gd name="T20" fmla="*/ 67 w 1459"/>
                  <a:gd name="T21" fmla="*/ 644 h 921"/>
                  <a:gd name="T22" fmla="*/ 104 w 1459"/>
                  <a:gd name="T23" fmla="*/ 697 h 921"/>
                  <a:gd name="T24" fmla="*/ 0 w 1459"/>
                  <a:gd name="T25" fmla="*/ 818 h 921"/>
                  <a:gd name="T26" fmla="*/ 41 w 1459"/>
                  <a:gd name="T27" fmla="*/ 874 h 921"/>
                  <a:gd name="T28" fmla="*/ 265 w 1459"/>
                  <a:gd name="T29" fmla="*/ 921 h 921"/>
                  <a:gd name="T30" fmla="*/ 388 w 1459"/>
                  <a:gd name="T31" fmla="*/ 854 h 921"/>
                  <a:gd name="T32" fmla="*/ 408 w 1459"/>
                  <a:gd name="T33" fmla="*/ 794 h 921"/>
                  <a:gd name="T34" fmla="*/ 471 w 1459"/>
                  <a:gd name="T35" fmla="*/ 823 h 921"/>
                  <a:gd name="T36" fmla="*/ 618 w 1459"/>
                  <a:gd name="T37" fmla="*/ 771 h 921"/>
                  <a:gd name="T38" fmla="*/ 732 w 1459"/>
                  <a:gd name="T39" fmla="*/ 839 h 921"/>
                  <a:gd name="T40" fmla="*/ 790 w 1459"/>
                  <a:gd name="T41" fmla="*/ 799 h 921"/>
                  <a:gd name="T42" fmla="*/ 922 w 1459"/>
                  <a:gd name="T43" fmla="*/ 826 h 921"/>
                  <a:gd name="T44" fmla="*/ 990 w 1459"/>
                  <a:gd name="T45" fmla="*/ 818 h 921"/>
                  <a:gd name="T46" fmla="*/ 1153 w 1459"/>
                  <a:gd name="T47" fmla="*/ 694 h 921"/>
                  <a:gd name="T48" fmla="*/ 1314 w 1459"/>
                  <a:gd name="T49" fmla="*/ 656 h 921"/>
                  <a:gd name="T50" fmla="*/ 1444 w 1459"/>
                  <a:gd name="T51" fmla="*/ 679 h 921"/>
                  <a:gd name="T52" fmla="*/ 1459 w 1459"/>
                  <a:gd name="T53" fmla="*/ 628 h 921"/>
                  <a:gd name="T54" fmla="*/ 1406 w 1459"/>
                  <a:gd name="T55" fmla="*/ 533 h 921"/>
                  <a:gd name="T56" fmla="*/ 1439 w 1459"/>
                  <a:gd name="T57" fmla="*/ 465 h 921"/>
                  <a:gd name="T58" fmla="*/ 1375 w 1459"/>
                  <a:gd name="T59" fmla="*/ 249 h 921"/>
                  <a:gd name="T60" fmla="*/ 1427 w 1459"/>
                  <a:gd name="T61" fmla="*/ 201 h 921"/>
                  <a:gd name="T62" fmla="*/ 1362 w 1459"/>
                  <a:gd name="T63" fmla="*/ 201 h 921"/>
                  <a:gd name="T64" fmla="*/ 1355 w 1459"/>
                  <a:gd name="T65" fmla="*/ 0 h 921"/>
                  <a:gd name="T66" fmla="*/ 1351 w 1459"/>
                  <a:gd name="T67" fmla="*/ 1 h 921"/>
                  <a:gd name="T68" fmla="*/ 1194 w 1459"/>
                  <a:gd name="T69" fmla="*/ 37 h 921"/>
                  <a:gd name="T70" fmla="*/ 1082 w 1459"/>
                  <a:gd name="T71" fmla="*/ 135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59" h="921">
                    <a:moveTo>
                      <a:pt x="1082" y="135"/>
                    </a:moveTo>
                    <a:lnTo>
                      <a:pt x="860" y="197"/>
                    </a:lnTo>
                    <a:lnTo>
                      <a:pt x="666" y="115"/>
                    </a:lnTo>
                    <a:lnTo>
                      <a:pt x="379" y="84"/>
                    </a:lnTo>
                    <a:lnTo>
                      <a:pt x="160" y="7"/>
                    </a:lnTo>
                    <a:lnTo>
                      <a:pt x="42" y="60"/>
                    </a:lnTo>
                    <a:lnTo>
                      <a:pt x="56" y="213"/>
                    </a:lnTo>
                    <a:lnTo>
                      <a:pt x="248" y="284"/>
                    </a:lnTo>
                    <a:lnTo>
                      <a:pt x="203" y="343"/>
                    </a:lnTo>
                    <a:lnTo>
                      <a:pt x="254" y="531"/>
                    </a:lnTo>
                    <a:lnTo>
                      <a:pt x="67" y="644"/>
                    </a:lnTo>
                    <a:lnTo>
                      <a:pt x="104" y="697"/>
                    </a:lnTo>
                    <a:lnTo>
                      <a:pt x="0" y="818"/>
                    </a:lnTo>
                    <a:lnTo>
                      <a:pt x="41" y="874"/>
                    </a:lnTo>
                    <a:lnTo>
                      <a:pt x="265" y="921"/>
                    </a:lnTo>
                    <a:lnTo>
                      <a:pt x="388" y="854"/>
                    </a:lnTo>
                    <a:lnTo>
                      <a:pt x="408" y="794"/>
                    </a:lnTo>
                    <a:lnTo>
                      <a:pt x="471" y="823"/>
                    </a:lnTo>
                    <a:lnTo>
                      <a:pt x="618" y="771"/>
                    </a:lnTo>
                    <a:lnTo>
                      <a:pt x="732" y="839"/>
                    </a:lnTo>
                    <a:lnTo>
                      <a:pt x="790" y="799"/>
                    </a:lnTo>
                    <a:lnTo>
                      <a:pt x="922" y="826"/>
                    </a:lnTo>
                    <a:lnTo>
                      <a:pt x="990" y="818"/>
                    </a:lnTo>
                    <a:lnTo>
                      <a:pt x="1153" y="694"/>
                    </a:lnTo>
                    <a:lnTo>
                      <a:pt x="1314" y="656"/>
                    </a:lnTo>
                    <a:lnTo>
                      <a:pt x="1444" y="679"/>
                    </a:lnTo>
                    <a:lnTo>
                      <a:pt x="1459" y="628"/>
                    </a:lnTo>
                    <a:lnTo>
                      <a:pt x="1406" y="533"/>
                    </a:lnTo>
                    <a:lnTo>
                      <a:pt x="1439" y="465"/>
                    </a:lnTo>
                    <a:lnTo>
                      <a:pt x="1375" y="249"/>
                    </a:lnTo>
                    <a:lnTo>
                      <a:pt x="1427" y="201"/>
                    </a:lnTo>
                    <a:lnTo>
                      <a:pt x="1362" y="201"/>
                    </a:lnTo>
                    <a:lnTo>
                      <a:pt x="1355" y="0"/>
                    </a:lnTo>
                    <a:lnTo>
                      <a:pt x="1351" y="1"/>
                    </a:lnTo>
                    <a:lnTo>
                      <a:pt x="1194" y="37"/>
                    </a:lnTo>
                    <a:lnTo>
                      <a:pt x="1082" y="13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47" name="Freeform 76">
                <a:extLst>
                  <a:ext uri="{FF2B5EF4-FFF2-40B4-BE49-F238E27FC236}">
                    <a16:creationId xmlns:a16="http://schemas.microsoft.com/office/drawing/2014/main" id="{99DF740E-336E-43ED-8510-180725752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" y="992"/>
                <a:ext cx="566" cy="366"/>
              </a:xfrm>
              <a:custGeom>
                <a:avLst/>
                <a:gdLst>
                  <a:gd name="T0" fmla="*/ 154 w 1698"/>
                  <a:gd name="T1" fmla="*/ 198 h 1100"/>
                  <a:gd name="T2" fmla="*/ 31 w 1698"/>
                  <a:gd name="T3" fmla="*/ 265 h 1100"/>
                  <a:gd name="T4" fmla="*/ 125 w 1698"/>
                  <a:gd name="T5" fmla="*/ 361 h 1100"/>
                  <a:gd name="T6" fmla="*/ 83 w 1698"/>
                  <a:gd name="T7" fmla="*/ 516 h 1100"/>
                  <a:gd name="T8" fmla="*/ 0 w 1698"/>
                  <a:gd name="T9" fmla="*/ 619 h 1100"/>
                  <a:gd name="T10" fmla="*/ 76 w 1698"/>
                  <a:gd name="T11" fmla="*/ 704 h 1100"/>
                  <a:gd name="T12" fmla="*/ 131 w 1698"/>
                  <a:gd name="T13" fmla="*/ 667 h 1100"/>
                  <a:gd name="T14" fmla="*/ 188 w 1698"/>
                  <a:gd name="T15" fmla="*/ 706 h 1100"/>
                  <a:gd name="T16" fmla="*/ 343 w 1698"/>
                  <a:gd name="T17" fmla="*/ 631 h 1100"/>
                  <a:gd name="T18" fmla="*/ 553 w 1698"/>
                  <a:gd name="T19" fmla="*/ 631 h 1100"/>
                  <a:gd name="T20" fmla="*/ 568 w 1698"/>
                  <a:gd name="T21" fmla="*/ 568 h 1100"/>
                  <a:gd name="T22" fmla="*/ 631 w 1698"/>
                  <a:gd name="T23" fmla="*/ 574 h 1100"/>
                  <a:gd name="T24" fmla="*/ 676 w 1698"/>
                  <a:gd name="T25" fmla="*/ 712 h 1100"/>
                  <a:gd name="T26" fmla="*/ 750 w 1698"/>
                  <a:gd name="T27" fmla="*/ 747 h 1100"/>
                  <a:gd name="T28" fmla="*/ 750 w 1698"/>
                  <a:gd name="T29" fmla="*/ 815 h 1100"/>
                  <a:gd name="T30" fmla="*/ 750 w 1698"/>
                  <a:gd name="T31" fmla="*/ 816 h 1100"/>
                  <a:gd name="T32" fmla="*/ 819 w 1698"/>
                  <a:gd name="T33" fmla="*/ 817 h 1100"/>
                  <a:gd name="T34" fmla="*/ 1072 w 1698"/>
                  <a:gd name="T35" fmla="*/ 684 h 1100"/>
                  <a:gd name="T36" fmla="*/ 1136 w 1698"/>
                  <a:gd name="T37" fmla="*/ 719 h 1100"/>
                  <a:gd name="T38" fmla="*/ 1172 w 1698"/>
                  <a:gd name="T39" fmla="*/ 911 h 1100"/>
                  <a:gd name="T40" fmla="*/ 1339 w 1698"/>
                  <a:gd name="T41" fmla="*/ 1025 h 1100"/>
                  <a:gd name="T42" fmla="*/ 1405 w 1698"/>
                  <a:gd name="T43" fmla="*/ 1002 h 1100"/>
                  <a:gd name="T44" fmla="*/ 1477 w 1698"/>
                  <a:gd name="T45" fmla="*/ 1082 h 1100"/>
                  <a:gd name="T46" fmla="*/ 1551 w 1698"/>
                  <a:gd name="T47" fmla="*/ 1100 h 1100"/>
                  <a:gd name="T48" fmla="*/ 1549 w 1698"/>
                  <a:gd name="T49" fmla="*/ 1099 h 1100"/>
                  <a:gd name="T50" fmla="*/ 1525 w 1698"/>
                  <a:gd name="T51" fmla="*/ 927 h 1100"/>
                  <a:gd name="T52" fmla="*/ 1698 w 1698"/>
                  <a:gd name="T53" fmla="*/ 809 h 1100"/>
                  <a:gd name="T54" fmla="*/ 1686 w 1698"/>
                  <a:gd name="T55" fmla="*/ 704 h 1100"/>
                  <a:gd name="T56" fmla="*/ 1690 w 1698"/>
                  <a:gd name="T57" fmla="*/ 600 h 1100"/>
                  <a:gd name="T58" fmla="*/ 1581 w 1698"/>
                  <a:gd name="T59" fmla="*/ 500 h 1100"/>
                  <a:gd name="T60" fmla="*/ 1578 w 1698"/>
                  <a:gd name="T61" fmla="*/ 426 h 1100"/>
                  <a:gd name="T62" fmla="*/ 1499 w 1698"/>
                  <a:gd name="T63" fmla="*/ 378 h 1100"/>
                  <a:gd name="T64" fmla="*/ 1539 w 1698"/>
                  <a:gd name="T65" fmla="*/ 326 h 1100"/>
                  <a:gd name="T66" fmla="*/ 1360 w 1698"/>
                  <a:gd name="T67" fmla="*/ 108 h 1100"/>
                  <a:gd name="T68" fmla="*/ 1214 w 1698"/>
                  <a:gd name="T69" fmla="*/ 96 h 1100"/>
                  <a:gd name="T70" fmla="*/ 1210 w 1698"/>
                  <a:gd name="T71" fmla="*/ 23 h 1100"/>
                  <a:gd name="T72" fmla="*/ 1080 w 1698"/>
                  <a:gd name="T73" fmla="*/ 0 h 1100"/>
                  <a:gd name="T74" fmla="*/ 919 w 1698"/>
                  <a:gd name="T75" fmla="*/ 38 h 1100"/>
                  <a:gd name="T76" fmla="*/ 756 w 1698"/>
                  <a:gd name="T77" fmla="*/ 162 h 1100"/>
                  <a:gd name="T78" fmla="*/ 688 w 1698"/>
                  <a:gd name="T79" fmla="*/ 170 h 1100"/>
                  <a:gd name="T80" fmla="*/ 556 w 1698"/>
                  <a:gd name="T81" fmla="*/ 143 h 1100"/>
                  <a:gd name="T82" fmla="*/ 498 w 1698"/>
                  <a:gd name="T83" fmla="*/ 183 h 1100"/>
                  <a:gd name="T84" fmla="*/ 384 w 1698"/>
                  <a:gd name="T85" fmla="*/ 115 h 1100"/>
                  <a:gd name="T86" fmla="*/ 237 w 1698"/>
                  <a:gd name="T87" fmla="*/ 167 h 1100"/>
                  <a:gd name="T88" fmla="*/ 174 w 1698"/>
                  <a:gd name="T89" fmla="*/ 138 h 1100"/>
                  <a:gd name="T90" fmla="*/ 154 w 1698"/>
                  <a:gd name="T91" fmla="*/ 198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98" h="1100">
                    <a:moveTo>
                      <a:pt x="154" y="198"/>
                    </a:moveTo>
                    <a:lnTo>
                      <a:pt x="31" y="265"/>
                    </a:lnTo>
                    <a:lnTo>
                      <a:pt x="125" y="361"/>
                    </a:lnTo>
                    <a:lnTo>
                      <a:pt x="83" y="516"/>
                    </a:lnTo>
                    <a:lnTo>
                      <a:pt x="0" y="619"/>
                    </a:lnTo>
                    <a:lnTo>
                      <a:pt x="76" y="704"/>
                    </a:lnTo>
                    <a:lnTo>
                      <a:pt x="131" y="667"/>
                    </a:lnTo>
                    <a:lnTo>
                      <a:pt x="188" y="706"/>
                    </a:lnTo>
                    <a:lnTo>
                      <a:pt x="343" y="631"/>
                    </a:lnTo>
                    <a:lnTo>
                      <a:pt x="553" y="631"/>
                    </a:lnTo>
                    <a:lnTo>
                      <a:pt x="568" y="568"/>
                    </a:lnTo>
                    <a:lnTo>
                      <a:pt x="631" y="574"/>
                    </a:lnTo>
                    <a:lnTo>
                      <a:pt x="676" y="712"/>
                    </a:lnTo>
                    <a:lnTo>
                      <a:pt x="750" y="747"/>
                    </a:lnTo>
                    <a:lnTo>
                      <a:pt x="750" y="815"/>
                    </a:lnTo>
                    <a:lnTo>
                      <a:pt x="750" y="816"/>
                    </a:lnTo>
                    <a:lnTo>
                      <a:pt x="819" y="817"/>
                    </a:lnTo>
                    <a:lnTo>
                      <a:pt x="1072" y="684"/>
                    </a:lnTo>
                    <a:lnTo>
                      <a:pt x="1136" y="719"/>
                    </a:lnTo>
                    <a:lnTo>
                      <a:pt x="1172" y="911"/>
                    </a:lnTo>
                    <a:lnTo>
                      <a:pt x="1339" y="1025"/>
                    </a:lnTo>
                    <a:lnTo>
                      <a:pt x="1405" y="1002"/>
                    </a:lnTo>
                    <a:lnTo>
                      <a:pt x="1477" y="1082"/>
                    </a:lnTo>
                    <a:lnTo>
                      <a:pt x="1551" y="1100"/>
                    </a:lnTo>
                    <a:lnTo>
                      <a:pt x="1549" y="1099"/>
                    </a:lnTo>
                    <a:lnTo>
                      <a:pt x="1525" y="927"/>
                    </a:lnTo>
                    <a:lnTo>
                      <a:pt x="1698" y="809"/>
                    </a:lnTo>
                    <a:lnTo>
                      <a:pt x="1686" y="704"/>
                    </a:lnTo>
                    <a:lnTo>
                      <a:pt x="1690" y="600"/>
                    </a:lnTo>
                    <a:lnTo>
                      <a:pt x="1581" y="500"/>
                    </a:lnTo>
                    <a:lnTo>
                      <a:pt x="1578" y="426"/>
                    </a:lnTo>
                    <a:lnTo>
                      <a:pt x="1499" y="378"/>
                    </a:lnTo>
                    <a:lnTo>
                      <a:pt x="1539" y="326"/>
                    </a:lnTo>
                    <a:lnTo>
                      <a:pt x="1360" y="108"/>
                    </a:lnTo>
                    <a:lnTo>
                      <a:pt x="1214" y="96"/>
                    </a:lnTo>
                    <a:lnTo>
                      <a:pt x="1210" y="23"/>
                    </a:lnTo>
                    <a:lnTo>
                      <a:pt x="1080" y="0"/>
                    </a:lnTo>
                    <a:lnTo>
                      <a:pt x="919" y="38"/>
                    </a:lnTo>
                    <a:lnTo>
                      <a:pt x="756" y="162"/>
                    </a:lnTo>
                    <a:lnTo>
                      <a:pt x="688" y="170"/>
                    </a:lnTo>
                    <a:lnTo>
                      <a:pt x="556" y="143"/>
                    </a:lnTo>
                    <a:lnTo>
                      <a:pt x="498" y="183"/>
                    </a:lnTo>
                    <a:lnTo>
                      <a:pt x="384" y="115"/>
                    </a:lnTo>
                    <a:lnTo>
                      <a:pt x="237" y="167"/>
                    </a:lnTo>
                    <a:lnTo>
                      <a:pt x="174" y="138"/>
                    </a:lnTo>
                    <a:lnTo>
                      <a:pt x="154" y="19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48" name="Freeform 77">
                <a:extLst>
                  <a:ext uri="{FF2B5EF4-FFF2-40B4-BE49-F238E27FC236}">
                    <a16:creationId xmlns:a16="http://schemas.microsoft.com/office/drawing/2014/main" id="{F93FA82D-0400-4130-B612-3C58EE5C4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1087"/>
                <a:ext cx="394" cy="501"/>
              </a:xfrm>
              <a:custGeom>
                <a:avLst/>
                <a:gdLst>
                  <a:gd name="T0" fmla="*/ 1175 w 1181"/>
                  <a:gd name="T1" fmla="*/ 313 h 1503"/>
                  <a:gd name="T2" fmla="*/ 1050 w 1181"/>
                  <a:gd name="T3" fmla="*/ 260 h 1503"/>
                  <a:gd name="T4" fmla="*/ 886 w 1181"/>
                  <a:gd name="T5" fmla="*/ 370 h 1503"/>
                  <a:gd name="T6" fmla="*/ 825 w 1181"/>
                  <a:gd name="T7" fmla="*/ 348 h 1503"/>
                  <a:gd name="T8" fmla="*/ 716 w 1181"/>
                  <a:gd name="T9" fmla="*/ 128 h 1503"/>
                  <a:gd name="T10" fmla="*/ 710 w 1181"/>
                  <a:gd name="T11" fmla="*/ 128 h 1503"/>
                  <a:gd name="T12" fmla="*/ 452 w 1181"/>
                  <a:gd name="T13" fmla="*/ 130 h 1503"/>
                  <a:gd name="T14" fmla="*/ 459 w 1181"/>
                  <a:gd name="T15" fmla="*/ 0 h 1503"/>
                  <a:gd name="T16" fmla="*/ 383 w 1181"/>
                  <a:gd name="T17" fmla="*/ 17 h 1503"/>
                  <a:gd name="T18" fmla="*/ 292 w 1181"/>
                  <a:gd name="T19" fmla="*/ 105 h 1503"/>
                  <a:gd name="T20" fmla="*/ 346 w 1181"/>
                  <a:gd name="T21" fmla="*/ 225 h 1503"/>
                  <a:gd name="T22" fmla="*/ 353 w 1181"/>
                  <a:gd name="T23" fmla="*/ 229 h 1503"/>
                  <a:gd name="T24" fmla="*/ 353 w 1181"/>
                  <a:gd name="T25" fmla="*/ 234 h 1503"/>
                  <a:gd name="T26" fmla="*/ 355 w 1181"/>
                  <a:gd name="T27" fmla="*/ 359 h 1503"/>
                  <a:gd name="T28" fmla="*/ 318 w 1181"/>
                  <a:gd name="T29" fmla="*/ 565 h 1503"/>
                  <a:gd name="T30" fmla="*/ 113 w 1181"/>
                  <a:gd name="T31" fmla="*/ 624 h 1503"/>
                  <a:gd name="T32" fmla="*/ 0 w 1181"/>
                  <a:gd name="T33" fmla="*/ 786 h 1503"/>
                  <a:gd name="T34" fmla="*/ 23 w 1181"/>
                  <a:gd name="T35" fmla="*/ 886 h 1503"/>
                  <a:gd name="T36" fmla="*/ 105 w 1181"/>
                  <a:gd name="T37" fmla="*/ 890 h 1503"/>
                  <a:gd name="T38" fmla="*/ 25 w 1181"/>
                  <a:gd name="T39" fmla="*/ 911 h 1503"/>
                  <a:gd name="T40" fmla="*/ 37 w 1181"/>
                  <a:gd name="T41" fmla="*/ 976 h 1503"/>
                  <a:gd name="T42" fmla="*/ 154 w 1181"/>
                  <a:gd name="T43" fmla="*/ 1039 h 1503"/>
                  <a:gd name="T44" fmla="*/ 180 w 1181"/>
                  <a:gd name="T45" fmla="*/ 1097 h 1503"/>
                  <a:gd name="T46" fmla="*/ 145 w 1181"/>
                  <a:gd name="T47" fmla="*/ 1156 h 1503"/>
                  <a:gd name="T48" fmla="*/ 200 w 1181"/>
                  <a:gd name="T49" fmla="*/ 1196 h 1503"/>
                  <a:gd name="T50" fmla="*/ 177 w 1181"/>
                  <a:gd name="T51" fmla="*/ 1270 h 1503"/>
                  <a:gd name="T52" fmla="*/ 122 w 1181"/>
                  <a:gd name="T53" fmla="*/ 1319 h 1503"/>
                  <a:gd name="T54" fmla="*/ 185 w 1181"/>
                  <a:gd name="T55" fmla="*/ 1353 h 1503"/>
                  <a:gd name="T56" fmla="*/ 117 w 1181"/>
                  <a:gd name="T57" fmla="*/ 1371 h 1503"/>
                  <a:gd name="T58" fmla="*/ 140 w 1181"/>
                  <a:gd name="T59" fmla="*/ 1503 h 1503"/>
                  <a:gd name="T60" fmla="*/ 260 w 1181"/>
                  <a:gd name="T61" fmla="*/ 1425 h 1503"/>
                  <a:gd name="T62" fmla="*/ 562 w 1181"/>
                  <a:gd name="T63" fmla="*/ 1415 h 1503"/>
                  <a:gd name="T64" fmla="*/ 599 w 1181"/>
                  <a:gd name="T65" fmla="*/ 1350 h 1503"/>
                  <a:gd name="T66" fmla="*/ 806 w 1181"/>
                  <a:gd name="T67" fmla="*/ 1260 h 1503"/>
                  <a:gd name="T68" fmla="*/ 962 w 1181"/>
                  <a:gd name="T69" fmla="*/ 1342 h 1503"/>
                  <a:gd name="T70" fmla="*/ 973 w 1181"/>
                  <a:gd name="T71" fmla="*/ 1293 h 1503"/>
                  <a:gd name="T72" fmla="*/ 1055 w 1181"/>
                  <a:gd name="T73" fmla="*/ 1095 h 1503"/>
                  <a:gd name="T74" fmla="*/ 1181 w 1181"/>
                  <a:gd name="T75" fmla="*/ 1043 h 1503"/>
                  <a:gd name="T76" fmla="*/ 1138 w 1181"/>
                  <a:gd name="T77" fmla="*/ 645 h 1503"/>
                  <a:gd name="T78" fmla="*/ 1173 w 1181"/>
                  <a:gd name="T79" fmla="*/ 591 h 1503"/>
                  <a:gd name="T80" fmla="*/ 1175 w 1181"/>
                  <a:gd name="T81" fmla="*/ 313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81" h="1503">
                    <a:moveTo>
                      <a:pt x="1175" y="313"/>
                    </a:moveTo>
                    <a:lnTo>
                      <a:pt x="1050" y="260"/>
                    </a:lnTo>
                    <a:lnTo>
                      <a:pt x="886" y="370"/>
                    </a:lnTo>
                    <a:lnTo>
                      <a:pt x="825" y="348"/>
                    </a:lnTo>
                    <a:lnTo>
                      <a:pt x="716" y="128"/>
                    </a:lnTo>
                    <a:lnTo>
                      <a:pt x="710" y="128"/>
                    </a:lnTo>
                    <a:lnTo>
                      <a:pt x="452" y="130"/>
                    </a:lnTo>
                    <a:lnTo>
                      <a:pt x="459" y="0"/>
                    </a:lnTo>
                    <a:lnTo>
                      <a:pt x="383" y="17"/>
                    </a:lnTo>
                    <a:lnTo>
                      <a:pt x="292" y="105"/>
                    </a:lnTo>
                    <a:lnTo>
                      <a:pt x="346" y="225"/>
                    </a:lnTo>
                    <a:lnTo>
                      <a:pt x="353" y="229"/>
                    </a:lnTo>
                    <a:lnTo>
                      <a:pt x="353" y="234"/>
                    </a:lnTo>
                    <a:lnTo>
                      <a:pt x="355" y="359"/>
                    </a:lnTo>
                    <a:lnTo>
                      <a:pt x="318" y="565"/>
                    </a:lnTo>
                    <a:lnTo>
                      <a:pt x="113" y="624"/>
                    </a:lnTo>
                    <a:lnTo>
                      <a:pt x="0" y="786"/>
                    </a:lnTo>
                    <a:lnTo>
                      <a:pt x="23" y="886"/>
                    </a:lnTo>
                    <a:lnTo>
                      <a:pt x="105" y="890"/>
                    </a:lnTo>
                    <a:lnTo>
                      <a:pt x="25" y="911"/>
                    </a:lnTo>
                    <a:lnTo>
                      <a:pt x="37" y="976"/>
                    </a:lnTo>
                    <a:lnTo>
                      <a:pt x="154" y="1039"/>
                    </a:lnTo>
                    <a:lnTo>
                      <a:pt x="180" y="1097"/>
                    </a:lnTo>
                    <a:lnTo>
                      <a:pt x="145" y="1156"/>
                    </a:lnTo>
                    <a:lnTo>
                      <a:pt x="200" y="1196"/>
                    </a:lnTo>
                    <a:lnTo>
                      <a:pt x="177" y="1270"/>
                    </a:lnTo>
                    <a:lnTo>
                      <a:pt x="122" y="1319"/>
                    </a:lnTo>
                    <a:lnTo>
                      <a:pt x="185" y="1353"/>
                    </a:lnTo>
                    <a:lnTo>
                      <a:pt x="117" y="1371"/>
                    </a:lnTo>
                    <a:lnTo>
                      <a:pt x="140" y="1503"/>
                    </a:lnTo>
                    <a:lnTo>
                      <a:pt x="260" y="1425"/>
                    </a:lnTo>
                    <a:lnTo>
                      <a:pt x="562" y="1415"/>
                    </a:lnTo>
                    <a:lnTo>
                      <a:pt x="599" y="1350"/>
                    </a:lnTo>
                    <a:lnTo>
                      <a:pt x="806" y="1260"/>
                    </a:lnTo>
                    <a:lnTo>
                      <a:pt x="962" y="1342"/>
                    </a:lnTo>
                    <a:lnTo>
                      <a:pt x="973" y="1293"/>
                    </a:lnTo>
                    <a:lnTo>
                      <a:pt x="1055" y="1095"/>
                    </a:lnTo>
                    <a:lnTo>
                      <a:pt x="1181" y="1043"/>
                    </a:lnTo>
                    <a:lnTo>
                      <a:pt x="1138" y="645"/>
                    </a:lnTo>
                    <a:lnTo>
                      <a:pt x="1173" y="591"/>
                    </a:lnTo>
                    <a:lnTo>
                      <a:pt x="1175" y="3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49" name="Freeform 78">
                <a:extLst>
                  <a:ext uri="{FF2B5EF4-FFF2-40B4-BE49-F238E27FC236}">
                    <a16:creationId xmlns:a16="http://schemas.microsoft.com/office/drawing/2014/main" id="{DA23F8CB-7E63-466C-8334-53D4B3D14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1181"/>
                <a:ext cx="383" cy="380"/>
              </a:xfrm>
              <a:custGeom>
                <a:avLst/>
                <a:gdLst>
                  <a:gd name="T0" fmla="*/ 200 w 1151"/>
                  <a:gd name="T1" fmla="*/ 310 h 1140"/>
                  <a:gd name="T2" fmla="*/ 165 w 1151"/>
                  <a:gd name="T3" fmla="*/ 364 h 1140"/>
                  <a:gd name="T4" fmla="*/ 208 w 1151"/>
                  <a:gd name="T5" fmla="*/ 762 h 1140"/>
                  <a:gd name="T6" fmla="*/ 82 w 1151"/>
                  <a:gd name="T7" fmla="*/ 814 h 1140"/>
                  <a:gd name="T8" fmla="*/ 0 w 1151"/>
                  <a:gd name="T9" fmla="*/ 1012 h 1140"/>
                  <a:gd name="T10" fmla="*/ 240 w 1151"/>
                  <a:gd name="T11" fmla="*/ 1091 h 1140"/>
                  <a:gd name="T12" fmla="*/ 289 w 1151"/>
                  <a:gd name="T13" fmla="*/ 1048 h 1140"/>
                  <a:gd name="T14" fmla="*/ 489 w 1151"/>
                  <a:gd name="T15" fmla="*/ 1131 h 1140"/>
                  <a:gd name="T16" fmla="*/ 558 w 1151"/>
                  <a:gd name="T17" fmla="*/ 1140 h 1140"/>
                  <a:gd name="T18" fmla="*/ 694 w 1151"/>
                  <a:gd name="T19" fmla="*/ 1077 h 1140"/>
                  <a:gd name="T20" fmla="*/ 811 w 1151"/>
                  <a:gd name="T21" fmla="*/ 1116 h 1140"/>
                  <a:gd name="T22" fmla="*/ 776 w 1151"/>
                  <a:gd name="T23" fmla="*/ 989 h 1140"/>
                  <a:gd name="T24" fmla="*/ 902 w 1151"/>
                  <a:gd name="T25" fmla="*/ 812 h 1140"/>
                  <a:gd name="T26" fmla="*/ 871 w 1151"/>
                  <a:gd name="T27" fmla="*/ 731 h 1140"/>
                  <a:gd name="T28" fmla="*/ 986 w 1151"/>
                  <a:gd name="T29" fmla="*/ 627 h 1140"/>
                  <a:gd name="T30" fmla="*/ 957 w 1151"/>
                  <a:gd name="T31" fmla="*/ 562 h 1140"/>
                  <a:gd name="T32" fmla="*/ 1058 w 1151"/>
                  <a:gd name="T33" fmla="*/ 470 h 1140"/>
                  <a:gd name="T34" fmla="*/ 1051 w 1151"/>
                  <a:gd name="T35" fmla="*/ 310 h 1140"/>
                  <a:gd name="T36" fmla="*/ 1151 w 1151"/>
                  <a:gd name="T37" fmla="*/ 248 h 1140"/>
                  <a:gd name="T38" fmla="*/ 1151 w 1151"/>
                  <a:gd name="T39" fmla="*/ 247 h 1140"/>
                  <a:gd name="T40" fmla="*/ 1151 w 1151"/>
                  <a:gd name="T41" fmla="*/ 179 h 1140"/>
                  <a:gd name="T42" fmla="*/ 1077 w 1151"/>
                  <a:gd name="T43" fmla="*/ 144 h 1140"/>
                  <a:gd name="T44" fmla="*/ 1032 w 1151"/>
                  <a:gd name="T45" fmla="*/ 6 h 1140"/>
                  <a:gd name="T46" fmla="*/ 969 w 1151"/>
                  <a:gd name="T47" fmla="*/ 0 h 1140"/>
                  <a:gd name="T48" fmla="*/ 954 w 1151"/>
                  <a:gd name="T49" fmla="*/ 63 h 1140"/>
                  <a:gd name="T50" fmla="*/ 744 w 1151"/>
                  <a:gd name="T51" fmla="*/ 63 h 1140"/>
                  <a:gd name="T52" fmla="*/ 589 w 1151"/>
                  <a:gd name="T53" fmla="*/ 138 h 1140"/>
                  <a:gd name="T54" fmla="*/ 532 w 1151"/>
                  <a:gd name="T55" fmla="*/ 99 h 1140"/>
                  <a:gd name="T56" fmla="*/ 477 w 1151"/>
                  <a:gd name="T57" fmla="*/ 136 h 1140"/>
                  <a:gd name="T58" fmla="*/ 401 w 1151"/>
                  <a:gd name="T59" fmla="*/ 51 h 1140"/>
                  <a:gd name="T60" fmla="*/ 400 w 1151"/>
                  <a:gd name="T61" fmla="*/ 51 h 1140"/>
                  <a:gd name="T62" fmla="*/ 202 w 1151"/>
                  <a:gd name="T63" fmla="*/ 32 h 1140"/>
                  <a:gd name="T64" fmla="*/ 200 w 1151"/>
                  <a:gd name="T65" fmla="*/ 31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51" h="1140">
                    <a:moveTo>
                      <a:pt x="200" y="310"/>
                    </a:moveTo>
                    <a:lnTo>
                      <a:pt x="165" y="364"/>
                    </a:lnTo>
                    <a:lnTo>
                      <a:pt x="208" y="762"/>
                    </a:lnTo>
                    <a:lnTo>
                      <a:pt x="82" y="814"/>
                    </a:lnTo>
                    <a:lnTo>
                      <a:pt x="0" y="1012"/>
                    </a:lnTo>
                    <a:lnTo>
                      <a:pt x="240" y="1091"/>
                    </a:lnTo>
                    <a:lnTo>
                      <a:pt x="289" y="1048"/>
                    </a:lnTo>
                    <a:lnTo>
                      <a:pt x="489" y="1131"/>
                    </a:lnTo>
                    <a:lnTo>
                      <a:pt x="558" y="1140"/>
                    </a:lnTo>
                    <a:lnTo>
                      <a:pt x="694" y="1077"/>
                    </a:lnTo>
                    <a:lnTo>
                      <a:pt x="811" y="1116"/>
                    </a:lnTo>
                    <a:lnTo>
                      <a:pt x="776" y="989"/>
                    </a:lnTo>
                    <a:lnTo>
                      <a:pt x="902" y="812"/>
                    </a:lnTo>
                    <a:lnTo>
                      <a:pt x="871" y="731"/>
                    </a:lnTo>
                    <a:lnTo>
                      <a:pt x="986" y="627"/>
                    </a:lnTo>
                    <a:lnTo>
                      <a:pt x="957" y="562"/>
                    </a:lnTo>
                    <a:lnTo>
                      <a:pt x="1058" y="470"/>
                    </a:lnTo>
                    <a:lnTo>
                      <a:pt x="1051" y="310"/>
                    </a:lnTo>
                    <a:lnTo>
                      <a:pt x="1151" y="248"/>
                    </a:lnTo>
                    <a:lnTo>
                      <a:pt x="1151" y="247"/>
                    </a:lnTo>
                    <a:lnTo>
                      <a:pt x="1151" y="179"/>
                    </a:lnTo>
                    <a:lnTo>
                      <a:pt x="1077" y="144"/>
                    </a:lnTo>
                    <a:lnTo>
                      <a:pt x="1032" y="6"/>
                    </a:lnTo>
                    <a:lnTo>
                      <a:pt x="969" y="0"/>
                    </a:lnTo>
                    <a:lnTo>
                      <a:pt x="954" y="63"/>
                    </a:lnTo>
                    <a:lnTo>
                      <a:pt x="744" y="63"/>
                    </a:lnTo>
                    <a:lnTo>
                      <a:pt x="589" y="138"/>
                    </a:lnTo>
                    <a:lnTo>
                      <a:pt x="532" y="99"/>
                    </a:lnTo>
                    <a:lnTo>
                      <a:pt x="477" y="136"/>
                    </a:lnTo>
                    <a:lnTo>
                      <a:pt x="401" y="51"/>
                    </a:lnTo>
                    <a:lnTo>
                      <a:pt x="400" y="51"/>
                    </a:lnTo>
                    <a:lnTo>
                      <a:pt x="202" y="32"/>
                    </a:lnTo>
                    <a:lnTo>
                      <a:pt x="200" y="310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50" name="Freeform 79">
                <a:extLst>
                  <a:ext uri="{FF2B5EF4-FFF2-40B4-BE49-F238E27FC236}">
                    <a16:creationId xmlns:a16="http://schemas.microsoft.com/office/drawing/2014/main" id="{3ABC4F76-CFB8-4D82-BA5F-F62AEE0D4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" y="1220"/>
                <a:ext cx="408" cy="430"/>
              </a:xfrm>
              <a:custGeom>
                <a:avLst/>
                <a:gdLst>
                  <a:gd name="T0" fmla="*/ 444 w 1223"/>
                  <a:gd name="T1" fmla="*/ 133 h 1292"/>
                  <a:gd name="T2" fmla="*/ 375 w 1223"/>
                  <a:gd name="T3" fmla="*/ 132 h 1292"/>
                  <a:gd name="T4" fmla="*/ 275 w 1223"/>
                  <a:gd name="T5" fmla="*/ 194 h 1292"/>
                  <a:gd name="T6" fmla="*/ 282 w 1223"/>
                  <a:gd name="T7" fmla="*/ 354 h 1292"/>
                  <a:gd name="T8" fmla="*/ 181 w 1223"/>
                  <a:gd name="T9" fmla="*/ 446 h 1292"/>
                  <a:gd name="T10" fmla="*/ 210 w 1223"/>
                  <a:gd name="T11" fmla="*/ 511 h 1292"/>
                  <a:gd name="T12" fmla="*/ 95 w 1223"/>
                  <a:gd name="T13" fmla="*/ 615 h 1292"/>
                  <a:gd name="T14" fmla="*/ 126 w 1223"/>
                  <a:gd name="T15" fmla="*/ 696 h 1292"/>
                  <a:gd name="T16" fmla="*/ 0 w 1223"/>
                  <a:gd name="T17" fmla="*/ 873 h 1292"/>
                  <a:gd name="T18" fmla="*/ 35 w 1223"/>
                  <a:gd name="T19" fmla="*/ 1000 h 1292"/>
                  <a:gd name="T20" fmla="*/ 49 w 1223"/>
                  <a:gd name="T21" fmla="*/ 1063 h 1292"/>
                  <a:gd name="T22" fmla="*/ 203 w 1223"/>
                  <a:gd name="T23" fmla="*/ 1059 h 1292"/>
                  <a:gd name="T24" fmla="*/ 206 w 1223"/>
                  <a:gd name="T25" fmla="*/ 1139 h 1292"/>
                  <a:gd name="T26" fmla="*/ 255 w 1223"/>
                  <a:gd name="T27" fmla="*/ 1184 h 1292"/>
                  <a:gd name="T28" fmla="*/ 325 w 1223"/>
                  <a:gd name="T29" fmla="*/ 1155 h 1292"/>
                  <a:gd name="T30" fmla="*/ 444 w 1223"/>
                  <a:gd name="T31" fmla="*/ 1231 h 1292"/>
                  <a:gd name="T32" fmla="*/ 615 w 1223"/>
                  <a:gd name="T33" fmla="*/ 1233 h 1292"/>
                  <a:gd name="T34" fmla="*/ 755 w 1223"/>
                  <a:gd name="T35" fmla="*/ 1292 h 1292"/>
                  <a:gd name="T36" fmla="*/ 743 w 1223"/>
                  <a:gd name="T37" fmla="*/ 1216 h 1292"/>
                  <a:gd name="T38" fmla="*/ 808 w 1223"/>
                  <a:gd name="T39" fmla="*/ 1223 h 1292"/>
                  <a:gd name="T40" fmla="*/ 985 w 1223"/>
                  <a:gd name="T41" fmla="*/ 1121 h 1292"/>
                  <a:gd name="T42" fmla="*/ 985 w 1223"/>
                  <a:gd name="T43" fmla="*/ 1119 h 1292"/>
                  <a:gd name="T44" fmla="*/ 999 w 1223"/>
                  <a:gd name="T45" fmla="*/ 1039 h 1292"/>
                  <a:gd name="T46" fmla="*/ 1072 w 1223"/>
                  <a:gd name="T47" fmla="*/ 1015 h 1292"/>
                  <a:gd name="T48" fmla="*/ 1216 w 1223"/>
                  <a:gd name="T49" fmla="*/ 772 h 1292"/>
                  <a:gd name="T50" fmla="*/ 1208 w 1223"/>
                  <a:gd name="T51" fmla="*/ 644 h 1292"/>
                  <a:gd name="T52" fmla="*/ 1168 w 1223"/>
                  <a:gd name="T53" fmla="*/ 592 h 1292"/>
                  <a:gd name="T54" fmla="*/ 1214 w 1223"/>
                  <a:gd name="T55" fmla="*/ 545 h 1292"/>
                  <a:gd name="T56" fmla="*/ 1214 w 1223"/>
                  <a:gd name="T57" fmla="*/ 544 h 1292"/>
                  <a:gd name="T58" fmla="*/ 1223 w 1223"/>
                  <a:gd name="T59" fmla="*/ 503 h 1292"/>
                  <a:gd name="T60" fmla="*/ 1176 w 1223"/>
                  <a:gd name="T61" fmla="*/ 416 h 1292"/>
                  <a:gd name="T62" fmla="*/ 1102 w 1223"/>
                  <a:gd name="T63" fmla="*/ 398 h 1292"/>
                  <a:gd name="T64" fmla="*/ 1030 w 1223"/>
                  <a:gd name="T65" fmla="*/ 318 h 1292"/>
                  <a:gd name="T66" fmla="*/ 964 w 1223"/>
                  <a:gd name="T67" fmla="*/ 341 h 1292"/>
                  <a:gd name="T68" fmla="*/ 797 w 1223"/>
                  <a:gd name="T69" fmla="*/ 227 h 1292"/>
                  <a:gd name="T70" fmla="*/ 761 w 1223"/>
                  <a:gd name="T71" fmla="*/ 35 h 1292"/>
                  <a:gd name="T72" fmla="*/ 697 w 1223"/>
                  <a:gd name="T73" fmla="*/ 0 h 1292"/>
                  <a:gd name="T74" fmla="*/ 444 w 1223"/>
                  <a:gd name="T75" fmla="*/ 133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23" h="1292">
                    <a:moveTo>
                      <a:pt x="444" y="133"/>
                    </a:moveTo>
                    <a:lnTo>
                      <a:pt x="375" y="132"/>
                    </a:lnTo>
                    <a:lnTo>
                      <a:pt x="275" y="194"/>
                    </a:lnTo>
                    <a:lnTo>
                      <a:pt x="282" y="354"/>
                    </a:lnTo>
                    <a:lnTo>
                      <a:pt x="181" y="446"/>
                    </a:lnTo>
                    <a:lnTo>
                      <a:pt x="210" y="511"/>
                    </a:lnTo>
                    <a:lnTo>
                      <a:pt x="95" y="615"/>
                    </a:lnTo>
                    <a:lnTo>
                      <a:pt x="126" y="696"/>
                    </a:lnTo>
                    <a:lnTo>
                      <a:pt x="0" y="873"/>
                    </a:lnTo>
                    <a:lnTo>
                      <a:pt x="35" y="1000"/>
                    </a:lnTo>
                    <a:lnTo>
                      <a:pt x="49" y="1063"/>
                    </a:lnTo>
                    <a:lnTo>
                      <a:pt x="203" y="1059"/>
                    </a:lnTo>
                    <a:lnTo>
                      <a:pt x="206" y="1139"/>
                    </a:lnTo>
                    <a:lnTo>
                      <a:pt x="255" y="1184"/>
                    </a:lnTo>
                    <a:lnTo>
                      <a:pt x="325" y="1155"/>
                    </a:lnTo>
                    <a:lnTo>
                      <a:pt x="444" y="1231"/>
                    </a:lnTo>
                    <a:lnTo>
                      <a:pt x="615" y="1233"/>
                    </a:lnTo>
                    <a:lnTo>
                      <a:pt x="755" y="1292"/>
                    </a:lnTo>
                    <a:lnTo>
                      <a:pt x="743" y="1216"/>
                    </a:lnTo>
                    <a:lnTo>
                      <a:pt x="808" y="1223"/>
                    </a:lnTo>
                    <a:lnTo>
                      <a:pt x="985" y="1121"/>
                    </a:lnTo>
                    <a:lnTo>
                      <a:pt x="985" y="1119"/>
                    </a:lnTo>
                    <a:lnTo>
                      <a:pt x="999" y="1039"/>
                    </a:lnTo>
                    <a:lnTo>
                      <a:pt x="1072" y="1015"/>
                    </a:lnTo>
                    <a:lnTo>
                      <a:pt x="1216" y="772"/>
                    </a:lnTo>
                    <a:lnTo>
                      <a:pt x="1208" y="644"/>
                    </a:lnTo>
                    <a:lnTo>
                      <a:pt x="1168" y="592"/>
                    </a:lnTo>
                    <a:lnTo>
                      <a:pt x="1214" y="545"/>
                    </a:lnTo>
                    <a:lnTo>
                      <a:pt x="1214" y="544"/>
                    </a:lnTo>
                    <a:lnTo>
                      <a:pt x="1223" y="503"/>
                    </a:lnTo>
                    <a:lnTo>
                      <a:pt x="1176" y="416"/>
                    </a:lnTo>
                    <a:lnTo>
                      <a:pt x="1102" y="398"/>
                    </a:lnTo>
                    <a:lnTo>
                      <a:pt x="1030" y="318"/>
                    </a:lnTo>
                    <a:lnTo>
                      <a:pt x="964" y="341"/>
                    </a:lnTo>
                    <a:lnTo>
                      <a:pt x="797" y="227"/>
                    </a:lnTo>
                    <a:lnTo>
                      <a:pt x="761" y="35"/>
                    </a:lnTo>
                    <a:lnTo>
                      <a:pt x="697" y="0"/>
                    </a:lnTo>
                    <a:lnTo>
                      <a:pt x="444" y="133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51" name="Freeform 80">
                <a:extLst>
                  <a:ext uri="{FF2B5EF4-FFF2-40B4-BE49-F238E27FC236}">
                    <a16:creationId xmlns:a16="http://schemas.microsoft.com/office/drawing/2014/main" id="{54B34AB9-9421-44D7-9B71-E4EB0BD81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748"/>
                <a:ext cx="463" cy="386"/>
              </a:xfrm>
              <a:custGeom>
                <a:avLst/>
                <a:gdLst>
                  <a:gd name="T0" fmla="*/ 1298 w 1390"/>
                  <a:gd name="T1" fmla="*/ 373 h 1156"/>
                  <a:gd name="T2" fmla="*/ 1390 w 1390"/>
                  <a:gd name="T3" fmla="*/ 314 h 1156"/>
                  <a:gd name="T4" fmla="*/ 1309 w 1390"/>
                  <a:gd name="T5" fmla="*/ 121 h 1156"/>
                  <a:gd name="T6" fmla="*/ 1008 w 1390"/>
                  <a:gd name="T7" fmla="*/ 43 h 1156"/>
                  <a:gd name="T8" fmla="*/ 899 w 1390"/>
                  <a:gd name="T9" fmla="*/ 206 h 1156"/>
                  <a:gd name="T10" fmla="*/ 709 w 1390"/>
                  <a:gd name="T11" fmla="*/ 264 h 1156"/>
                  <a:gd name="T12" fmla="*/ 677 w 1390"/>
                  <a:gd name="T13" fmla="*/ 324 h 1156"/>
                  <a:gd name="T14" fmla="*/ 554 w 1390"/>
                  <a:gd name="T15" fmla="*/ 269 h 1156"/>
                  <a:gd name="T16" fmla="*/ 506 w 1390"/>
                  <a:gd name="T17" fmla="*/ 221 h 1156"/>
                  <a:gd name="T18" fmla="*/ 548 w 1390"/>
                  <a:gd name="T19" fmla="*/ 166 h 1156"/>
                  <a:gd name="T20" fmla="*/ 435 w 1390"/>
                  <a:gd name="T21" fmla="*/ 97 h 1156"/>
                  <a:gd name="T22" fmla="*/ 358 w 1390"/>
                  <a:gd name="T23" fmla="*/ 114 h 1156"/>
                  <a:gd name="T24" fmla="*/ 184 w 1390"/>
                  <a:gd name="T25" fmla="*/ 0 h 1156"/>
                  <a:gd name="T26" fmla="*/ 32 w 1390"/>
                  <a:gd name="T27" fmla="*/ 59 h 1156"/>
                  <a:gd name="T28" fmla="*/ 35 w 1390"/>
                  <a:gd name="T29" fmla="*/ 60 h 1156"/>
                  <a:gd name="T30" fmla="*/ 0 w 1390"/>
                  <a:gd name="T31" fmla="*/ 74 h 1156"/>
                  <a:gd name="T32" fmla="*/ 7 w 1390"/>
                  <a:gd name="T33" fmla="*/ 275 h 1156"/>
                  <a:gd name="T34" fmla="*/ 72 w 1390"/>
                  <a:gd name="T35" fmla="*/ 275 h 1156"/>
                  <a:gd name="T36" fmla="*/ 20 w 1390"/>
                  <a:gd name="T37" fmla="*/ 323 h 1156"/>
                  <a:gd name="T38" fmla="*/ 84 w 1390"/>
                  <a:gd name="T39" fmla="*/ 539 h 1156"/>
                  <a:gd name="T40" fmla="*/ 51 w 1390"/>
                  <a:gd name="T41" fmla="*/ 607 h 1156"/>
                  <a:gd name="T42" fmla="*/ 104 w 1390"/>
                  <a:gd name="T43" fmla="*/ 702 h 1156"/>
                  <a:gd name="T44" fmla="*/ 89 w 1390"/>
                  <a:gd name="T45" fmla="*/ 753 h 1156"/>
                  <a:gd name="T46" fmla="*/ 93 w 1390"/>
                  <a:gd name="T47" fmla="*/ 826 h 1156"/>
                  <a:gd name="T48" fmla="*/ 239 w 1390"/>
                  <a:gd name="T49" fmla="*/ 838 h 1156"/>
                  <a:gd name="T50" fmla="*/ 418 w 1390"/>
                  <a:gd name="T51" fmla="*/ 1056 h 1156"/>
                  <a:gd name="T52" fmla="*/ 378 w 1390"/>
                  <a:gd name="T53" fmla="*/ 1108 h 1156"/>
                  <a:gd name="T54" fmla="*/ 457 w 1390"/>
                  <a:gd name="T55" fmla="*/ 1156 h 1156"/>
                  <a:gd name="T56" fmla="*/ 512 w 1390"/>
                  <a:gd name="T57" fmla="*/ 1096 h 1156"/>
                  <a:gd name="T58" fmla="*/ 649 w 1390"/>
                  <a:gd name="T59" fmla="*/ 1072 h 1156"/>
                  <a:gd name="T60" fmla="*/ 771 w 1390"/>
                  <a:gd name="T61" fmla="*/ 998 h 1156"/>
                  <a:gd name="T62" fmla="*/ 837 w 1390"/>
                  <a:gd name="T63" fmla="*/ 1035 h 1156"/>
                  <a:gd name="T64" fmla="*/ 975 w 1390"/>
                  <a:gd name="T65" fmla="*/ 1004 h 1156"/>
                  <a:gd name="T66" fmla="*/ 969 w 1390"/>
                  <a:gd name="T67" fmla="*/ 941 h 1156"/>
                  <a:gd name="T68" fmla="*/ 1107 w 1390"/>
                  <a:gd name="T69" fmla="*/ 783 h 1156"/>
                  <a:gd name="T70" fmla="*/ 1067 w 1390"/>
                  <a:gd name="T71" fmla="*/ 648 h 1156"/>
                  <a:gd name="T72" fmla="*/ 1119 w 1390"/>
                  <a:gd name="T73" fmla="*/ 590 h 1156"/>
                  <a:gd name="T74" fmla="*/ 1207 w 1390"/>
                  <a:gd name="T75" fmla="*/ 591 h 1156"/>
                  <a:gd name="T76" fmla="*/ 1298 w 1390"/>
                  <a:gd name="T77" fmla="*/ 373 h 1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90" h="1156">
                    <a:moveTo>
                      <a:pt x="1298" y="373"/>
                    </a:moveTo>
                    <a:lnTo>
                      <a:pt x="1390" y="314"/>
                    </a:lnTo>
                    <a:lnTo>
                      <a:pt x="1309" y="121"/>
                    </a:lnTo>
                    <a:lnTo>
                      <a:pt x="1008" y="43"/>
                    </a:lnTo>
                    <a:lnTo>
                      <a:pt x="899" y="206"/>
                    </a:lnTo>
                    <a:lnTo>
                      <a:pt x="709" y="264"/>
                    </a:lnTo>
                    <a:lnTo>
                      <a:pt x="677" y="324"/>
                    </a:lnTo>
                    <a:lnTo>
                      <a:pt x="554" y="269"/>
                    </a:lnTo>
                    <a:lnTo>
                      <a:pt x="506" y="221"/>
                    </a:lnTo>
                    <a:lnTo>
                      <a:pt x="548" y="166"/>
                    </a:lnTo>
                    <a:lnTo>
                      <a:pt x="435" y="97"/>
                    </a:lnTo>
                    <a:lnTo>
                      <a:pt x="358" y="114"/>
                    </a:lnTo>
                    <a:lnTo>
                      <a:pt x="184" y="0"/>
                    </a:lnTo>
                    <a:lnTo>
                      <a:pt x="32" y="59"/>
                    </a:lnTo>
                    <a:lnTo>
                      <a:pt x="35" y="60"/>
                    </a:lnTo>
                    <a:lnTo>
                      <a:pt x="0" y="74"/>
                    </a:lnTo>
                    <a:lnTo>
                      <a:pt x="7" y="275"/>
                    </a:lnTo>
                    <a:lnTo>
                      <a:pt x="72" y="275"/>
                    </a:lnTo>
                    <a:lnTo>
                      <a:pt x="20" y="323"/>
                    </a:lnTo>
                    <a:lnTo>
                      <a:pt x="84" y="539"/>
                    </a:lnTo>
                    <a:lnTo>
                      <a:pt x="51" y="607"/>
                    </a:lnTo>
                    <a:lnTo>
                      <a:pt x="104" y="702"/>
                    </a:lnTo>
                    <a:lnTo>
                      <a:pt x="89" y="753"/>
                    </a:lnTo>
                    <a:lnTo>
                      <a:pt x="93" y="826"/>
                    </a:lnTo>
                    <a:lnTo>
                      <a:pt x="239" y="838"/>
                    </a:lnTo>
                    <a:lnTo>
                      <a:pt x="418" y="1056"/>
                    </a:lnTo>
                    <a:lnTo>
                      <a:pt x="378" y="1108"/>
                    </a:lnTo>
                    <a:lnTo>
                      <a:pt x="457" y="1156"/>
                    </a:lnTo>
                    <a:lnTo>
                      <a:pt x="512" y="1096"/>
                    </a:lnTo>
                    <a:lnTo>
                      <a:pt x="649" y="1072"/>
                    </a:lnTo>
                    <a:lnTo>
                      <a:pt x="771" y="998"/>
                    </a:lnTo>
                    <a:lnTo>
                      <a:pt x="837" y="1035"/>
                    </a:lnTo>
                    <a:lnTo>
                      <a:pt x="975" y="1004"/>
                    </a:lnTo>
                    <a:lnTo>
                      <a:pt x="969" y="941"/>
                    </a:lnTo>
                    <a:lnTo>
                      <a:pt x="1107" y="783"/>
                    </a:lnTo>
                    <a:lnTo>
                      <a:pt x="1067" y="648"/>
                    </a:lnTo>
                    <a:lnTo>
                      <a:pt x="1119" y="590"/>
                    </a:lnTo>
                    <a:lnTo>
                      <a:pt x="1207" y="591"/>
                    </a:lnTo>
                    <a:lnTo>
                      <a:pt x="1298" y="37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52" name="Freeform 81">
                <a:extLst>
                  <a:ext uri="{FF2B5EF4-FFF2-40B4-BE49-F238E27FC236}">
                    <a16:creationId xmlns:a16="http://schemas.microsoft.com/office/drawing/2014/main" id="{CC246E47-45E1-4B3E-BDE3-6BBCC4DA8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1009"/>
                <a:ext cx="385" cy="465"/>
              </a:xfrm>
              <a:custGeom>
                <a:avLst/>
                <a:gdLst>
                  <a:gd name="T0" fmla="*/ 565 w 1157"/>
                  <a:gd name="T1" fmla="*/ 158 h 1393"/>
                  <a:gd name="T2" fmla="*/ 571 w 1157"/>
                  <a:gd name="T3" fmla="*/ 221 h 1393"/>
                  <a:gd name="T4" fmla="*/ 433 w 1157"/>
                  <a:gd name="T5" fmla="*/ 252 h 1393"/>
                  <a:gd name="T6" fmla="*/ 367 w 1157"/>
                  <a:gd name="T7" fmla="*/ 215 h 1393"/>
                  <a:gd name="T8" fmla="*/ 245 w 1157"/>
                  <a:gd name="T9" fmla="*/ 289 h 1393"/>
                  <a:gd name="T10" fmla="*/ 108 w 1157"/>
                  <a:gd name="T11" fmla="*/ 313 h 1393"/>
                  <a:gd name="T12" fmla="*/ 53 w 1157"/>
                  <a:gd name="T13" fmla="*/ 373 h 1393"/>
                  <a:gd name="T14" fmla="*/ 56 w 1157"/>
                  <a:gd name="T15" fmla="*/ 447 h 1393"/>
                  <a:gd name="T16" fmla="*/ 165 w 1157"/>
                  <a:gd name="T17" fmla="*/ 547 h 1393"/>
                  <a:gd name="T18" fmla="*/ 161 w 1157"/>
                  <a:gd name="T19" fmla="*/ 651 h 1393"/>
                  <a:gd name="T20" fmla="*/ 173 w 1157"/>
                  <a:gd name="T21" fmla="*/ 756 h 1393"/>
                  <a:gd name="T22" fmla="*/ 0 w 1157"/>
                  <a:gd name="T23" fmla="*/ 874 h 1393"/>
                  <a:gd name="T24" fmla="*/ 24 w 1157"/>
                  <a:gd name="T25" fmla="*/ 1046 h 1393"/>
                  <a:gd name="T26" fmla="*/ 26 w 1157"/>
                  <a:gd name="T27" fmla="*/ 1047 h 1393"/>
                  <a:gd name="T28" fmla="*/ 73 w 1157"/>
                  <a:gd name="T29" fmla="*/ 1134 h 1393"/>
                  <a:gd name="T30" fmla="*/ 64 w 1157"/>
                  <a:gd name="T31" fmla="*/ 1175 h 1393"/>
                  <a:gd name="T32" fmla="*/ 208 w 1157"/>
                  <a:gd name="T33" fmla="*/ 1145 h 1393"/>
                  <a:gd name="T34" fmla="*/ 503 w 1157"/>
                  <a:gd name="T35" fmla="*/ 1393 h 1393"/>
                  <a:gd name="T36" fmla="*/ 630 w 1157"/>
                  <a:gd name="T37" fmla="*/ 1313 h 1393"/>
                  <a:gd name="T38" fmla="*/ 706 w 1157"/>
                  <a:gd name="T39" fmla="*/ 1356 h 1393"/>
                  <a:gd name="T40" fmla="*/ 700 w 1157"/>
                  <a:gd name="T41" fmla="*/ 1292 h 1393"/>
                  <a:gd name="T42" fmla="*/ 840 w 1157"/>
                  <a:gd name="T43" fmla="*/ 1227 h 1393"/>
                  <a:gd name="T44" fmla="*/ 1034 w 1157"/>
                  <a:gd name="T45" fmla="*/ 1214 h 1393"/>
                  <a:gd name="T46" fmla="*/ 1145 w 1157"/>
                  <a:gd name="T47" fmla="*/ 965 h 1393"/>
                  <a:gd name="T48" fmla="*/ 1157 w 1157"/>
                  <a:gd name="T49" fmla="*/ 931 h 1393"/>
                  <a:gd name="T50" fmla="*/ 1156 w 1157"/>
                  <a:gd name="T51" fmla="*/ 931 h 1393"/>
                  <a:gd name="T52" fmla="*/ 1091 w 1157"/>
                  <a:gd name="T53" fmla="*/ 687 h 1393"/>
                  <a:gd name="T54" fmla="*/ 1020 w 1157"/>
                  <a:gd name="T55" fmla="*/ 703 h 1393"/>
                  <a:gd name="T56" fmla="*/ 968 w 1157"/>
                  <a:gd name="T57" fmla="*/ 653 h 1393"/>
                  <a:gd name="T58" fmla="*/ 940 w 1157"/>
                  <a:gd name="T59" fmla="*/ 524 h 1393"/>
                  <a:gd name="T60" fmla="*/ 798 w 1157"/>
                  <a:gd name="T61" fmla="*/ 400 h 1393"/>
                  <a:gd name="T62" fmla="*/ 787 w 1157"/>
                  <a:gd name="T63" fmla="*/ 151 h 1393"/>
                  <a:gd name="T64" fmla="*/ 703 w 1157"/>
                  <a:gd name="T65" fmla="*/ 0 h 1393"/>
                  <a:gd name="T66" fmla="*/ 565 w 1157"/>
                  <a:gd name="T67" fmla="*/ 158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57" h="1393">
                    <a:moveTo>
                      <a:pt x="565" y="158"/>
                    </a:moveTo>
                    <a:lnTo>
                      <a:pt x="571" y="221"/>
                    </a:lnTo>
                    <a:lnTo>
                      <a:pt x="433" y="252"/>
                    </a:lnTo>
                    <a:lnTo>
                      <a:pt x="367" y="215"/>
                    </a:lnTo>
                    <a:lnTo>
                      <a:pt x="245" y="289"/>
                    </a:lnTo>
                    <a:lnTo>
                      <a:pt x="108" y="313"/>
                    </a:lnTo>
                    <a:lnTo>
                      <a:pt x="53" y="373"/>
                    </a:lnTo>
                    <a:lnTo>
                      <a:pt x="56" y="447"/>
                    </a:lnTo>
                    <a:lnTo>
                      <a:pt x="165" y="547"/>
                    </a:lnTo>
                    <a:lnTo>
                      <a:pt x="161" y="651"/>
                    </a:lnTo>
                    <a:lnTo>
                      <a:pt x="173" y="756"/>
                    </a:lnTo>
                    <a:lnTo>
                      <a:pt x="0" y="874"/>
                    </a:lnTo>
                    <a:lnTo>
                      <a:pt x="24" y="1046"/>
                    </a:lnTo>
                    <a:lnTo>
                      <a:pt x="26" y="1047"/>
                    </a:lnTo>
                    <a:lnTo>
                      <a:pt x="73" y="1134"/>
                    </a:lnTo>
                    <a:lnTo>
                      <a:pt x="64" y="1175"/>
                    </a:lnTo>
                    <a:lnTo>
                      <a:pt x="208" y="1145"/>
                    </a:lnTo>
                    <a:lnTo>
                      <a:pt x="503" y="1393"/>
                    </a:lnTo>
                    <a:lnTo>
                      <a:pt x="630" y="1313"/>
                    </a:lnTo>
                    <a:lnTo>
                      <a:pt x="706" y="1356"/>
                    </a:lnTo>
                    <a:lnTo>
                      <a:pt x="700" y="1292"/>
                    </a:lnTo>
                    <a:lnTo>
                      <a:pt x="840" y="1227"/>
                    </a:lnTo>
                    <a:lnTo>
                      <a:pt x="1034" y="1214"/>
                    </a:lnTo>
                    <a:lnTo>
                      <a:pt x="1145" y="965"/>
                    </a:lnTo>
                    <a:lnTo>
                      <a:pt x="1157" y="931"/>
                    </a:lnTo>
                    <a:lnTo>
                      <a:pt x="1156" y="931"/>
                    </a:lnTo>
                    <a:lnTo>
                      <a:pt x="1091" y="687"/>
                    </a:lnTo>
                    <a:lnTo>
                      <a:pt x="1020" y="703"/>
                    </a:lnTo>
                    <a:lnTo>
                      <a:pt x="968" y="653"/>
                    </a:lnTo>
                    <a:lnTo>
                      <a:pt x="940" y="524"/>
                    </a:lnTo>
                    <a:lnTo>
                      <a:pt x="798" y="400"/>
                    </a:lnTo>
                    <a:lnTo>
                      <a:pt x="787" y="151"/>
                    </a:lnTo>
                    <a:lnTo>
                      <a:pt x="703" y="0"/>
                    </a:lnTo>
                    <a:lnTo>
                      <a:pt x="565" y="1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53" name="Freeform 82">
                <a:extLst>
                  <a:ext uri="{FF2B5EF4-FFF2-40B4-BE49-F238E27FC236}">
                    <a16:creationId xmlns:a16="http://schemas.microsoft.com/office/drawing/2014/main" id="{CFD08034-5EFC-4155-9C38-07476EBFA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1036"/>
                <a:ext cx="418" cy="457"/>
              </a:xfrm>
              <a:custGeom>
                <a:avLst/>
                <a:gdLst>
                  <a:gd name="T0" fmla="*/ 477 w 1255"/>
                  <a:gd name="T1" fmla="*/ 98 h 1370"/>
                  <a:gd name="T2" fmla="*/ 208 w 1255"/>
                  <a:gd name="T3" fmla="*/ 164 h 1370"/>
                  <a:gd name="T4" fmla="*/ 76 w 1255"/>
                  <a:gd name="T5" fmla="*/ 176 h 1370"/>
                  <a:gd name="T6" fmla="*/ 0 w 1255"/>
                  <a:gd name="T7" fmla="*/ 437 h 1370"/>
                  <a:gd name="T8" fmla="*/ 104 w 1255"/>
                  <a:gd name="T9" fmla="*/ 464 h 1370"/>
                  <a:gd name="T10" fmla="*/ 445 w 1255"/>
                  <a:gd name="T11" fmla="*/ 408 h 1370"/>
                  <a:gd name="T12" fmla="*/ 349 w 1255"/>
                  <a:gd name="T13" fmla="*/ 526 h 1370"/>
                  <a:gd name="T14" fmla="*/ 475 w 1255"/>
                  <a:gd name="T15" fmla="*/ 559 h 1370"/>
                  <a:gd name="T16" fmla="*/ 470 w 1255"/>
                  <a:gd name="T17" fmla="*/ 603 h 1370"/>
                  <a:gd name="T18" fmla="*/ 479 w 1255"/>
                  <a:gd name="T19" fmla="*/ 631 h 1370"/>
                  <a:gd name="T20" fmla="*/ 361 w 1255"/>
                  <a:gd name="T21" fmla="*/ 598 h 1370"/>
                  <a:gd name="T22" fmla="*/ 189 w 1255"/>
                  <a:gd name="T23" fmla="*/ 517 h 1370"/>
                  <a:gd name="T24" fmla="*/ 209 w 1255"/>
                  <a:gd name="T25" fmla="*/ 720 h 1370"/>
                  <a:gd name="T26" fmla="*/ 314 w 1255"/>
                  <a:gd name="T27" fmla="*/ 662 h 1370"/>
                  <a:gd name="T28" fmla="*/ 458 w 1255"/>
                  <a:gd name="T29" fmla="*/ 808 h 1370"/>
                  <a:gd name="T30" fmla="*/ 366 w 1255"/>
                  <a:gd name="T31" fmla="*/ 836 h 1370"/>
                  <a:gd name="T32" fmla="*/ 40 w 1255"/>
                  <a:gd name="T33" fmla="*/ 921 h 1370"/>
                  <a:gd name="T34" fmla="*/ 345 w 1255"/>
                  <a:gd name="T35" fmla="*/ 1146 h 1370"/>
                  <a:gd name="T36" fmla="*/ 489 w 1255"/>
                  <a:gd name="T37" fmla="*/ 1287 h 1370"/>
                  <a:gd name="T38" fmla="*/ 574 w 1255"/>
                  <a:gd name="T39" fmla="*/ 1181 h 1370"/>
                  <a:gd name="T40" fmla="*/ 556 w 1255"/>
                  <a:gd name="T41" fmla="*/ 1115 h 1370"/>
                  <a:gd name="T42" fmla="*/ 587 w 1255"/>
                  <a:gd name="T43" fmla="*/ 1040 h 1370"/>
                  <a:gd name="T44" fmla="*/ 580 w 1255"/>
                  <a:gd name="T45" fmla="*/ 1111 h 1370"/>
                  <a:gd name="T46" fmla="*/ 642 w 1255"/>
                  <a:gd name="T47" fmla="*/ 1227 h 1370"/>
                  <a:gd name="T48" fmla="*/ 856 w 1255"/>
                  <a:gd name="T49" fmla="*/ 1325 h 1370"/>
                  <a:gd name="T50" fmla="*/ 920 w 1255"/>
                  <a:gd name="T51" fmla="*/ 1246 h 1370"/>
                  <a:gd name="T52" fmla="*/ 989 w 1255"/>
                  <a:gd name="T53" fmla="*/ 1289 h 1370"/>
                  <a:gd name="T54" fmla="*/ 1041 w 1255"/>
                  <a:gd name="T55" fmla="*/ 1370 h 1370"/>
                  <a:gd name="T56" fmla="*/ 1133 w 1255"/>
                  <a:gd name="T57" fmla="*/ 1264 h 1370"/>
                  <a:gd name="T58" fmla="*/ 1255 w 1255"/>
                  <a:gd name="T59" fmla="*/ 1218 h 1370"/>
                  <a:gd name="T60" fmla="*/ 1065 w 1255"/>
                  <a:gd name="T61" fmla="*/ 1063 h 1370"/>
                  <a:gd name="T62" fmla="*/ 975 w 1255"/>
                  <a:gd name="T63" fmla="*/ 858 h 1370"/>
                  <a:gd name="T64" fmla="*/ 1180 w 1255"/>
                  <a:gd name="T65" fmla="*/ 688 h 1370"/>
                  <a:gd name="T66" fmla="*/ 1180 w 1255"/>
                  <a:gd name="T67" fmla="*/ 284 h 1370"/>
                  <a:gd name="T68" fmla="*/ 1092 w 1255"/>
                  <a:gd name="T69" fmla="*/ 112 h 1370"/>
                  <a:gd name="T70" fmla="*/ 977 w 1255"/>
                  <a:gd name="T71" fmla="*/ 45 h 1370"/>
                  <a:gd name="T72" fmla="*/ 899 w 1255"/>
                  <a:gd name="T73" fmla="*/ 137 h 1370"/>
                  <a:gd name="T74" fmla="*/ 811 w 1255"/>
                  <a:gd name="T75" fmla="*/ 149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5" h="1370">
                    <a:moveTo>
                      <a:pt x="808" y="0"/>
                    </a:moveTo>
                    <a:lnTo>
                      <a:pt x="477" y="98"/>
                    </a:lnTo>
                    <a:lnTo>
                      <a:pt x="443" y="38"/>
                    </a:lnTo>
                    <a:lnTo>
                      <a:pt x="208" y="164"/>
                    </a:lnTo>
                    <a:lnTo>
                      <a:pt x="268" y="195"/>
                    </a:lnTo>
                    <a:lnTo>
                      <a:pt x="76" y="176"/>
                    </a:lnTo>
                    <a:lnTo>
                      <a:pt x="32" y="231"/>
                    </a:lnTo>
                    <a:lnTo>
                      <a:pt x="0" y="437"/>
                    </a:lnTo>
                    <a:lnTo>
                      <a:pt x="40" y="490"/>
                    </a:lnTo>
                    <a:lnTo>
                      <a:pt x="104" y="464"/>
                    </a:lnTo>
                    <a:lnTo>
                      <a:pt x="165" y="491"/>
                    </a:lnTo>
                    <a:lnTo>
                      <a:pt x="445" y="408"/>
                    </a:lnTo>
                    <a:lnTo>
                      <a:pt x="360" y="448"/>
                    </a:lnTo>
                    <a:lnTo>
                      <a:pt x="349" y="526"/>
                    </a:lnTo>
                    <a:lnTo>
                      <a:pt x="485" y="493"/>
                    </a:lnTo>
                    <a:lnTo>
                      <a:pt x="475" y="559"/>
                    </a:lnTo>
                    <a:lnTo>
                      <a:pt x="542" y="588"/>
                    </a:lnTo>
                    <a:lnTo>
                      <a:pt x="470" y="603"/>
                    </a:lnTo>
                    <a:lnTo>
                      <a:pt x="615" y="664"/>
                    </a:lnTo>
                    <a:lnTo>
                      <a:pt x="479" y="631"/>
                    </a:lnTo>
                    <a:lnTo>
                      <a:pt x="447" y="574"/>
                    </a:lnTo>
                    <a:lnTo>
                      <a:pt x="361" y="598"/>
                    </a:lnTo>
                    <a:lnTo>
                      <a:pt x="228" y="572"/>
                    </a:lnTo>
                    <a:lnTo>
                      <a:pt x="189" y="517"/>
                    </a:lnTo>
                    <a:lnTo>
                      <a:pt x="153" y="600"/>
                    </a:lnTo>
                    <a:lnTo>
                      <a:pt x="209" y="720"/>
                    </a:lnTo>
                    <a:lnTo>
                      <a:pt x="250" y="658"/>
                    </a:lnTo>
                    <a:lnTo>
                      <a:pt x="314" y="662"/>
                    </a:lnTo>
                    <a:lnTo>
                      <a:pt x="438" y="735"/>
                    </a:lnTo>
                    <a:lnTo>
                      <a:pt x="458" y="808"/>
                    </a:lnTo>
                    <a:lnTo>
                      <a:pt x="422" y="866"/>
                    </a:lnTo>
                    <a:lnTo>
                      <a:pt x="366" y="836"/>
                    </a:lnTo>
                    <a:lnTo>
                      <a:pt x="76" y="865"/>
                    </a:lnTo>
                    <a:lnTo>
                      <a:pt x="40" y="921"/>
                    </a:lnTo>
                    <a:lnTo>
                      <a:pt x="260" y="1003"/>
                    </a:lnTo>
                    <a:lnTo>
                      <a:pt x="345" y="1146"/>
                    </a:lnTo>
                    <a:lnTo>
                      <a:pt x="321" y="1272"/>
                    </a:lnTo>
                    <a:lnTo>
                      <a:pt x="489" y="1287"/>
                    </a:lnTo>
                    <a:lnTo>
                      <a:pt x="573" y="1192"/>
                    </a:lnTo>
                    <a:lnTo>
                      <a:pt x="574" y="1181"/>
                    </a:lnTo>
                    <a:lnTo>
                      <a:pt x="573" y="1180"/>
                    </a:lnTo>
                    <a:lnTo>
                      <a:pt x="556" y="1115"/>
                    </a:lnTo>
                    <a:lnTo>
                      <a:pt x="580" y="1111"/>
                    </a:lnTo>
                    <a:lnTo>
                      <a:pt x="587" y="1040"/>
                    </a:lnTo>
                    <a:lnTo>
                      <a:pt x="620" y="1106"/>
                    </a:lnTo>
                    <a:lnTo>
                      <a:pt x="580" y="1111"/>
                    </a:lnTo>
                    <a:lnTo>
                      <a:pt x="574" y="1181"/>
                    </a:lnTo>
                    <a:lnTo>
                      <a:pt x="642" y="1227"/>
                    </a:lnTo>
                    <a:lnTo>
                      <a:pt x="746" y="1189"/>
                    </a:lnTo>
                    <a:lnTo>
                      <a:pt x="856" y="1325"/>
                    </a:lnTo>
                    <a:lnTo>
                      <a:pt x="920" y="1311"/>
                    </a:lnTo>
                    <a:lnTo>
                      <a:pt x="920" y="1246"/>
                    </a:lnTo>
                    <a:lnTo>
                      <a:pt x="929" y="1311"/>
                    </a:lnTo>
                    <a:lnTo>
                      <a:pt x="989" y="1289"/>
                    </a:lnTo>
                    <a:lnTo>
                      <a:pt x="974" y="1354"/>
                    </a:lnTo>
                    <a:lnTo>
                      <a:pt x="1041" y="1370"/>
                    </a:lnTo>
                    <a:lnTo>
                      <a:pt x="1127" y="1334"/>
                    </a:lnTo>
                    <a:lnTo>
                      <a:pt x="1133" y="1264"/>
                    </a:lnTo>
                    <a:lnTo>
                      <a:pt x="1197" y="1284"/>
                    </a:lnTo>
                    <a:lnTo>
                      <a:pt x="1255" y="1218"/>
                    </a:lnTo>
                    <a:lnTo>
                      <a:pt x="1252" y="1094"/>
                    </a:lnTo>
                    <a:lnTo>
                      <a:pt x="1065" y="1063"/>
                    </a:lnTo>
                    <a:lnTo>
                      <a:pt x="988" y="938"/>
                    </a:lnTo>
                    <a:lnTo>
                      <a:pt x="975" y="858"/>
                    </a:lnTo>
                    <a:lnTo>
                      <a:pt x="1132" y="784"/>
                    </a:lnTo>
                    <a:lnTo>
                      <a:pt x="1180" y="688"/>
                    </a:lnTo>
                    <a:lnTo>
                      <a:pt x="1122" y="475"/>
                    </a:lnTo>
                    <a:lnTo>
                      <a:pt x="1180" y="284"/>
                    </a:lnTo>
                    <a:lnTo>
                      <a:pt x="1098" y="177"/>
                    </a:lnTo>
                    <a:lnTo>
                      <a:pt x="1092" y="112"/>
                    </a:lnTo>
                    <a:lnTo>
                      <a:pt x="1090" y="112"/>
                    </a:lnTo>
                    <a:lnTo>
                      <a:pt x="977" y="45"/>
                    </a:lnTo>
                    <a:lnTo>
                      <a:pt x="913" y="59"/>
                    </a:lnTo>
                    <a:lnTo>
                      <a:pt x="899" y="137"/>
                    </a:lnTo>
                    <a:lnTo>
                      <a:pt x="848" y="75"/>
                    </a:lnTo>
                    <a:lnTo>
                      <a:pt x="811" y="149"/>
                    </a:lnTo>
                    <a:lnTo>
                      <a:pt x="808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54" name="Freeform 83">
                <a:extLst>
                  <a:ext uri="{FF2B5EF4-FFF2-40B4-BE49-F238E27FC236}">
                    <a16:creationId xmlns:a16="http://schemas.microsoft.com/office/drawing/2014/main" id="{97B8004F-C7EB-4294-A199-0B191E071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985"/>
                <a:ext cx="532" cy="403"/>
              </a:xfrm>
              <a:custGeom>
                <a:avLst/>
                <a:gdLst>
                  <a:gd name="T0" fmla="*/ 74 w 1596"/>
                  <a:gd name="T1" fmla="*/ 254 h 1207"/>
                  <a:gd name="T2" fmla="*/ 0 w 1596"/>
                  <a:gd name="T3" fmla="*/ 264 h 1207"/>
                  <a:gd name="T4" fmla="*/ 6 w 1596"/>
                  <a:gd name="T5" fmla="*/ 329 h 1207"/>
                  <a:gd name="T6" fmla="*/ 88 w 1596"/>
                  <a:gd name="T7" fmla="*/ 436 h 1207"/>
                  <a:gd name="T8" fmla="*/ 30 w 1596"/>
                  <a:gd name="T9" fmla="*/ 627 h 1207"/>
                  <a:gd name="T10" fmla="*/ 88 w 1596"/>
                  <a:gd name="T11" fmla="*/ 840 h 1207"/>
                  <a:gd name="T12" fmla="*/ 40 w 1596"/>
                  <a:gd name="T13" fmla="*/ 936 h 1207"/>
                  <a:gd name="T14" fmla="*/ 41 w 1596"/>
                  <a:gd name="T15" fmla="*/ 935 h 1207"/>
                  <a:gd name="T16" fmla="*/ 328 w 1596"/>
                  <a:gd name="T17" fmla="*/ 1011 h 1207"/>
                  <a:gd name="T18" fmla="*/ 510 w 1596"/>
                  <a:gd name="T19" fmla="*/ 941 h 1207"/>
                  <a:gd name="T20" fmla="*/ 805 w 1596"/>
                  <a:gd name="T21" fmla="*/ 1091 h 1207"/>
                  <a:gd name="T22" fmla="*/ 874 w 1596"/>
                  <a:gd name="T23" fmla="*/ 1069 h 1207"/>
                  <a:gd name="T24" fmla="*/ 917 w 1596"/>
                  <a:gd name="T25" fmla="*/ 1207 h 1207"/>
                  <a:gd name="T26" fmla="*/ 1058 w 1596"/>
                  <a:gd name="T27" fmla="*/ 1035 h 1207"/>
                  <a:gd name="T28" fmla="*/ 1140 w 1596"/>
                  <a:gd name="T29" fmla="*/ 1054 h 1207"/>
                  <a:gd name="T30" fmla="*/ 1174 w 1596"/>
                  <a:gd name="T31" fmla="*/ 1118 h 1207"/>
                  <a:gd name="T32" fmla="*/ 1241 w 1596"/>
                  <a:gd name="T33" fmla="*/ 1092 h 1207"/>
                  <a:gd name="T34" fmla="*/ 1354 w 1596"/>
                  <a:gd name="T35" fmla="*/ 930 h 1207"/>
                  <a:gd name="T36" fmla="*/ 1559 w 1596"/>
                  <a:gd name="T37" fmla="*/ 871 h 1207"/>
                  <a:gd name="T38" fmla="*/ 1596 w 1596"/>
                  <a:gd name="T39" fmla="*/ 665 h 1207"/>
                  <a:gd name="T40" fmla="*/ 1594 w 1596"/>
                  <a:gd name="T41" fmla="*/ 540 h 1207"/>
                  <a:gd name="T42" fmla="*/ 1592 w 1596"/>
                  <a:gd name="T43" fmla="*/ 540 h 1207"/>
                  <a:gd name="T44" fmla="*/ 1538 w 1596"/>
                  <a:gd name="T45" fmla="*/ 498 h 1207"/>
                  <a:gd name="T46" fmla="*/ 1536 w 1596"/>
                  <a:gd name="T47" fmla="*/ 495 h 1207"/>
                  <a:gd name="T48" fmla="*/ 1472 w 1596"/>
                  <a:gd name="T49" fmla="*/ 487 h 1207"/>
                  <a:gd name="T50" fmla="*/ 1436 w 1596"/>
                  <a:gd name="T51" fmla="*/ 436 h 1207"/>
                  <a:gd name="T52" fmla="*/ 1432 w 1596"/>
                  <a:gd name="T53" fmla="*/ 438 h 1207"/>
                  <a:gd name="T54" fmla="*/ 1339 w 1596"/>
                  <a:gd name="T55" fmla="*/ 446 h 1207"/>
                  <a:gd name="T56" fmla="*/ 1316 w 1596"/>
                  <a:gd name="T57" fmla="*/ 375 h 1207"/>
                  <a:gd name="T58" fmla="*/ 1244 w 1596"/>
                  <a:gd name="T59" fmla="*/ 407 h 1207"/>
                  <a:gd name="T60" fmla="*/ 1220 w 1596"/>
                  <a:gd name="T61" fmla="*/ 347 h 1207"/>
                  <a:gd name="T62" fmla="*/ 1139 w 1596"/>
                  <a:gd name="T63" fmla="*/ 354 h 1207"/>
                  <a:gd name="T64" fmla="*/ 893 w 1596"/>
                  <a:gd name="T65" fmla="*/ 558 h 1207"/>
                  <a:gd name="T66" fmla="*/ 872 w 1596"/>
                  <a:gd name="T67" fmla="*/ 475 h 1207"/>
                  <a:gd name="T68" fmla="*/ 779 w 1596"/>
                  <a:gd name="T69" fmla="*/ 414 h 1207"/>
                  <a:gd name="T70" fmla="*/ 776 w 1596"/>
                  <a:gd name="T71" fmla="*/ 343 h 1207"/>
                  <a:gd name="T72" fmla="*/ 672 w 1596"/>
                  <a:gd name="T73" fmla="*/ 162 h 1207"/>
                  <a:gd name="T74" fmla="*/ 605 w 1596"/>
                  <a:gd name="T75" fmla="*/ 149 h 1207"/>
                  <a:gd name="T76" fmla="*/ 619 w 1596"/>
                  <a:gd name="T77" fmla="*/ 83 h 1207"/>
                  <a:gd name="T78" fmla="*/ 550 w 1596"/>
                  <a:gd name="T79" fmla="*/ 91 h 1207"/>
                  <a:gd name="T80" fmla="*/ 512 w 1596"/>
                  <a:gd name="T81" fmla="*/ 160 h 1207"/>
                  <a:gd name="T82" fmla="*/ 542 w 1596"/>
                  <a:gd name="T83" fmla="*/ 8 h 1207"/>
                  <a:gd name="T84" fmla="*/ 434 w 1596"/>
                  <a:gd name="T85" fmla="*/ 82 h 1207"/>
                  <a:gd name="T86" fmla="*/ 421 w 1596"/>
                  <a:gd name="T87" fmla="*/ 0 h 1207"/>
                  <a:gd name="T88" fmla="*/ 218 w 1596"/>
                  <a:gd name="T89" fmla="*/ 84 h 1207"/>
                  <a:gd name="T90" fmla="*/ 184 w 1596"/>
                  <a:gd name="T91" fmla="*/ 28 h 1207"/>
                  <a:gd name="T92" fmla="*/ 80 w 1596"/>
                  <a:gd name="T93" fmla="*/ 112 h 1207"/>
                  <a:gd name="T94" fmla="*/ 74 w 1596"/>
                  <a:gd name="T95" fmla="*/ 254 h 1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6" h="1207">
                    <a:moveTo>
                      <a:pt x="74" y="254"/>
                    </a:moveTo>
                    <a:lnTo>
                      <a:pt x="0" y="264"/>
                    </a:lnTo>
                    <a:lnTo>
                      <a:pt x="6" y="329"/>
                    </a:lnTo>
                    <a:lnTo>
                      <a:pt x="88" y="436"/>
                    </a:lnTo>
                    <a:lnTo>
                      <a:pt x="30" y="627"/>
                    </a:lnTo>
                    <a:lnTo>
                      <a:pt x="88" y="840"/>
                    </a:lnTo>
                    <a:lnTo>
                      <a:pt x="40" y="936"/>
                    </a:lnTo>
                    <a:lnTo>
                      <a:pt x="41" y="935"/>
                    </a:lnTo>
                    <a:lnTo>
                      <a:pt x="328" y="1011"/>
                    </a:lnTo>
                    <a:lnTo>
                      <a:pt x="510" y="941"/>
                    </a:lnTo>
                    <a:lnTo>
                      <a:pt x="805" y="1091"/>
                    </a:lnTo>
                    <a:lnTo>
                      <a:pt x="874" y="1069"/>
                    </a:lnTo>
                    <a:lnTo>
                      <a:pt x="917" y="1207"/>
                    </a:lnTo>
                    <a:lnTo>
                      <a:pt x="1058" y="1035"/>
                    </a:lnTo>
                    <a:lnTo>
                      <a:pt x="1140" y="1054"/>
                    </a:lnTo>
                    <a:lnTo>
                      <a:pt x="1174" y="1118"/>
                    </a:lnTo>
                    <a:lnTo>
                      <a:pt x="1241" y="1092"/>
                    </a:lnTo>
                    <a:lnTo>
                      <a:pt x="1354" y="930"/>
                    </a:lnTo>
                    <a:lnTo>
                      <a:pt x="1559" y="871"/>
                    </a:lnTo>
                    <a:lnTo>
                      <a:pt x="1596" y="665"/>
                    </a:lnTo>
                    <a:lnTo>
                      <a:pt x="1594" y="540"/>
                    </a:lnTo>
                    <a:lnTo>
                      <a:pt x="1592" y="540"/>
                    </a:lnTo>
                    <a:lnTo>
                      <a:pt x="1538" y="498"/>
                    </a:lnTo>
                    <a:lnTo>
                      <a:pt x="1536" y="495"/>
                    </a:lnTo>
                    <a:lnTo>
                      <a:pt x="1472" y="487"/>
                    </a:lnTo>
                    <a:lnTo>
                      <a:pt x="1436" y="436"/>
                    </a:lnTo>
                    <a:lnTo>
                      <a:pt x="1432" y="438"/>
                    </a:lnTo>
                    <a:lnTo>
                      <a:pt x="1339" y="446"/>
                    </a:lnTo>
                    <a:lnTo>
                      <a:pt x="1316" y="375"/>
                    </a:lnTo>
                    <a:lnTo>
                      <a:pt x="1244" y="407"/>
                    </a:lnTo>
                    <a:lnTo>
                      <a:pt x="1220" y="347"/>
                    </a:lnTo>
                    <a:lnTo>
                      <a:pt x="1139" y="354"/>
                    </a:lnTo>
                    <a:lnTo>
                      <a:pt x="893" y="558"/>
                    </a:lnTo>
                    <a:lnTo>
                      <a:pt x="872" y="475"/>
                    </a:lnTo>
                    <a:lnTo>
                      <a:pt x="779" y="414"/>
                    </a:lnTo>
                    <a:lnTo>
                      <a:pt x="776" y="343"/>
                    </a:lnTo>
                    <a:lnTo>
                      <a:pt x="672" y="162"/>
                    </a:lnTo>
                    <a:lnTo>
                      <a:pt x="605" y="149"/>
                    </a:lnTo>
                    <a:lnTo>
                      <a:pt x="619" y="83"/>
                    </a:lnTo>
                    <a:lnTo>
                      <a:pt x="550" y="91"/>
                    </a:lnTo>
                    <a:lnTo>
                      <a:pt x="512" y="160"/>
                    </a:lnTo>
                    <a:lnTo>
                      <a:pt x="542" y="8"/>
                    </a:lnTo>
                    <a:lnTo>
                      <a:pt x="434" y="82"/>
                    </a:lnTo>
                    <a:lnTo>
                      <a:pt x="421" y="0"/>
                    </a:lnTo>
                    <a:lnTo>
                      <a:pt x="218" y="84"/>
                    </a:lnTo>
                    <a:lnTo>
                      <a:pt x="184" y="28"/>
                    </a:lnTo>
                    <a:lnTo>
                      <a:pt x="80" y="112"/>
                    </a:lnTo>
                    <a:lnTo>
                      <a:pt x="74" y="25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55" name="Freeform 84">
                <a:extLst>
                  <a:ext uri="{FF2B5EF4-FFF2-40B4-BE49-F238E27FC236}">
                    <a16:creationId xmlns:a16="http://schemas.microsoft.com/office/drawing/2014/main" id="{F37E16BA-3C90-4615-AE51-D6BE6FF30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1297"/>
                <a:ext cx="519" cy="372"/>
              </a:xfrm>
              <a:custGeom>
                <a:avLst/>
                <a:gdLst>
                  <a:gd name="T0" fmla="*/ 157 w 1558"/>
                  <a:gd name="T1" fmla="*/ 1 h 1116"/>
                  <a:gd name="T2" fmla="*/ 13 w 1558"/>
                  <a:gd name="T3" fmla="*/ 155 h 1116"/>
                  <a:gd name="T4" fmla="*/ 277 w 1558"/>
                  <a:gd name="T5" fmla="*/ 311 h 1116"/>
                  <a:gd name="T6" fmla="*/ 222 w 1558"/>
                  <a:gd name="T7" fmla="*/ 501 h 1116"/>
                  <a:gd name="T8" fmla="*/ 173 w 1558"/>
                  <a:gd name="T9" fmla="*/ 658 h 1116"/>
                  <a:gd name="T10" fmla="*/ 293 w 1558"/>
                  <a:gd name="T11" fmla="*/ 662 h 1116"/>
                  <a:gd name="T12" fmla="*/ 297 w 1558"/>
                  <a:gd name="T13" fmla="*/ 597 h 1116"/>
                  <a:gd name="T14" fmla="*/ 315 w 1558"/>
                  <a:gd name="T15" fmla="*/ 660 h 1116"/>
                  <a:gd name="T16" fmla="*/ 434 w 1558"/>
                  <a:gd name="T17" fmla="*/ 755 h 1116"/>
                  <a:gd name="T18" fmla="*/ 439 w 1558"/>
                  <a:gd name="T19" fmla="*/ 758 h 1116"/>
                  <a:gd name="T20" fmla="*/ 495 w 1558"/>
                  <a:gd name="T21" fmla="*/ 885 h 1116"/>
                  <a:gd name="T22" fmla="*/ 526 w 1558"/>
                  <a:gd name="T23" fmla="*/ 1024 h 1116"/>
                  <a:gd name="T24" fmla="*/ 561 w 1558"/>
                  <a:gd name="T25" fmla="*/ 904 h 1116"/>
                  <a:gd name="T26" fmla="*/ 690 w 1558"/>
                  <a:gd name="T27" fmla="*/ 928 h 1116"/>
                  <a:gd name="T28" fmla="*/ 732 w 1558"/>
                  <a:gd name="T29" fmla="*/ 905 h 1116"/>
                  <a:gd name="T30" fmla="*/ 852 w 1558"/>
                  <a:gd name="T31" fmla="*/ 860 h 1116"/>
                  <a:gd name="T32" fmla="*/ 854 w 1558"/>
                  <a:gd name="T33" fmla="*/ 971 h 1116"/>
                  <a:gd name="T34" fmla="*/ 820 w 1558"/>
                  <a:gd name="T35" fmla="*/ 1040 h 1116"/>
                  <a:gd name="T36" fmla="*/ 1168 w 1558"/>
                  <a:gd name="T37" fmla="*/ 1053 h 1116"/>
                  <a:gd name="T38" fmla="*/ 1135 w 1558"/>
                  <a:gd name="T39" fmla="*/ 1116 h 1116"/>
                  <a:gd name="T40" fmla="*/ 1498 w 1558"/>
                  <a:gd name="T41" fmla="*/ 874 h 1116"/>
                  <a:gd name="T42" fmla="*/ 1543 w 1558"/>
                  <a:gd name="T43" fmla="*/ 724 h 1116"/>
                  <a:gd name="T44" fmla="*/ 1535 w 1558"/>
                  <a:gd name="T45" fmla="*/ 641 h 1116"/>
                  <a:gd name="T46" fmla="*/ 1503 w 1558"/>
                  <a:gd name="T47" fmla="*/ 527 h 1116"/>
                  <a:gd name="T48" fmla="*/ 1512 w 1558"/>
                  <a:gd name="T49" fmla="*/ 410 h 1116"/>
                  <a:gd name="T50" fmla="*/ 1383 w 1558"/>
                  <a:gd name="T51" fmla="*/ 282 h 1116"/>
                  <a:gd name="T52" fmla="*/ 1381 w 1558"/>
                  <a:gd name="T53" fmla="*/ 257 h 1116"/>
                  <a:gd name="T54" fmla="*/ 1291 w 1558"/>
                  <a:gd name="T55" fmla="*/ 183 h 1116"/>
                  <a:gd name="T56" fmla="*/ 1175 w 1558"/>
                  <a:gd name="T57" fmla="*/ 100 h 1116"/>
                  <a:gd name="T58" fmla="*/ 991 w 1558"/>
                  <a:gd name="T59" fmla="*/ 134 h 1116"/>
                  <a:gd name="T60" fmla="*/ 627 w 1558"/>
                  <a:gd name="T61" fmla="*/ 6 h 1116"/>
                  <a:gd name="T62" fmla="*/ 158 w 1558"/>
                  <a:gd name="T63" fmla="*/ 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58" h="1116">
                    <a:moveTo>
                      <a:pt x="158" y="0"/>
                    </a:moveTo>
                    <a:lnTo>
                      <a:pt x="157" y="1"/>
                    </a:lnTo>
                    <a:lnTo>
                      <a:pt x="0" y="75"/>
                    </a:lnTo>
                    <a:lnTo>
                      <a:pt x="13" y="155"/>
                    </a:lnTo>
                    <a:lnTo>
                      <a:pt x="90" y="280"/>
                    </a:lnTo>
                    <a:lnTo>
                      <a:pt x="277" y="311"/>
                    </a:lnTo>
                    <a:lnTo>
                      <a:pt x="280" y="435"/>
                    </a:lnTo>
                    <a:lnTo>
                      <a:pt x="222" y="501"/>
                    </a:lnTo>
                    <a:lnTo>
                      <a:pt x="158" y="481"/>
                    </a:lnTo>
                    <a:lnTo>
                      <a:pt x="173" y="658"/>
                    </a:lnTo>
                    <a:lnTo>
                      <a:pt x="231" y="693"/>
                    </a:lnTo>
                    <a:lnTo>
                      <a:pt x="293" y="662"/>
                    </a:lnTo>
                    <a:lnTo>
                      <a:pt x="283" y="528"/>
                    </a:lnTo>
                    <a:lnTo>
                      <a:pt x="297" y="597"/>
                    </a:lnTo>
                    <a:lnTo>
                      <a:pt x="365" y="611"/>
                    </a:lnTo>
                    <a:lnTo>
                      <a:pt x="315" y="660"/>
                    </a:lnTo>
                    <a:lnTo>
                      <a:pt x="349" y="720"/>
                    </a:lnTo>
                    <a:lnTo>
                      <a:pt x="434" y="755"/>
                    </a:lnTo>
                    <a:lnTo>
                      <a:pt x="496" y="728"/>
                    </a:lnTo>
                    <a:lnTo>
                      <a:pt x="439" y="758"/>
                    </a:lnTo>
                    <a:lnTo>
                      <a:pt x="445" y="821"/>
                    </a:lnTo>
                    <a:lnTo>
                      <a:pt x="495" y="885"/>
                    </a:lnTo>
                    <a:lnTo>
                      <a:pt x="476" y="970"/>
                    </a:lnTo>
                    <a:lnTo>
                      <a:pt x="526" y="1024"/>
                    </a:lnTo>
                    <a:lnTo>
                      <a:pt x="498" y="958"/>
                    </a:lnTo>
                    <a:lnTo>
                      <a:pt x="561" y="904"/>
                    </a:lnTo>
                    <a:lnTo>
                      <a:pt x="634" y="885"/>
                    </a:lnTo>
                    <a:lnTo>
                      <a:pt x="690" y="928"/>
                    </a:lnTo>
                    <a:lnTo>
                      <a:pt x="661" y="792"/>
                    </a:lnTo>
                    <a:lnTo>
                      <a:pt x="732" y="905"/>
                    </a:lnTo>
                    <a:lnTo>
                      <a:pt x="767" y="846"/>
                    </a:lnTo>
                    <a:lnTo>
                      <a:pt x="852" y="860"/>
                    </a:lnTo>
                    <a:lnTo>
                      <a:pt x="900" y="915"/>
                    </a:lnTo>
                    <a:lnTo>
                      <a:pt x="854" y="971"/>
                    </a:lnTo>
                    <a:lnTo>
                      <a:pt x="711" y="953"/>
                    </a:lnTo>
                    <a:lnTo>
                      <a:pt x="820" y="1040"/>
                    </a:lnTo>
                    <a:lnTo>
                      <a:pt x="1105" y="1017"/>
                    </a:lnTo>
                    <a:lnTo>
                      <a:pt x="1168" y="1053"/>
                    </a:lnTo>
                    <a:lnTo>
                      <a:pt x="1099" y="1056"/>
                    </a:lnTo>
                    <a:lnTo>
                      <a:pt x="1135" y="1116"/>
                    </a:lnTo>
                    <a:lnTo>
                      <a:pt x="1489" y="1011"/>
                    </a:lnTo>
                    <a:lnTo>
                      <a:pt x="1498" y="874"/>
                    </a:lnTo>
                    <a:lnTo>
                      <a:pt x="1475" y="742"/>
                    </a:lnTo>
                    <a:lnTo>
                      <a:pt x="1543" y="724"/>
                    </a:lnTo>
                    <a:lnTo>
                      <a:pt x="1480" y="690"/>
                    </a:lnTo>
                    <a:lnTo>
                      <a:pt x="1535" y="641"/>
                    </a:lnTo>
                    <a:lnTo>
                      <a:pt x="1558" y="567"/>
                    </a:lnTo>
                    <a:lnTo>
                      <a:pt x="1503" y="527"/>
                    </a:lnTo>
                    <a:lnTo>
                      <a:pt x="1538" y="468"/>
                    </a:lnTo>
                    <a:lnTo>
                      <a:pt x="1512" y="410"/>
                    </a:lnTo>
                    <a:lnTo>
                      <a:pt x="1395" y="347"/>
                    </a:lnTo>
                    <a:lnTo>
                      <a:pt x="1383" y="282"/>
                    </a:lnTo>
                    <a:lnTo>
                      <a:pt x="1463" y="261"/>
                    </a:lnTo>
                    <a:lnTo>
                      <a:pt x="1381" y="257"/>
                    </a:lnTo>
                    <a:lnTo>
                      <a:pt x="1358" y="157"/>
                    </a:lnTo>
                    <a:lnTo>
                      <a:pt x="1291" y="183"/>
                    </a:lnTo>
                    <a:lnTo>
                      <a:pt x="1257" y="119"/>
                    </a:lnTo>
                    <a:lnTo>
                      <a:pt x="1175" y="100"/>
                    </a:lnTo>
                    <a:lnTo>
                      <a:pt x="1034" y="272"/>
                    </a:lnTo>
                    <a:lnTo>
                      <a:pt x="991" y="134"/>
                    </a:lnTo>
                    <a:lnTo>
                      <a:pt x="922" y="156"/>
                    </a:lnTo>
                    <a:lnTo>
                      <a:pt x="627" y="6"/>
                    </a:lnTo>
                    <a:lnTo>
                      <a:pt x="445" y="76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56" name="Freeform 85">
                <a:extLst>
                  <a:ext uri="{FF2B5EF4-FFF2-40B4-BE49-F238E27FC236}">
                    <a16:creationId xmlns:a16="http://schemas.microsoft.com/office/drawing/2014/main" id="{0E31AC83-602E-4D4B-BD8B-CF923128C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1507"/>
                <a:ext cx="516" cy="454"/>
              </a:xfrm>
              <a:custGeom>
                <a:avLst/>
                <a:gdLst>
                  <a:gd name="T0" fmla="*/ 464 w 1548"/>
                  <a:gd name="T1" fmla="*/ 243 h 1360"/>
                  <a:gd name="T2" fmla="*/ 455 w 1548"/>
                  <a:gd name="T3" fmla="*/ 380 h 1360"/>
                  <a:gd name="T4" fmla="*/ 101 w 1548"/>
                  <a:gd name="T5" fmla="*/ 485 h 1360"/>
                  <a:gd name="T6" fmla="*/ 0 w 1548"/>
                  <a:gd name="T7" fmla="*/ 584 h 1360"/>
                  <a:gd name="T8" fmla="*/ 54 w 1548"/>
                  <a:gd name="T9" fmla="*/ 726 h 1360"/>
                  <a:gd name="T10" fmla="*/ 193 w 1548"/>
                  <a:gd name="T11" fmla="*/ 749 h 1360"/>
                  <a:gd name="T12" fmla="*/ 240 w 1548"/>
                  <a:gd name="T13" fmla="*/ 795 h 1360"/>
                  <a:gd name="T14" fmla="*/ 354 w 1548"/>
                  <a:gd name="T15" fmla="*/ 711 h 1360"/>
                  <a:gd name="T16" fmla="*/ 519 w 1548"/>
                  <a:gd name="T17" fmla="*/ 697 h 1360"/>
                  <a:gd name="T18" fmla="*/ 364 w 1548"/>
                  <a:gd name="T19" fmla="*/ 756 h 1360"/>
                  <a:gd name="T20" fmla="*/ 349 w 1548"/>
                  <a:gd name="T21" fmla="*/ 909 h 1360"/>
                  <a:gd name="T22" fmla="*/ 280 w 1548"/>
                  <a:gd name="T23" fmla="*/ 938 h 1360"/>
                  <a:gd name="T24" fmla="*/ 416 w 1548"/>
                  <a:gd name="T25" fmla="*/ 987 h 1360"/>
                  <a:gd name="T26" fmla="*/ 526 w 1548"/>
                  <a:gd name="T27" fmla="*/ 1103 h 1360"/>
                  <a:gd name="T28" fmla="*/ 665 w 1548"/>
                  <a:gd name="T29" fmla="*/ 1245 h 1360"/>
                  <a:gd name="T30" fmla="*/ 934 w 1548"/>
                  <a:gd name="T31" fmla="*/ 1360 h 1360"/>
                  <a:gd name="T32" fmla="*/ 940 w 1548"/>
                  <a:gd name="T33" fmla="*/ 1142 h 1360"/>
                  <a:gd name="T34" fmla="*/ 1017 w 1548"/>
                  <a:gd name="T35" fmla="*/ 1136 h 1360"/>
                  <a:gd name="T36" fmla="*/ 1017 w 1548"/>
                  <a:gd name="T37" fmla="*/ 1208 h 1360"/>
                  <a:gd name="T38" fmla="*/ 1070 w 1548"/>
                  <a:gd name="T39" fmla="*/ 1247 h 1360"/>
                  <a:gd name="T40" fmla="*/ 1126 w 1548"/>
                  <a:gd name="T41" fmla="*/ 1199 h 1360"/>
                  <a:gd name="T42" fmla="*/ 1115 w 1548"/>
                  <a:gd name="T43" fmla="*/ 1130 h 1360"/>
                  <a:gd name="T44" fmla="*/ 1187 w 1548"/>
                  <a:gd name="T45" fmla="*/ 1113 h 1360"/>
                  <a:gd name="T46" fmla="*/ 1222 w 1548"/>
                  <a:gd name="T47" fmla="*/ 1058 h 1360"/>
                  <a:gd name="T48" fmla="*/ 1332 w 1548"/>
                  <a:gd name="T49" fmla="*/ 1138 h 1360"/>
                  <a:gd name="T50" fmla="*/ 1323 w 1548"/>
                  <a:gd name="T51" fmla="*/ 1069 h 1360"/>
                  <a:gd name="T52" fmla="*/ 1260 w 1548"/>
                  <a:gd name="T53" fmla="*/ 1037 h 1360"/>
                  <a:gd name="T54" fmla="*/ 1323 w 1548"/>
                  <a:gd name="T55" fmla="*/ 935 h 1360"/>
                  <a:gd name="T56" fmla="*/ 1306 w 1548"/>
                  <a:gd name="T57" fmla="*/ 871 h 1360"/>
                  <a:gd name="T58" fmla="*/ 1223 w 1548"/>
                  <a:gd name="T59" fmla="*/ 763 h 1360"/>
                  <a:gd name="T60" fmla="*/ 1153 w 1548"/>
                  <a:gd name="T61" fmla="*/ 744 h 1360"/>
                  <a:gd name="T62" fmla="*/ 1219 w 1548"/>
                  <a:gd name="T63" fmla="*/ 694 h 1360"/>
                  <a:gd name="T64" fmla="*/ 1548 w 1548"/>
                  <a:gd name="T65" fmla="*/ 645 h 1360"/>
                  <a:gd name="T66" fmla="*/ 1543 w 1548"/>
                  <a:gd name="T67" fmla="*/ 510 h 1360"/>
                  <a:gd name="T68" fmla="*/ 1346 w 1548"/>
                  <a:gd name="T69" fmla="*/ 433 h 1360"/>
                  <a:gd name="T70" fmla="*/ 1390 w 1548"/>
                  <a:gd name="T71" fmla="*/ 378 h 1360"/>
                  <a:gd name="T72" fmla="*/ 1454 w 1548"/>
                  <a:gd name="T73" fmla="*/ 387 h 1360"/>
                  <a:gd name="T74" fmla="*/ 1286 w 1548"/>
                  <a:gd name="T75" fmla="*/ 82 h 1360"/>
                  <a:gd name="T76" fmla="*/ 1130 w 1548"/>
                  <a:gd name="T77" fmla="*/ 0 h 1360"/>
                  <a:gd name="T78" fmla="*/ 923 w 1548"/>
                  <a:gd name="T79" fmla="*/ 90 h 1360"/>
                  <a:gd name="T80" fmla="*/ 886 w 1548"/>
                  <a:gd name="T81" fmla="*/ 155 h 1360"/>
                  <a:gd name="T82" fmla="*/ 584 w 1548"/>
                  <a:gd name="T83" fmla="*/ 165 h 1360"/>
                  <a:gd name="T84" fmla="*/ 464 w 1548"/>
                  <a:gd name="T85" fmla="*/ 243 h 1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8" h="1360">
                    <a:moveTo>
                      <a:pt x="464" y="243"/>
                    </a:moveTo>
                    <a:lnTo>
                      <a:pt x="455" y="380"/>
                    </a:lnTo>
                    <a:lnTo>
                      <a:pt x="101" y="485"/>
                    </a:lnTo>
                    <a:lnTo>
                      <a:pt x="0" y="584"/>
                    </a:lnTo>
                    <a:lnTo>
                      <a:pt x="54" y="726"/>
                    </a:lnTo>
                    <a:lnTo>
                      <a:pt x="193" y="749"/>
                    </a:lnTo>
                    <a:lnTo>
                      <a:pt x="240" y="795"/>
                    </a:lnTo>
                    <a:lnTo>
                      <a:pt x="354" y="711"/>
                    </a:lnTo>
                    <a:lnTo>
                      <a:pt x="519" y="697"/>
                    </a:lnTo>
                    <a:lnTo>
                      <a:pt x="364" y="756"/>
                    </a:lnTo>
                    <a:lnTo>
                      <a:pt x="349" y="909"/>
                    </a:lnTo>
                    <a:lnTo>
                      <a:pt x="280" y="938"/>
                    </a:lnTo>
                    <a:lnTo>
                      <a:pt x="416" y="987"/>
                    </a:lnTo>
                    <a:lnTo>
                      <a:pt x="526" y="1103"/>
                    </a:lnTo>
                    <a:lnTo>
                      <a:pt x="665" y="1245"/>
                    </a:lnTo>
                    <a:lnTo>
                      <a:pt x="934" y="1360"/>
                    </a:lnTo>
                    <a:lnTo>
                      <a:pt x="940" y="1142"/>
                    </a:lnTo>
                    <a:lnTo>
                      <a:pt x="1017" y="1136"/>
                    </a:lnTo>
                    <a:lnTo>
                      <a:pt x="1017" y="1208"/>
                    </a:lnTo>
                    <a:lnTo>
                      <a:pt x="1070" y="1247"/>
                    </a:lnTo>
                    <a:lnTo>
                      <a:pt x="1126" y="1199"/>
                    </a:lnTo>
                    <a:lnTo>
                      <a:pt x="1115" y="1130"/>
                    </a:lnTo>
                    <a:lnTo>
                      <a:pt x="1187" y="1113"/>
                    </a:lnTo>
                    <a:lnTo>
                      <a:pt x="1222" y="1058"/>
                    </a:lnTo>
                    <a:lnTo>
                      <a:pt x="1332" y="1138"/>
                    </a:lnTo>
                    <a:lnTo>
                      <a:pt x="1323" y="1069"/>
                    </a:lnTo>
                    <a:lnTo>
                      <a:pt x="1260" y="1037"/>
                    </a:lnTo>
                    <a:lnTo>
                      <a:pt x="1323" y="935"/>
                    </a:lnTo>
                    <a:lnTo>
                      <a:pt x="1306" y="871"/>
                    </a:lnTo>
                    <a:lnTo>
                      <a:pt x="1223" y="763"/>
                    </a:lnTo>
                    <a:lnTo>
                      <a:pt x="1153" y="744"/>
                    </a:lnTo>
                    <a:lnTo>
                      <a:pt x="1219" y="694"/>
                    </a:lnTo>
                    <a:lnTo>
                      <a:pt x="1548" y="645"/>
                    </a:lnTo>
                    <a:lnTo>
                      <a:pt x="1543" y="510"/>
                    </a:lnTo>
                    <a:lnTo>
                      <a:pt x="1346" y="433"/>
                    </a:lnTo>
                    <a:lnTo>
                      <a:pt x="1390" y="378"/>
                    </a:lnTo>
                    <a:lnTo>
                      <a:pt x="1454" y="387"/>
                    </a:lnTo>
                    <a:lnTo>
                      <a:pt x="1286" y="82"/>
                    </a:lnTo>
                    <a:lnTo>
                      <a:pt x="1130" y="0"/>
                    </a:lnTo>
                    <a:lnTo>
                      <a:pt x="923" y="90"/>
                    </a:lnTo>
                    <a:lnTo>
                      <a:pt x="886" y="155"/>
                    </a:lnTo>
                    <a:lnTo>
                      <a:pt x="584" y="165"/>
                    </a:lnTo>
                    <a:lnTo>
                      <a:pt x="464" y="243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57" name="Freeform 86">
                <a:extLst>
                  <a:ext uri="{FF2B5EF4-FFF2-40B4-BE49-F238E27FC236}">
                    <a16:creationId xmlns:a16="http://schemas.microsoft.com/office/drawing/2014/main" id="{016A9F69-9758-42F0-89E7-B5AAE2617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1860"/>
                <a:ext cx="513" cy="385"/>
              </a:xfrm>
              <a:custGeom>
                <a:avLst/>
                <a:gdLst>
                  <a:gd name="T0" fmla="*/ 318 w 1539"/>
                  <a:gd name="T1" fmla="*/ 187 h 1154"/>
                  <a:gd name="T2" fmla="*/ 179 w 1539"/>
                  <a:gd name="T3" fmla="*/ 45 h 1154"/>
                  <a:gd name="T4" fmla="*/ 0 w 1539"/>
                  <a:gd name="T5" fmla="*/ 234 h 1154"/>
                  <a:gd name="T6" fmla="*/ 9 w 1539"/>
                  <a:gd name="T7" fmla="*/ 336 h 1154"/>
                  <a:gd name="T8" fmla="*/ 249 w 1539"/>
                  <a:gd name="T9" fmla="*/ 616 h 1154"/>
                  <a:gd name="T10" fmla="*/ 298 w 1539"/>
                  <a:gd name="T11" fmla="*/ 778 h 1154"/>
                  <a:gd name="T12" fmla="*/ 484 w 1539"/>
                  <a:gd name="T13" fmla="*/ 932 h 1154"/>
                  <a:gd name="T14" fmla="*/ 594 w 1539"/>
                  <a:gd name="T15" fmla="*/ 957 h 1154"/>
                  <a:gd name="T16" fmla="*/ 630 w 1539"/>
                  <a:gd name="T17" fmla="*/ 1039 h 1154"/>
                  <a:gd name="T18" fmla="*/ 767 w 1539"/>
                  <a:gd name="T19" fmla="*/ 1065 h 1154"/>
                  <a:gd name="T20" fmla="*/ 875 w 1539"/>
                  <a:gd name="T21" fmla="*/ 1154 h 1154"/>
                  <a:gd name="T22" fmla="*/ 891 w 1539"/>
                  <a:gd name="T23" fmla="*/ 1089 h 1154"/>
                  <a:gd name="T24" fmla="*/ 956 w 1539"/>
                  <a:gd name="T25" fmla="*/ 1100 h 1154"/>
                  <a:gd name="T26" fmla="*/ 1159 w 1539"/>
                  <a:gd name="T27" fmla="*/ 1022 h 1154"/>
                  <a:gd name="T28" fmla="*/ 1127 w 1539"/>
                  <a:gd name="T29" fmla="*/ 1088 h 1154"/>
                  <a:gd name="T30" fmla="*/ 1276 w 1539"/>
                  <a:gd name="T31" fmla="*/ 1083 h 1154"/>
                  <a:gd name="T32" fmla="*/ 1330 w 1539"/>
                  <a:gd name="T33" fmla="*/ 1123 h 1154"/>
                  <a:gd name="T34" fmla="*/ 1539 w 1539"/>
                  <a:gd name="T35" fmla="*/ 1019 h 1154"/>
                  <a:gd name="T36" fmla="*/ 1482 w 1539"/>
                  <a:gd name="T37" fmla="*/ 975 h 1154"/>
                  <a:gd name="T38" fmla="*/ 1488 w 1539"/>
                  <a:gd name="T39" fmla="*/ 805 h 1154"/>
                  <a:gd name="T40" fmla="*/ 1378 w 1539"/>
                  <a:gd name="T41" fmla="*/ 393 h 1154"/>
                  <a:gd name="T42" fmla="*/ 1282 w 1539"/>
                  <a:gd name="T43" fmla="*/ 298 h 1154"/>
                  <a:gd name="T44" fmla="*/ 1230 w 1539"/>
                  <a:gd name="T45" fmla="*/ 167 h 1154"/>
                  <a:gd name="T46" fmla="*/ 985 w 1539"/>
                  <a:gd name="T47" fmla="*/ 80 h 1154"/>
                  <a:gd name="T48" fmla="*/ 875 w 1539"/>
                  <a:gd name="T49" fmla="*/ 0 h 1154"/>
                  <a:gd name="T50" fmla="*/ 840 w 1539"/>
                  <a:gd name="T51" fmla="*/ 55 h 1154"/>
                  <a:gd name="T52" fmla="*/ 768 w 1539"/>
                  <a:gd name="T53" fmla="*/ 72 h 1154"/>
                  <a:gd name="T54" fmla="*/ 779 w 1539"/>
                  <a:gd name="T55" fmla="*/ 141 h 1154"/>
                  <a:gd name="T56" fmla="*/ 723 w 1539"/>
                  <a:gd name="T57" fmla="*/ 189 h 1154"/>
                  <a:gd name="T58" fmla="*/ 670 w 1539"/>
                  <a:gd name="T59" fmla="*/ 150 h 1154"/>
                  <a:gd name="T60" fmla="*/ 670 w 1539"/>
                  <a:gd name="T61" fmla="*/ 78 h 1154"/>
                  <a:gd name="T62" fmla="*/ 593 w 1539"/>
                  <a:gd name="T63" fmla="*/ 84 h 1154"/>
                  <a:gd name="T64" fmla="*/ 587 w 1539"/>
                  <a:gd name="T65" fmla="*/ 302 h 1154"/>
                  <a:gd name="T66" fmla="*/ 318 w 1539"/>
                  <a:gd name="T67" fmla="*/ 187 h 1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9" h="1154">
                    <a:moveTo>
                      <a:pt x="318" y="187"/>
                    </a:moveTo>
                    <a:lnTo>
                      <a:pt x="179" y="45"/>
                    </a:lnTo>
                    <a:lnTo>
                      <a:pt x="0" y="234"/>
                    </a:lnTo>
                    <a:lnTo>
                      <a:pt x="9" y="336"/>
                    </a:lnTo>
                    <a:lnTo>
                      <a:pt x="249" y="616"/>
                    </a:lnTo>
                    <a:lnTo>
                      <a:pt x="298" y="778"/>
                    </a:lnTo>
                    <a:lnTo>
                      <a:pt x="484" y="932"/>
                    </a:lnTo>
                    <a:lnTo>
                      <a:pt x="594" y="957"/>
                    </a:lnTo>
                    <a:lnTo>
                      <a:pt x="630" y="1039"/>
                    </a:lnTo>
                    <a:lnTo>
                      <a:pt x="767" y="1065"/>
                    </a:lnTo>
                    <a:lnTo>
                      <a:pt x="875" y="1154"/>
                    </a:lnTo>
                    <a:lnTo>
                      <a:pt x="891" y="1089"/>
                    </a:lnTo>
                    <a:lnTo>
                      <a:pt x="956" y="1100"/>
                    </a:lnTo>
                    <a:lnTo>
                      <a:pt x="1159" y="1022"/>
                    </a:lnTo>
                    <a:lnTo>
                      <a:pt x="1127" y="1088"/>
                    </a:lnTo>
                    <a:lnTo>
                      <a:pt x="1276" y="1083"/>
                    </a:lnTo>
                    <a:lnTo>
                      <a:pt x="1330" y="1123"/>
                    </a:lnTo>
                    <a:lnTo>
                      <a:pt x="1539" y="1019"/>
                    </a:lnTo>
                    <a:lnTo>
                      <a:pt x="1482" y="975"/>
                    </a:lnTo>
                    <a:lnTo>
                      <a:pt x="1488" y="805"/>
                    </a:lnTo>
                    <a:lnTo>
                      <a:pt x="1378" y="393"/>
                    </a:lnTo>
                    <a:lnTo>
                      <a:pt x="1282" y="298"/>
                    </a:lnTo>
                    <a:lnTo>
                      <a:pt x="1230" y="167"/>
                    </a:lnTo>
                    <a:lnTo>
                      <a:pt x="985" y="80"/>
                    </a:lnTo>
                    <a:lnTo>
                      <a:pt x="875" y="0"/>
                    </a:lnTo>
                    <a:lnTo>
                      <a:pt x="840" y="55"/>
                    </a:lnTo>
                    <a:lnTo>
                      <a:pt x="768" y="72"/>
                    </a:lnTo>
                    <a:lnTo>
                      <a:pt x="779" y="141"/>
                    </a:lnTo>
                    <a:lnTo>
                      <a:pt x="723" y="189"/>
                    </a:lnTo>
                    <a:lnTo>
                      <a:pt x="670" y="150"/>
                    </a:lnTo>
                    <a:lnTo>
                      <a:pt x="670" y="78"/>
                    </a:lnTo>
                    <a:lnTo>
                      <a:pt x="593" y="84"/>
                    </a:lnTo>
                    <a:lnTo>
                      <a:pt x="587" y="302"/>
                    </a:lnTo>
                    <a:lnTo>
                      <a:pt x="318" y="187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58" name="Freeform 87">
                <a:extLst>
                  <a:ext uri="{FF2B5EF4-FFF2-40B4-BE49-F238E27FC236}">
                    <a16:creationId xmlns:a16="http://schemas.microsoft.com/office/drawing/2014/main" id="{AC32F7FB-E7A7-4DEE-BC04-812B60507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1593"/>
                <a:ext cx="418" cy="447"/>
              </a:xfrm>
              <a:custGeom>
                <a:avLst/>
                <a:gdLst>
                  <a:gd name="T0" fmla="*/ 1230 w 1253"/>
                  <a:gd name="T1" fmla="*/ 729 h 1341"/>
                  <a:gd name="T2" fmla="*/ 1132 w 1253"/>
                  <a:gd name="T3" fmla="*/ 576 h 1341"/>
                  <a:gd name="T4" fmla="*/ 1073 w 1253"/>
                  <a:gd name="T5" fmla="*/ 605 h 1341"/>
                  <a:gd name="T6" fmla="*/ 1019 w 1253"/>
                  <a:gd name="T7" fmla="*/ 562 h 1341"/>
                  <a:gd name="T8" fmla="*/ 1046 w 1253"/>
                  <a:gd name="T9" fmla="*/ 353 h 1341"/>
                  <a:gd name="T10" fmla="*/ 967 w 1253"/>
                  <a:gd name="T11" fmla="*/ 236 h 1341"/>
                  <a:gd name="T12" fmla="*/ 983 w 1253"/>
                  <a:gd name="T13" fmla="*/ 173 h 1341"/>
                  <a:gd name="T14" fmla="*/ 846 w 1253"/>
                  <a:gd name="T15" fmla="*/ 95 h 1341"/>
                  <a:gd name="T16" fmla="*/ 794 w 1253"/>
                  <a:gd name="T17" fmla="*/ 137 h 1341"/>
                  <a:gd name="T18" fmla="*/ 799 w 1253"/>
                  <a:gd name="T19" fmla="*/ 11 h 1341"/>
                  <a:gd name="T20" fmla="*/ 559 w 1253"/>
                  <a:gd name="T21" fmla="*/ 0 h 1341"/>
                  <a:gd name="T22" fmla="*/ 382 w 1253"/>
                  <a:gd name="T23" fmla="*/ 102 h 1341"/>
                  <a:gd name="T24" fmla="*/ 317 w 1253"/>
                  <a:gd name="T25" fmla="*/ 95 h 1341"/>
                  <a:gd name="T26" fmla="*/ 329 w 1253"/>
                  <a:gd name="T27" fmla="*/ 171 h 1341"/>
                  <a:gd name="T28" fmla="*/ 189 w 1253"/>
                  <a:gd name="T29" fmla="*/ 112 h 1341"/>
                  <a:gd name="T30" fmla="*/ 171 w 1253"/>
                  <a:gd name="T31" fmla="*/ 167 h 1341"/>
                  <a:gd name="T32" fmla="*/ 132 w 1253"/>
                  <a:gd name="T33" fmla="*/ 380 h 1341"/>
                  <a:gd name="T34" fmla="*/ 0 w 1253"/>
                  <a:gd name="T35" fmla="*/ 732 h 1341"/>
                  <a:gd name="T36" fmla="*/ 1 w 1253"/>
                  <a:gd name="T37" fmla="*/ 733 h 1341"/>
                  <a:gd name="T38" fmla="*/ 125 w 1253"/>
                  <a:gd name="T39" fmla="*/ 807 h 1341"/>
                  <a:gd name="T40" fmla="*/ 132 w 1253"/>
                  <a:gd name="T41" fmla="*/ 880 h 1341"/>
                  <a:gd name="T42" fmla="*/ 200 w 1253"/>
                  <a:gd name="T43" fmla="*/ 875 h 1341"/>
                  <a:gd name="T44" fmla="*/ 230 w 1253"/>
                  <a:gd name="T45" fmla="*/ 1013 h 1341"/>
                  <a:gd name="T46" fmla="*/ 294 w 1253"/>
                  <a:gd name="T47" fmla="*/ 1047 h 1341"/>
                  <a:gd name="T48" fmla="*/ 524 w 1253"/>
                  <a:gd name="T49" fmla="*/ 1036 h 1341"/>
                  <a:gd name="T50" fmla="*/ 491 w 1253"/>
                  <a:gd name="T51" fmla="*/ 970 h 1341"/>
                  <a:gd name="T52" fmla="*/ 614 w 1253"/>
                  <a:gd name="T53" fmla="*/ 1039 h 1341"/>
                  <a:gd name="T54" fmla="*/ 620 w 1253"/>
                  <a:gd name="T55" fmla="*/ 1110 h 1341"/>
                  <a:gd name="T56" fmla="*/ 783 w 1253"/>
                  <a:gd name="T57" fmla="*/ 1341 h 1341"/>
                  <a:gd name="T58" fmla="*/ 912 w 1253"/>
                  <a:gd name="T59" fmla="*/ 1329 h 1341"/>
                  <a:gd name="T60" fmla="*/ 890 w 1253"/>
                  <a:gd name="T61" fmla="*/ 1267 h 1341"/>
                  <a:gd name="T62" fmla="*/ 965 w 1253"/>
                  <a:gd name="T63" fmla="*/ 994 h 1341"/>
                  <a:gd name="T64" fmla="*/ 1082 w 1253"/>
                  <a:gd name="T65" fmla="*/ 932 h 1341"/>
                  <a:gd name="T66" fmla="*/ 1136 w 1253"/>
                  <a:gd name="T67" fmla="*/ 971 h 1341"/>
                  <a:gd name="T68" fmla="*/ 1196 w 1253"/>
                  <a:gd name="T69" fmla="*/ 891 h 1341"/>
                  <a:gd name="T70" fmla="*/ 1253 w 1253"/>
                  <a:gd name="T71" fmla="*/ 842 h 1341"/>
                  <a:gd name="T72" fmla="*/ 1230 w 1253"/>
                  <a:gd name="T73" fmla="*/ 729 h 1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3" h="1341">
                    <a:moveTo>
                      <a:pt x="1230" y="729"/>
                    </a:moveTo>
                    <a:lnTo>
                      <a:pt x="1132" y="576"/>
                    </a:lnTo>
                    <a:lnTo>
                      <a:pt x="1073" y="605"/>
                    </a:lnTo>
                    <a:lnTo>
                      <a:pt x="1019" y="562"/>
                    </a:lnTo>
                    <a:lnTo>
                      <a:pt x="1046" y="353"/>
                    </a:lnTo>
                    <a:lnTo>
                      <a:pt x="967" y="236"/>
                    </a:lnTo>
                    <a:lnTo>
                      <a:pt x="983" y="173"/>
                    </a:lnTo>
                    <a:lnTo>
                      <a:pt x="846" y="95"/>
                    </a:lnTo>
                    <a:lnTo>
                      <a:pt x="794" y="137"/>
                    </a:lnTo>
                    <a:lnTo>
                      <a:pt x="799" y="11"/>
                    </a:lnTo>
                    <a:lnTo>
                      <a:pt x="559" y="0"/>
                    </a:lnTo>
                    <a:lnTo>
                      <a:pt x="382" y="102"/>
                    </a:lnTo>
                    <a:lnTo>
                      <a:pt x="317" y="95"/>
                    </a:lnTo>
                    <a:lnTo>
                      <a:pt x="329" y="171"/>
                    </a:lnTo>
                    <a:lnTo>
                      <a:pt x="189" y="112"/>
                    </a:lnTo>
                    <a:lnTo>
                      <a:pt x="171" y="167"/>
                    </a:lnTo>
                    <a:lnTo>
                      <a:pt x="132" y="380"/>
                    </a:lnTo>
                    <a:lnTo>
                      <a:pt x="0" y="732"/>
                    </a:lnTo>
                    <a:lnTo>
                      <a:pt x="1" y="733"/>
                    </a:lnTo>
                    <a:lnTo>
                      <a:pt x="125" y="807"/>
                    </a:lnTo>
                    <a:lnTo>
                      <a:pt x="132" y="880"/>
                    </a:lnTo>
                    <a:lnTo>
                      <a:pt x="200" y="875"/>
                    </a:lnTo>
                    <a:lnTo>
                      <a:pt x="230" y="1013"/>
                    </a:lnTo>
                    <a:lnTo>
                      <a:pt x="294" y="1047"/>
                    </a:lnTo>
                    <a:lnTo>
                      <a:pt x="524" y="1036"/>
                    </a:lnTo>
                    <a:lnTo>
                      <a:pt x="491" y="970"/>
                    </a:lnTo>
                    <a:lnTo>
                      <a:pt x="614" y="1039"/>
                    </a:lnTo>
                    <a:lnTo>
                      <a:pt x="620" y="1110"/>
                    </a:lnTo>
                    <a:lnTo>
                      <a:pt x="783" y="1341"/>
                    </a:lnTo>
                    <a:lnTo>
                      <a:pt x="912" y="1329"/>
                    </a:lnTo>
                    <a:lnTo>
                      <a:pt x="890" y="1267"/>
                    </a:lnTo>
                    <a:lnTo>
                      <a:pt x="965" y="994"/>
                    </a:lnTo>
                    <a:lnTo>
                      <a:pt x="1082" y="932"/>
                    </a:lnTo>
                    <a:lnTo>
                      <a:pt x="1136" y="971"/>
                    </a:lnTo>
                    <a:lnTo>
                      <a:pt x="1196" y="891"/>
                    </a:lnTo>
                    <a:lnTo>
                      <a:pt x="1253" y="842"/>
                    </a:lnTo>
                    <a:lnTo>
                      <a:pt x="1230" y="72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59" name="Freeform 88">
                <a:extLst>
                  <a:ext uri="{FF2B5EF4-FFF2-40B4-BE49-F238E27FC236}">
                    <a16:creationId xmlns:a16="http://schemas.microsoft.com/office/drawing/2014/main" id="{36DF0B71-458C-45A1-B4E2-2E6F46D7E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518"/>
                <a:ext cx="511" cy="398"/>
              </a:xfrm>
              <a:custGeom>
                <a:avLst/>
                <a:gdLst>
                  <a:gd name="T0" fmla="*/ 1517 w 1535"/>
                  <a:gd name="T1" fmla="*/ 392 h 1192"/>
                  <a:gd name="T2" fmla="*/ 1535 w 1535"/>
                  <a:gd name="T3" fmla="*/ 337 h 1192"/>
                  <a:gd name="T4" fmla="*/ 1364 w 1535"/>
                  <a:gd name="T5" fmla="*/ 335 h 1192"/>
                  <a:gd name="T6" fmla="*/ 1245 w 1535"/>
                  <a:gd name="T7" fmla="*/ 259 h 1192"/>
                  <a:gd name="T8" fmla="*/ 1175 w 1535"/>
                  <a:gd name="T9" fmla="*/ 288 h 1192"/>
                  <a:gd name="T10" fmla="*/ 1126 w 1535"/>
                  <a:gd name="T11" fmla="*/ 243 h 1192"/>
                  <a:gd name="T12" fmla="*/ 1123 w 1535"/>
                  <a:gd name="T13" fmla="*/ 163 h 1192"/>
                  <a:gd name="T14" fmla="*/ 969 w 1535"/>
                  <a:gd name="T15" fmla="*/ 167 h 1192"/>
                  <a:gd name="T16" fmla="*/ 955 w 1535"/>
                  <a:gd name="T17" fmla="*/ 104 h 1192"/>
                  <a:gd name="T18" fmla="*/ 838 w 1535"/>
                  <a:gd name="T19" fmla="*/ 65 h 1192"/>
                  <a:gd name="T20" fmla="*/ 702 w 1535"/>
                  <a:gd name="T21" fmla="*/ 128 h 1192"/>
                  <a:gd name="T22" fmla="*/ 633 w 1535"/>
                  <a:gd name="T23" fmla="*/ 119 h 1192"/>
                  <a:gd name="T24" fmla="*/ 433 w 1535"/>
                  <a:gd name="T25" fmla="*/ 36 h 1192"/>
                  <a:gd name="T26" fmla="*/ 384 w 1535"/>
                  <a:gd name="T27" fmla="*/ 79 h 1192"/>
                  <a:gd name="T28" fmla="*/ 144 w 1535"/>
                  <a:gd name="T29" fmla="*/ 0 h 1192"/>
                  <a:gd name="T30" fmla="*/ 133 w 1535"/>
                  <a:gd name="T31" fmla="*/ 49 h 1192"/>
                  <a:gd name="T32" fmla="*/ 301 w 1535"/>
                  <a:gd name="T33" fmla="*/ 354 h 1192"/>
                  <a:gd name="T34" fmla="*/ 237 w 1535"/>
                  <a:gd name="T35" fmla="*/ 345 h 1192"/>
                  <a:gd name="T36" fmla="*/ 193 w 1535"/>
                  <a:gd name="T37" fmla="*/ 400 h 1192"/>
                  <a:gd name="T38" fmla="*/ 390 w 1535"/>
                  <a:gd name="T39" fmla="*/ 477 h 1192"/>
                  <a:gd name="T40" fmla="*/ 395 w 1535"/>
                  <a:gd name="T41" fmla="*/ 612 h 1192"/>
                  <a:gd name="T42" fmla="*/ 66 w 1535"/>
                  <a:gd name="T43" fmla="*/ 661 h 1192"/>
                  <a:gd name="T44" fmla="*/ 0 w 1535"/>
                  <a:gd name="T45" fmla="*/ 711 h 1192"/>
                  <a:gd name="T46" fmla="*/ 70 w 1535"/>
                  <a:gd name="T47" fmla="*/ 730 h 1192"/>
                  <a:gd name="T48" fmla="*/ 153 w 1535"/>
                  <a:gd name="T49" fmla="*/ 838 h 1192"/>
                  <a:gd name="T50" fmla="*/ 170 w 1535"/>
                  <a:gd name="T51" fmla="*/ 902 h 1192"/>
                  <a:gd name="T52" fmla="*/ 107 w 1535"/>
                  <a:gd name="T53" fmla="*/ 1004 h 1192"/>
                  <a:gd name="T54" fmla="*/ 170 w 1535"/>
                  <a:gd name="T55" fmla="*/ 1036 h 1192"/>
                  <a:gd name="T56" fmla="*/ 179 w 1535"/>
                  <a:gd name="T57" fmla="*/ 1105 h 1192"/>
                  <a:gd name="T58" fmla="*/ 424 w 1535"/>
                  <a:gd name="T59" fmla="*/ 1192 h 1192"/>
                  <a:gd name="T60" fmla="*/ 706 w 1535"/>
                  <a:gd name="T61" fmla="*/ 1174 h 1192"/>
                  <a:gd name="T62" fmla="*/ 791 w 1535"/>
                  <a:gd name="T63" fmla="*/ 1065 h 1192"/>
                  <a:gd name="T64" fmla="*/ 920 w 1535"/>
                  <a:gd name="T65" fmla="*/ 1047 h 1192"/>
                  <a:gd name="T66" fmla="*/ 1141 w 1535"/>
                  <a:gd name="T67" fmla="*/ 1042 h 1192"/>
                  <a:gd name="T68" fmla="*/ 1193 w 1535"/>
                  <a:gd name="T69" fmla="*/ 1095 h 1192"/>
                  <a:gd name="T70" fmla="*/ 1347 w 1535"/>
                  <a:gd name="T71" fmla="*/ 958 h 1192"/>
                  <a:gd name="T72" fmla="*/ 1346 w 1535"/>
                  <a:gd name="T73" fmla="*/ 957 h 1192"/>
                  <a:gd name="T74" fmla="*/ 1478 w 1535"/>
                  <a:gd name="T75" fmla="*/ 605 h 1192"/>
                  <a:gd name="T76" fmla="*/ 1517 w 1535"/>
                  <a:gd name="T77" fmla="*/ 392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35" h="1192">
                    <a:moveTo>
                      <a:pt x="1517" y="392"/>
                    </a:moveTo>
                    <a:lnTo>
                      <a:pt x="1535" y="337"/>
                    </a:lnTo>
                    <a:lnTo>
                      <a:pt x="1364" y="335"/>
                    </a:lnTo>
                    <a:lnTo>
                      <a:pt x="1245" y="259"/>
                    </a:lnTo>
                    <a:lnTo>
                      <a:pt x="1175" y="288"/>
                    </a:lnTo>
                    <a:lnTo>
                      <a:pt x="1126" y="243"/>
                    </a:lnTo>
                    <a:lnTo>
                      <a:pt x="1123" y="163"/>
                    </a:lnTo>
                    <a:lnTo>
                      <a:pt x="969" y="167"/>
                    </a:lnTo>
                    <a:lnTo>
                      <a:pt x="955" y="104"/>
                    </a:lnTo>
                    <a:lnTo>
                      <a:pt x="838" y="65"/>
                    </a:lnTo>
                    <a:lnTo>
                      <a:pt x="702" y="128"/>
                    </a:lnTo>
                    <a:lnTo>
                      <a:pt x="633" y="119"/>
                    </a:lnTo>
                    <a:lnTo>
                      <a:pt x="433" y="36"/>
                    </a:lnTo>
                    <a:lnTo>
                      <a:pt x="384" y="79"/>
                    </a:lnTo>
                    <a:lnTo>
                      <a:pt x="144" y="0"/>
                    </a:lnTo>
                    <a:lnTo>
                      <a:pt x="133" y="49"/>
                    </a:lnTo>
                    <a:lnTo>
                      <a:pt x="301" y="354"/>
                    </a:lnTo>
                    <a:lnTo>
                      <a:pt x="237" y="345"/>
                    </a:lnTo>
                    <a:lnTo>
                      <a:pt x="193" y="400"/>
                    </a:lnTo>
                    <a:lnTo>
                      <a:pt x="390" y="477"/>
                    </a:lnTo>
                    <a:lnTo>
                      <a:pt x="395" y="612"/>
                    </a:lnTo>
                    <a:lnTo>
                      <a:pt x="66" y="661"/>
                    </a:lnTo>
                    <a:lnTo>
                      <a:pt x="0" y="711"/>
                    </a:lnTo>
                    <a:lnTo>
                      <a:pt x="70" y="730"/>
                    </a:lnTo>
                    <a:lnTo>
                      <a:pt x="153" y="838"/>
                    </a:lnTo>
                    <a:lnTo>
                      <a:pt x="170" y="902"/>
                    </a:lnTo>
                    <a:lnTo>
                      <a:pt x="107" y="1004"/>
                    </a:lnTo>
                    <a:lnTo>
                      <a:pt x="170" y="1036"/>
                    </a:lnTo>
                    <a:lnTo>
                      <a:pt x="179" y="1105"/>
                    </a:lnTo>
                    <a:lnTo>
                      <a:pt x="424" y="1192"/>
                    </a:lnTo>
                    <a:lnTo>
                      <a:pt x="706" y="1174"/>
                    </a:lnTo>
                    <a:lnTo>
                      <a:pt x="791" y="1065"/>
                    </a:lnTo>
                    <a:lnTo>
                      <a:pt x="920" y="1047"/>
                    </a:lnTo>
                    <a:lnTo>
                      <a:pt x="1141" y="1042"/>
                    </a:lnTo>
                    <a:lnTo>
                      <a:pt x="1193" y="1095"/>
                    </a:lnTo>
                    <a:lnTo>
                      <a:pt x="1347" y="958"/>
                    </a:lnTo>
                    <a:lnTo>
                      <a:pt x="1346" y="957"/>
                    </a:lnTo>
                    <a:lnTo>
                      <a:pt x="1478" y="605"/>
                    </a:lnTo>
                    <a:lnTo>
                      <a:pt x="1517" y="392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60" name="Freeform 89">
                <a:extLst>
                  <a:ext uri="{FF2B5EF4-FFF2-40B4-BE49-F238E27FC236}">
                    <a16:creationId xmlns:a16="http://schemas.microsoft.com/office/drawing/2014/main" id="{9EDC7790-1E28-46D4-9A84-BF8150492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1838"/>
                <a:ext cx="419" cy="527"/>
              </a:xfrm>
              <a:custGeom>
                <a:avLst/>
                <a:gdLst>
                  <a:gd name="T0" fmla="*/ 773 w 1257"/>
                  <a:gd name="T1" fmla="*/ 377 h 1582"/>
                  <a:gd name="T2" fmla="*/ 767 w 1257"/>
                  <a:gd name="T3" fmla="*/ 306 h 1582"/>
                  <a:gd name="T4" fmla="*/ 644 w 1257"/>
                  <a:gd name="T5" fmla="*/ 237 h 1582"/>
                  <a:gd name="T6" fmla="*/ 677 w 1257"/>
                  <a:gd name="T7" fmla="*/ 303 h 1582"/>
                  <a:gd name="T8" fmla="*/ 447 w 1257"/>
                  <a:gd name="T9" fmla="*/ 314 h 1582"/>
                  <a:gd name="T10" fmla="*/ 383 w 1257"/>
                  <a:gd name="T11" fmla="*/ 280 h 1582"/>
                  <a:gd name="T12" fmla="*/ 353 w 1257"/>
                  <a:gd name="T13" fmla="*/ 142 h 1582"/>
                  <a:gd name="T14" fmla="*/ 285 w 1257"/>
                  <a:gd name="T15" fmla="*/ 147 h 1582"/>
                  <a:gd name="T16" fmla="*/ 278 w 1257"/>
                  <a:gd name="T17" fmla="*/ 74 h 1582"/>
                  <a:gd name="T18" fmla="*/ 154 w 1257"/>
                  <a:gd name="T19" fmla="*/ 0 h 1582"/>
                  <a:gd name="T20" fmla="*/ 0 w 1257"/>
                  <a:gd name="T21" fmla="*/ 137 h 1582"/>
                  <a:gd name="T22" fmla="*/ 79 w 1257"/>
                  <a:gd name="T23" fmla="*/ 342 h 1582"/>
                  <a:gd name="T24" fmla="*/ 60 w 1257"/>
                  <a:gd name="T25" fmla="*/ 412 h 1582"/>
                  <a:gd name="T26" fmla="*/ 123 w 1257"/>
                  <a:gd name="T27" fmla="*/ 439 h 1582"/>
                  <a:gd name="T28" fmla="*/ 20 w 1257"/>
                  <a:gd name="T29" fmla="*/ 763 h 1582"/>
                  <a:gd name="T30" fmla="*/ 81 w 1257"/>
                  <a:gd name="T31" fmla="*/ 742 h 1582"/>
                  <a:gd name="T32" fmla="*/ 115 w 1257"/>
                  <a:gd name="T33" fmla="*/ 812 h 1582"/>
                  <a:gd name="T34" fmla="*/ 37 w 1257"/>
                  <a:gd name="T35" fmla="*/ 938 h 1582"/>
                  <a:gd name="T36" fmla="*/ 51 w 1257"/>
                  <a:gd name="T37" fmla="*/ 1071 h 1582"/>
                  <a:gd name="T38" fmla="*/ 98 w 1257"/>
                  <a:gd name="T39" fmla="*/ 1117 h 1582"/>
                  <a:gd name="T40" fmla="*/ 97 w 1257"/>
                  <a:gd name="T41" fmla="*/ 1182 h 1582"/>
                  <a:gd name="T42" fmla="*/ 243 w 1257"/>
                  <a:gd name="T43" fmla="*/ 1186 h 1582"/>
                  <a:gd name="T44" fmla="*/ 169 w 1257"/>
                  <a:gd name="T45" fmla="*/ 1381 h 1582"/>
                  <a:gd name="T46" fmla="*/ 273 w 1257"/>
                  <a:gd name="T47" fmla="*/ 1450 h 1582"/>
                  <a:gd name="T48" fmla="*/ 253 w 1257"/>
                  <a:gd name="T49" fmla="*/ 1515 h 1582"/>
                  <a:gd name="T50" fmla="*/ 462 w 1257"/>
                  <a:gd name="T51" fmla="*/ 1582 h 1582"/>
                  <a:gd name="T52" fmla="*/ 530 w 1257"/>
                  <a:gd name="T53" fmla="*/ 1565 h 1582"/>
                  <a:gd name="T54" fmla="*/ 497 w 1257"/>
                  <a:gd name="T55" fmla="*/ 1509 h 1582"/>
                  <a:gd name="T56" fmla="*/ 547 w 1257"/>
                  <a:gd name="T57" fmla="*/ 1468 h 1582"/>
                  <a:gd name="T58" fmla="*/ 643 w 1257"/>
                  <a:gd name="T59" fmla="*/ 1557 h 1582"/>
                  <a:gd name="T60" fmla="*/ 729 w 1257"/>
                  <a:gd name="T61" fmla="*/ 1525 h 1582"/>
                  <a:gd name="T62" fmla="*/ 760 w 1257"/>
                  <a:gd name="T63" fmla="*/ 1468 h 1582"/>
                  <a:gd name="T64" fmla="*/ 869 w 1257"/>
                  <a:gd name="T65" fmla="*/ 1483 h 1582"/>
                  <a:gd name="T66" fmla="*/ 869 w 1257"/>
                  <a:gd name="T67" fmla="*/ 1402 h 1582"/>
                  <a:gd name="T68" fmla="*/ 938 w 1257"/>
                  <a:gd name="T69" fmla="*/ 1287 h 1582"/>
                  <a:gd name="T70" fmla="*/ 1068 w 1257"/>
                  <a:gd name="T71" fmla="*/ 1225 h 1582"/>
                  <a:gd name="T72" fmla="*/ 1097 w 1257"/>
                  <a:gd name="T73" fmla="*/ 1156 h 1582"/>
                  <a:gd name="T74" fmla="*/ 1174 w 1257"/>
                  <a:gd name="T75" fmla="*/ 1176 h 1582"/>
                  <a:gd name="T76" fmla="*/ 1203 w 1257"/>
                  <a:gd name="T77" fmla="*/ 1121 h 1582"/>
                  <a:gd name="T78" fmla="*/ 1222 w 1257"/>
                  <a:gd name="T79" fmla="*/ 1128 h 1582"/>
                  <a:gd name="T80" fmla="*/ 1257 w 1257"/>
                  <a:gd name="T81" fmla="*/ 1063 h 1582"/>
                  <a:gd name="T82" fmla="*/ 1199 w 1257"/>
                  <a:gd name="T83" fmla="*/ 1035 h 1582"/>
                  <a:gd name="T84" fmla="*/ 1139 w 1257"/>
                  <a:gd name="T85" fmla="*/ 910 h 1582"/>
                  <a:gd name="T86" fmla="*/ 1073 w 1257"/>
                  <a:gd name="T87" fmla="*/ 910 h 1582"/>
                  <a:gd name="T88" fmla="*/ 966 w 1257"/>
                  <a:gd name="T89" fmla="*/ 810 h 1582"/>
                  <a:gd name="T90" fmla="*/ 984 w 1257"/>
                  <a:gd name="T91" fmla="*/ 677 h 1582"/>
                  <a:gd name="T92" fmla="*/ 936 w 1257"/>
                  <a:gd name="T93" fmla="*/ 608 h 1582"/>
                  <a:gd name="T94" fmla="*/ 773 w 1257"/>
                  <a:gd name="T95" fmla="*/ 377 h 1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57" h="1582">
                    <a:moveTo>
                      <a:pt x="773" y="377"/>
                    </a:moveTo>
                    <a:lnTo>
                      <a:pt x="767" y="306"/>
                    </a:lnTo>
                    <a:lnTo>
                      <a:pt x="644" y="237"/>
                    </a:lnTo>
                    <a:lnTo>
                      <a:pt x="677" y="303"/>
                    </a:lnTo>
                    <a:lnTo>
                      <a:pt x="447" y="314"/>
                    </a:lnTo>
                    <a:lnTo>
                      <a:pt x="383" y="280"/>
                    </a:lnTo>
                    <a:lnTo>
                      <a:pt x="353" y="142"/>
                    </a:lnTo>
                    <a:lnTo>
                      <a:pt x="285" y="147"/>
                    </a:lnTo>
                    <a:lnTo>
                      <a:pt x="278" y="74"/>
                    </a:lnTo>
                    <a:lnTo>
                      <a:pt x="154" y="0"/>
                    </a:lnTo>
                    <a:lnTo>
                      <a:pt x="0" y="137"/>
                    </a:lnTo>
                    <a:lnTo>
                      <a:pt x="79" y="342"/>
                    </a:lnTo>
                    <a:lnTo>
                      <a:pt x="60" y="412"/>
                    </a:lnTo>
                    <a:lnTo>
                      <a:pt x="123" y="439"/>
                    </a:lnTo>
                    <a:lnTo>
                      <a:pt x="20" y="763"/>
                    </a:lnTo>
                    <a:lnTo>
                      <a:pt x="81" y="742"/>
                    </a:lnTo>
                    <a:lnTo>
                      <a:pt x="115" y="812"/>
                    </a:lnTo>
                    <a:lnTo>
                      <a:pt x="37" y="938"/>
                    </a:lnTo>
                    <a:lnTo>
                      <a:pt x="51" y="1071"/>
                    </a:lnTo>
                    <a:lnTo>
                      <a:pt x="98" y="1117"/>
                    </a:lnTo>
                    <a:lnTo>
                      <a:pt x="97" y="1182"/>
                    </a:lnTo>
                    <a:lnTo>
                      <a:pt x="243" y="1186"/>
                    </a:lnTo>
                    <a:lnTo>
                      <a:pt x="169" y="1381"/>
                    </a:lnTo>
                    <a:lnTo>
                      <a:pt x="273" y="1450"/>
                    </a:lnTo>
                    <a:lnTo>
                      <a:pt x="253" y="1515"/>
                    </a:lnTo>
                    <a:lnTo>
                      <a:pt x="462" y="1582"/>
                    </a:lnTo>
                    <a:lnTo>
                      <a:pt x="530" y="1565"/>
                    </a:lnTo>
                    <a:lnTo>
                      <a:pt x="497" y="1509"/>
                    </a:lnTo>
                    <a:lnTo>
                      <a:pt x="547" y="1468"/>
                    </a:lnTo>
                    <a:lnTo>
                      <a:pt x="643" y="1557"/>
                    </a:lnTo>
                    <a:lnTo>
                      <a:pt x="729" y="1525"/>
                    </a:lnTo>
                    <a:lnTo>
                      <a:pt x="760" y="1468"/>
                    </a:lnTo>
                    <a:lnTo>
                      <a:pt x="869" y="1483"/>
                    </a:lnTo>
                    <a:lnTo>
                      <a:pt x="869" y="1402"/>
                    </a:lnTo>
                    <a:lnTo>
                      <a:pt x="938" y="1287"/>
                    </a:lnTo>
                    <a:lnTo>
                      <a:pt x="1068" y="1225"/>
                    </a:lnTo>
                    <a:lnTo>
                      <a:pt x="1097" y="1156"/>
                    </a:lnTo>
                    <a:lnTo>
                      <a:pt x="1174" y="1176"/>
                    </a:lnTo>
                    <a:lnTo>
                      <a:pt x="1203" y="1121"/>
                    </a:lnTo>
                    <a:lnTo>
                      <a:pt x="1222" y="1128"/>
                    </a:lnTo>
                    <a:lnTo>
                      <a:pt x="1257" y="1063"/>
                    </a:lnTo>
                    <a:lnTo>
                      <a:pt x="1199" y="1035"/>
                    </a:lnTo>
                    <a:lnTo>
                      <a:pt x="1139" y="910"/>
                    </a:lnTo>
                    <a:lnTo>
                      <a:pt x="1073" y="910"/>
                    </a:lnTo>
                    <a:lnTo>
                      <a:pt x="966" y="810"/>
                    </a:lnTo>
                    <a:lnTo>
                      <a:pt x="984" y="677"/>
                    </a:lnTo>
                    <a:lnTo>
                      <a:pt x="936" y="608"/>
                    </a:lnTo>
                    <a:lnTo>
                      <a:pt x="773" y="377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61" name="Freeform 90">
                <a:extLst>
                  <a:ext uri="{FF2B5EF4-FFF2-40B4-BE49-F238E27FC236}">
                    <a16:creationId xmlns:a16="http://schemas.microsoft.com/office/drawing/2014/main" id="{F7D54267-938D-435F-8BBD-DEBE0B901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" y="2211"/>
                <a:ext cx="420" cy="446"/>
              </a:xfrm>
              <a:custGeom>
                <a:avLst/>
                <a:gdLst>
                  <a:gd name="T0" fmla="*/ 556 w 1258"/>
                  <a:gd name="T1" fmla="*/ 7 h 1336"/>
                  <a:gd name="T2" fmla="*/ 537 w 1258"/>
                  <a:gd name="T3" fmla="*/ 0 h 1336"/>
                  <a:gd name="T4" fmla="*/ 508 w 1258"/>
                  <a:gd name="T5" fmla="*/ 55 h 1336"/>
                  <a:gd name="T6" fmla="*/ 431 w 1258"/>
                  <a:gd name="T7" fmla="*/ 35 h 1336"/>
                  <a:gd name="T8" fmla="*/ 402 w 1258"/>
                  <a:gd name="T9" fmla="*/ 104 h 1336"/>
                  <a:gd name="T10" fmla="*/ 272 w 1258"/>
                  <a:gd name="T11" fmla="*/ 166 h 1336"/>
                  <a:gd name="T12" fmla="*/ 203 w 1258"/>
                  <a:gd name="T13" fmla="*/ 281 h 1336"/>
                  <a:gd name="T14" fmla="*/ 203 w 1258"/>
                  <a:gd name="T15" fmla="*/ 362 h 1336"/>
                  <a:gd name="T16" fmla="*/ 199 w 1258"/>
                  <a:gd name="T17" fmla="*/ 479 h 1336"/>
                  <a:gd name="T18" fmla="*/ 308 w 1258"/>
                  <a:gd name="T19" fmla="*/ 561 h 1336"/>
                  <a:gd name="T20" fmla="*/ 293 w 1258"/>
                  <a:gd name="T21" fmla="*/ 634 h 1336"/>
                  <a:gd name="T22" fmla="*/ 233 w 1258"/>
                  <a:gd name="T23" fmla="*/ 659 h 1336"/>
                  <a:gd name="T24" fmla="*/ 141 w 1258"/>
                  <a:gd name="T25" fmla="*/ 843 h 1336"/>
                  <a:gd name="T26" fmla="*/ 78 w 1258"/>
                  <a:gd name="T27" fmla="*/ 856 h 1336"/>
                  <a:gd name="T28" fmla="*/ 0 w 1258"/>
                  <a:gd name="T29" fmla="*/ 944 h 1336"/>
                  <a:gd name="T30" fmla="*/ 1 w 1258"/>
                  <a:gd name="T31" fmla="*/ 944 h 1336"/>
                  <a:gd name="T32" fmla="*/ 144 w 1258"/>
                  <a:gd name="T33" fmla="*/ 1012 h 1336"/>
                  <a:gd name="T34" fmla="*/ 142 w 1258"/>
                  <a:gd name="T35" fmla="*/ 1120 h 1336"/>
                  <a:gd name="T36" fmla="*/ 361 w 1258"/>
                  <a:gd name="T37" fmla="*/ 1095 h 1336"/>
                  <a:gd name="T38" fmla="*/ 525 w 1258"/>
                  <a:gd name="T39" fmla="*/ 1224 h 1336"/>
                  <a:gd name="T40" fmla="*/ 479 w 1258"/>
                  <a:gd name="T41" fmla="*/ 1287 h 1336"/>
                  <a:gd name="T42" fmla="*/ 611 w 1258"/>
                  <a:gd name="T43" fmla="*/ 1336 h 1336"/>
                  <a:gd name="T44" fmla="*/ 648 w 1258"/>
                  <a:gd name="T45" fmla="*/ 1275 h 1336"/>
                  <a:gd name="T46" fmla="*/ 706 w 1258"/>
                  <a:gd name="T47" fmla="*/ 1302 h 1336"/>
                  <a:gd name="T48" fmla="*/ 813 w 1258"/>
                  <a:gd name="T49" fmla="*/ 1210 h 1336"/>
                  <a:gd name="T50" fmla="*/ 945 w 1258"/>
                  <a:gd name="T51" fmla="*/ 1181 h 1336"/>
                  <a:gd name="T52" fmla="*/ 1056 w 1258"/>
                  <a:gd name="T53" fmla="*/ 1074 h 1336"/>
                  <a:gd name="T54" fmla="*/ 1258 w 1258"/>
                  <a:gd name="T55" fmla="*/ 984 h 1336"/>
                  <a:gd name="T56" fmla="*/ 1244 w 1258"/>
                  <a:gd name="T57" fmla="*/ 847 h 1336"/>
                  <a:gd name="T58" fmla="*/ 1135 w 1258"/>
                  <a:gd name="T59" fmla="*/ 779 h 1336"/>
                  <a:gd name="T60" fmla="*/ 987 w 1258"/>
                  <a:gd name="T61" fmla="*/ 768 h 1336"/>
                  <a:gd name="T62" fmla="*/ 985 w 1258"/>
                  <a:gd name="T63" fmla="*/ 702 h 1336"/>
                  <a:gd name="T64" fmla="*/ 920 w 1258"/>
                  <a:gd name="T65" fmla="*/ 668 h 1336"/>
                  <a:gd name="T66" fmla="*/ 939 w 1258"/>
                  <a:gd name="T67" fmla="*/ 590 h 1336"/>
                  <a:gd name="T68" fmla="*/ 899 w 1258"/>
                  <a:gd name="T69" fmla="*/ 471 h 1336"/>
                  <a:gd name="T70" fmla="*/ 746 w 1258"/>
                  <a:gd name="T71" fmla="*/ 246 h 1336"/>
                  <a:gd name="T72" fmla="*/ 815 w 1258"/>
                  <a:gd name="T73" fmla="*/ 124 h 1336"/>
                  <a:gd name="T74" fmla="*/ 787 w 1258"/>
                  <a:gd name="T75" fmla="*/ 64 h 1336"/>
                  <a:gd name="T76" fmla="*/ 749 w 1258"/>
                  <a:gd name="T77" fmla="*/ 8 h 1336"/>
                  <a:gd name="T78" fmla="*/ 616 w 1258"/>
                  <a:gd name="T79" fmla="*/ 32 h 1336"/>
                  <a:gd name="T80" fmla="*/ 556 w 1258"/>
                  <a:gd name="T81" fmla="*/ 7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8" h="1336">
                    <a:moveTo>
                      <a:pt x="556" y="7"/>
                    </a:moveTo>
                    <a:lnTo>
                      <a:pt x="537" y="0"/>
                    </a:lnTo>
                    <a:lnTo>
                      <a:pt x="508" y="55"/>
                    </a:lnTo>
                    <a:lnTo>
                      <a:pt x="431" y="35"/>
                    </a:lnTo>
                    <a:lnTo>
                      <a:pt x="402" y="104"/>
                    </a:lnTo>
                    <a:lnTo>
                      <a:pt x="272" y="166"/>
                    </a:lnTo>
                    <a:lnTo>
                      <a:pt x="203" y="281"/>
                    </a:lnTo>
                    <a:lnTo>
                      <a:pt x="203" y="362"/>
                    </a:lnTo>
                    <a:lnTo>
                      <a:pt x="199" y="479"/>
                    </a:lnTo>
                    <a:lnTo>
                      <a:pt x="308" y="561"/>
                    </a:lnTo>
                    <a:lnTo>
                      <a:pt x="293" y="634"/>
                    </a:lnTo>
                    <a:lnTo>
                      <a:pt x="233" y="659"/>
                    </a:lnTo>
                    <a:lnTo>
                      <a:pt x="141" y="843"/>
                    </a:lnTo>
                    <a:lnTo>
                      <a:pt x="78" y="856"/>
                    </a:lnTo>
                    <a:lnTo>
                      <a:pt x="0" y="944"/>
                    </a:lnTo>
                    <a:lnTo>
                      <a:pt x="1" y="944"/>
                    </a:lnTo>
                    <a:lnTo>
                      <a:pt x="144" y="1012"/>
                    </a:lnTo>
                    <a:lnTo>
                      <a:pt x="142" y="1120"/>
                    </a:lnTo>
                    <a:lnTo>
                      <a:pt x="361" y="1095"/>
                    </a:lnTo>
                    <a:lnTo>
                      <a:pt x="525" y="1224"/>
                    </a:lnTo>
                    <a:lnTo>
                      <a:pt x="479" y="1287"/>
                    </a:lnTo>
                    <a:lnTo>
                      <a:pt x="611" y="1336"/>
                    </a:lnTo>
                    <a:lnTo>
                      <a:pt x="648" y="1275"/>
                    </a:lnTo>
                    <a:lnTo>
                      <a:pt x="706" y="1302"/>
                    </a:lnTo>
                    <a:lnTo>
                      <a:pt x="813" y="1210"/>
                    </a:lnTo>
                    <a:lnTo>
                      <a:pt x="945" y="1181"/>
                    </a:lnTo>
                    <a:lnTo>
                      <a:pt x="1056" y="1074"/>
                    </a:lnTo>
                    <a:lnTo>
                      <a:pt x="1258" y="984"/>
                    </a:lnTo>
                    <a:lnTo>
                      <a:pt x="1244" y="847"/>
                    </a:lnTo>
                    <a:lnTo>
                      <a:pt x="1135" y="779"/>
                    </a:lnTo>
                    <a:lnTo>
                      <a:pt x="987" y="768"/>
                    </a:lnTo>
                    <a:lnTo>
                      <a:pt x="985" y="702"/>
                    </a:lnTo>
                    <a:lnTo>
                      <a:pt x="920" y="668"/>
                    </a:lnTo>
                    <a:lnTo>
                      <a:pt x="939" y="590"/>
                    </a:lnTo>
                    <a:lnTo>
                      <a:pt x="899" y="471"/>
                    </a:lnTo>
                    <a:lnTo>
                      <a:pt x="746" y="246"/>
                    </a:lnTo>
                    <a:lnTo>
                      <a:pt x="815" y="124"/>
                    </a:lnTo>
                    <a:lnTo>
                      <a:pt x="787" y="64"/>
                    </a:lnTo>
                    <a:lnTo>
                      <a:pt x="749" y="8"/>
                    </a:lnTo>
                    <a:lnTo>
                      <a:pt x="616" y="32"/>
                    </a:lnTo>
                    <a:lnTo>
                      <a:pt x="556" y="7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62" name="Freeform 91">
                <a:extLst>
                  <a:ext uri="{FF2B5EF4-FFF2-40B4-BE49-F238E27FC236}">
                    <a16:creationId xmlns:a16="http://schemas.microsoft.com/office/drawing/2014/main" id="{01285B58-7C76-4E8B-920C-BE6BF6F04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1866"/>
                <a:ext cx="347" cy="534"/>
              </a:xfrm>
              <a:custGeom>
                <a:avLst/>
                <a:gdLst>
                  <a:gd name="T0" fmla="*/ 0 w 1042"/>
                  <a:gd name="T1" fmla="*/ 150 h 1602"/>
                  <a:gd name="T2" fmla="*/ 52 w 1042"/>
                  <a:gd name="T3" fmla="*/ 281 h 1602"/>
                  <a:gd name="T4" fmla="*/ 148 w 1042"/>
                  <a:gd name="T5" fmla="*/ 376 h 1602"/>
                  <a:gd name="T6" fmla="*/ 258 w 1042"/>
                  <a:gd name="T7" fmla="*/ 788 h 1602"/>
                  <a:gd name="T8" fmla="*/ 252 w 1042"/>
                  <a:gd name="T9" fmla="*/ 958 h 1602"/>
                  <a:gd name="T10" fmla="*/ 309 w 1042"/>
                  <a:gd name="T11" fmla="*/ 1002 h 1602"/>
                  <a:gd name="T12" fmla="*/ 100 w 1042"/>
                  <a:gd name="T13" fmla="*/ 1106 h 1602"/>
                  <a:gd name="T14" fmla="*/ 100 w 1042"/>
                  <a:gd name="T15" fmla="*/ 1192 h 1602"/>
                  <a:gd name="T16" fmla="*/ 236 w 1042"/>
                  <a:gd name="T17" fmla="*/ 1340 h 1602"/>
                  <a:gd name="T18" fmla="*/ 637 w 1042"/>
                  <a:gd name="T19" fmla="*/ 1495 h 1602"/>
                  <a:gd name="T20" fmla="*/ 719 w 1042"/>
                  <a:gd name="T21" fmla="*/ 1602 h 1602"/>
                  <a:gd name="T22" fmla="*/ 782 w 1042"/>
                  <a:gd name="T23" fmla="*/ 1565 h 1602"/>
                  <a:gd name="T24" fmla="*/ 789 w 1042"/>
                  <a:gd name="T25" fmla="*/ 1497 h 1602"/>
                  <a:gd name="T26" fmla="*/ 921 w 1042"/>
                  <a:gd name="T27" fmla="*/ 1439 h 1602"/>
                  <a:gd name="T28" fmla="*/ 1003 w 1042"/>
                  <a:gd name="T29" fmla="*/ 1448 h 1602"/>
                  <a:gd name="T30" fmla="*/ 1021 w 1042"/>
                  <a:gd name="T31" fmla="*/ 1431 h 1602"/>
                  <a:gd name="T32" fmla="*/ 1022 w 1042"/>
                  <a:gd name="T33" fmla="*/ 1431 h 1602"/>
                  <a:gd name="T34" fmla="*/ 1042 w 1042"/>
                  <a:gd name="T35" fmla="*/ 1366 h 1602"/>
                  <a:gd name="T36" fmla="*/ 938 w 1042"/>
                  <a:gd name="T37" fmla="*/ 1297 h 1602"/>
                  <a:gd name="T38" fmla="*/ 1012 w 1042"/>
                  <a:gd name="T39" fmla="*/ 1102 h 1602"/>
                  <a:gd name="T40" fmla="*/ 866 w 1042"/>
                  <a:gd name="T41" fmla="*/ 1098 h 1602"/>
                  <a:gd name="T42" fmla="*/ 867 w 1042"/>
                  <a:gd name="T43" fmla="*/ 1033 h 1602"/>
                  <a:gd name="T44" fmla="*/ 820 w 1042"/>
                  <a:gd name="T45" fmla="*/ 987 h 1602"/>
                  <a:gd name="T46" fmla="*/ 806 w 1042"/>
                  <a:gd name="T47" fmla="*/ 854 h 1602"/>
                  <a:gd name="T48" fmla="*/ 884 w 1042"/>
                  <a:gd name="T49" fmla="*/ 728 h 1602"/>
                  <a:gd name="T50" fmla="*/ 850 w 1042"/>
                  <a:gd name="T51" fmla="*/ 658 h 1602"/>
                  <a:gd name="T52" fmla="*/ 789 w 1042"/>
                  <a:gd name="T53" fmla="*/ 679 h 1602"/>
                  <a:gd name="T54" fmla="*/ 892 w 1042"/>
                  <a:gd name="T55" fmla="*/ 355 h 1602"/>
                  <a:gd name="T56" fmla="*/ 829 w 1042"/>
                  <a:gd name="T57" fmla="*/ 328 h 1602"/>
                  <a:gd name="T58" fmla="*/ 848 w 1042"/>
                  <a:gd name="T59" fmla="*/ 258 h 1602"/>
                  <a:gd name="T60" fmla="*/ 769 w 1042"/>
                  <a:gd name="T61" fmla="*/ 53 h 1602"/>
                  <a:gd name="T62" fmla="*/ 717 w 1042"/>
                  <a:gd name="T63" fmla="*/ 0 h 1602"/>
                  <a:gd name="T64" fmla="*/ 496 w 1042"/>
                  <a:gd name="T65" fmla="*/ 5 h 1602"/>
                  <a:gd name="T66" fmla="*/ 367 w 1042"/>
                  <a:gd name="T67" fmla="*/ 23 h 1602"/>
                  <a:gd name="T68" fmla="*/ 282 w 1042"/>
                  <a:gd name="T69" fmla="*/ 132 h 1602"/>
                  <a:gd name="T70" fmla="*/ 0 w 1042"/>
                  <a:gd name="T71" fmla="*/ 15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2" h="1602">
                    <a:moveTo>
                      <a:pt x="0" y="150"/>
                    </a:moveTo>
                    <a:lnTo>
                      <a:pt x="52" y="281"/>
                    </a:lnTo>
                    <a:lnTo>
                      <a:pt x="148" y="376"/>
                    </a:lnTo>
                    <a:lnTo>
                      <a:pt x="258" y="788"/>
                    </a:lnTo>
                    <a:lnTo>
                      <a:pt x="252" y="958"/>
                    </a:lnTo>
                    <a:lnTo>
                      <a:pt x="309" y="1002"/>
                    </a:lnTo>
                    <a:lnTo>
                      <a:pt x="100" y="1106"/>
                    </a:lnTo>
                    <a:lnTo>
                      <a:pt x="100" y="1192"/>
                    </a:lnTo>
                    <a:lnTo>
                      <a:pt x="236" y="1340"/>
                    </a:lnTo>
                    <a:lnTo>
                      <a:pt x="637" y="1495"/>
                    </a:lnTo>
                    <a:lnTo>
                      <a:pt x="719" y="1602"/>
                    </a:lnTo>
                    <a:lnTo>
                      <a:pt x="782" y="1565"/>
                    </a:lnTo>
                    <a:lnTo>
                      <a:pt x="789" y="1497"/>
                    </a:lnTo>
                    <a:lnTo>
                      <a:pt x="921" y="1439"/>
                    </a:lnTo>
                    <a:lnTo>
                      <a:pt x="1003" y="1448"/>
                    </a:lnTo>
                    <a:lnTo>
                      <a:pt x="1021" y="1431"/>
                    </a:lnTo>
                    <a:lnTo>
                      <a:pt x="1022" y="1431"/>
                    </a:lnTo>
                    <a:lnTo>
                      <a:pt x="1042" y="1366"/>
                    </a:lnTo>
                    <a:lnTo>
                      <a:pt x="938" y="1297"/>
                    </a:lnTo>
                    <a:lnTo>
                      <a:pt x="1012" y="1102"/>
                    </a:lnTo>
                    <a:lnTo>
                      <a:pt x="866" y="1098"/>
                    </a:lnTo>
                    <a:lnTo>
                      <a:pt x="867" y="1033"/>
                    </a:lnTo>
                    <a:lnTo>
                      <a:pt x="820" y="987"/>
                    </a:lnTo>
                    <a:lnTo>
                      <a:pt x="806" y="854"/>
                    </a:lnTo>
                    <a:lnTo>
                      <a:pt x="884" y="728"/>
                    </a:lnTo>
                    <a:lnTo>
                      <a:pt x="850" y="658"/>
                    </a:lnTo>
                    <a:lnTo>
                      <a:pt x="789" y="679"/>
                    </a:lnTo>
                    <a:lnTo>
                      <a:pt x="892" y="355"/>
                    </a:lnTo>
                    <a:lnTo>
                      <a:pt x="829" y="328"/>
                    </a:lnTo>
                    <a:lnTo>
                      <a:pt x="848" y="258"/>
                    </a:lnTo>
                    <a:lnTo>
                      <a:pt x="769" y="53"/>
                    </a:lnTo>
                    <a:lnTo>
                      <a:pt x="717" y="0"/>
                    </a:lnTo>
                    <a:lnTo>
                      <a:pt x="496" y="5"/>
                    </a:lnTo>
                    <a:lnTo>
                      <a:pt x="367" y="23"/>
                    </a:lnTo>
                    <a:lnTo>
                      <a:pt x="282" y="132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63" name="Freeform 92">
                <a:extLst>
                  <a:ext uri="{FF2B5EF4-FFF2-40B4-BE49-F238E27FC236}">
                    <a16:creationId xmlns:a16="http://schemas.microsoft.com/office/drawing/2014/main" id="{98B53C8D-DCA9-4A2A-B79D-DEC3ED4AE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2201"/>
                <a:ext cx="404" cy="607"/>
              </a:xfrm>
              <a:custGeom>
                <a:avLst/>
                <a:gdLst>
                  <a:gd name="T0" fmla="*/ 1139 w 1212"/>
                  <a:gd name="T1" fmla="*/ 597 h 1823"/>
                  <a:gd name="T2" fmla="*/ 1057 w 1212"/>
                  <a:gd name="T3" fmla="*/ 490 h 1823"/>
                  <a:gd name="T4" fmla="*/ 656 w 1212"/>
                  <a:gd name="T5" fmla="*/ 335 h 1823"/>
                  <a:gd name="T6" fmla="*/ 520 w 1212"/>
                  <a:gd name="T7" fmla="*/ 187 h 1823"/>
                  <a:gd name="T8" fmla="*/ 520 w 1212"/>
                  <a:gd name="T9" fmla="*/ 101 h 1823"/>
                  <a:gd name="T10" fmla="*/ 466 w 1212"/>
                  <a:gd name="T11" fmla="*/ 61 h 1823"/>
                  <a:gd name="T12" fmla="*/ 317 w 1212"/>
                  <a:gd name="T13" fmla="*/ 66 h 1823"/>
                  <a:gd name="T14" fmla="*/ 349 w 1212"/>
                  <a:gd name="T15" fmla="*/ 0 h 1823"/>
                  <a:gd name="T16" fmla="*/ 146 w 1212"/>
                  <a:gd name="T17" fmla="*/ 78 h 1823"/>
                  <a:gd name="T18" fmla="*/ 42 w 1212"/>
                  <a:gd name="T19" fmla="*/ 299 h 1823"/>
                  <a:gd name="T20" fmla="*/ 108 w 1212"/>
                  <a:gd name="T21" fmla="*/ 320 h 1823"/>
                  <a:gd name="T22" fmla="*/ 204 w 1212"/>
                  <a:gd name="T23" fmla="*/ 504 h 1823"/>
                  <a:gd name="T24" fmla="*/ 141 w 1212"/>
                  <a:gd name="T25" fmla="*/ 514 h 1823"/>
                  <a:gd name="T26" fmla="*/ 177 w 1212"/>
                  <a:gd name="T27" fmla="*/ 637 h 1823"/>
                  <a:gd name="T28" fmla="*/ 108 w 1212"/>
                  <a:gd name="T29" fmla="*/ 769 h 1823"/>
                  <a:gd name="T30" fmla="*/ 0 w 1212"/>
                  <a:gd name="T31" fmla="*/ 844 h 1823"/>
                  <a:gd name="T32" fmla="*/ 29 w 1212"/>
                  <a:gd name="T33" fmla="*/ 941 h 1823"/>
                  <a:gd name="T34" fmla="*/ 210 w 1212"/>
                  <a:gd name="T35" fmla="*/ 1054 h 1823"/>
                  <a:gd name="T36" fmla="*/ 448 w 1212"/>
                  <a:gd name="T37" fmla="*/ 1312 h 1823"/>
                  <a:gd name="T38" fmla="*/ 497 w 1212"/>
                  <a:gd name="T39" fmla="*/ 1482 h 1823"/>
                  <a:gd name="T40" fmla="*/ 497 w 1212"/>
                  <a:gd name="T41" fmla="*/ 1483 h 1823"/>
                  <a:gd name="T42" fmla="*/ 632 w 1212"/>
                  <a:gd name="T43" fmla="*/ 1465 h 1823"/>
                  <a:gd name="T44" fmla="*/ 647 w 1212"/>
                  <a:gd name="T45" fmla="*/ 1529 h 1823"/>
                  <a:gd name="T46" fmla="*/ 795 w 1212"/>
                  <a:gd name="T47" fmla="*/ 1569 h 1823"/>
                  <a:gd name="T48" fmla="*/ 807 w 1212"/>
                  <a:gd name="T49" fmla="*/ 1701 h 1823"/>
                  <a:gd name="T50" fmla="*/ 948 w 1212"/>
                  <a:gd name="T51" fmla="*/ 1800 h 1823"/>
                  <a:gd name="T52" fmla="*/ 1164 w 1212"/>
                  <a:gd name="T53" fmla="*/ 1823 h 1823"/>
                  <a:gd name="T54" fmla="*/ 1210 w 1212"/>
                  <a:gd name="T55" fmla="*/ 1709 h 1823"/>
                  <a:gd name="T56" fmla="*/ 1212 w 1212"/>
                  <a:gd name="T57" fmla="*/ 1699 h 1823"/>
                  <a:gd name="T58" fmla="*/ 1212 w 1212"/>
                  <a:gd name="T59" fmla="*/ 1698 h 1823"/>
                  <a:gd name="T60" fmla="*/ 1068 w 1212"/>
                  <a:gd name="T61" fmla="*/ 1552 h 1823"/>
                  <a:gd name="T62" fmla="*/ 930 w 1212"/>
                  <a:gd name="T63" fmla="*/ 1526 h 1823"/>
                  <a:gd name="T64" fmla="*/ 968 w 1212"/>
                  <a:gd name="T65" fmla="*/ 1457 h 1823"/>
                  <a:gd name="T66" fmla="*/ 917 w 1212"/>
                  <a:gd name="T67" fmla="*/ 1411 h 1823"/>
                  <a:gd name="T68" fmla="*/ 972 w 1212"/>
                  <a:gd name="T69" fmla="*/ 1371 h 1823"/>
                  <a:gd name="T70" fmla="*/ 936 w 1212"/>
                  <a:gd name="T71" fmla="*/ 1311 h 1823"/>
                  <a:gd name="T72" fmla="*/ 976 w 1212"/>
                  <a:gd name="T73" fmla="*/ 1251 h 1823"/>
                  <a:gd name="T74" fmla="*/ 920 w 1212"/>
                  <a:gd name="T75" fmla="*/ 1213 h 1823"/>
                  <a:gd name="T76" fmla="*/ 914 w 1212"/>
                  <a:gd name="T77" fmla="*/ 1144 h 1823"/>
                  <a:gd name="T78" fmla="*/ 798 w 1212"/>
                  <a:gd name="T79" fmla="*/ 1073 h 1823"/>
                  <a:gd name="T80" fmla="*/ 850 w 1212"/>
                  <a:gd name="T81" fmla="*/ 1025 h 1823"/>
                  <a:gd name="T82" fmla="*/ 775 w 1212"/>
                  <a:gd name="T83" fmla="*/ 895 h 1823"/>
                  <a:gd name="T84" fmla="*/ 963 w 1212"/>
                  <a:gd name="T85" fmla="*/ 821 h 1823"/>
                  <a:gd name="T86" fmla="*/ 1014 w 1212"/>
                  <a:gd name="T87" fmla="*/ 867 h 1823"/>
                  <a:gd name="T88" fmla="*/ 1078 w 1212"/>
                  <a:gd name="T89" fmla="*/ 863 h 1823"/>
                  <a:gd name="T90" fmla="*/ 1139 w 1212"/>
                  <a:gd name="T91" fmla="*/ 597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12" h="1823">
                    <a:moveTo>
                      <a:pt x="1139" y="597"/>
                    </a:moveTo>
                    <a:lnTo>
                      <a:pt x="1057" y="490"/>
                    </a:lnTo>
                    <a:lnTo>
                      <a:pt x="656" y="335"/>
                    </a:lnTo>
                    <a:lnTo>
                      <a:pt x="520" y="187"/>
                    </a:lnTo>
                    <a:lnTo>
                      <a:pt x="520" y="101"/>
                    </a:lnTo>
                    <a:lnTo>
                      <a:pt x="466" y="61"/>
                    </a:lnTo>
                    <a:lnTo>
                      <a:pt x="317" y="66"/>
                    </a:lnTo>
                    <a:lnTo>
                      <a:pt x="349" y="0"/>
                    </a:lnTo>
                    <a:lnTo>
                      <a:pt x="146" y="78"/>
                    </a:lnTo>
                    <a:lnTo>
                      <a:pt x="42" y="299"/>
                    </a:lnTo>
                    <a:lnTo>
                      <a:pt x="108" y="320"/>
                    </a:lnTo>
                    <a:lnTo>
                      <a:pt x="204" y="504"/>
                    </a:lnTo>
                    <a:lnTo>
                      <a:pt x="141" y="514"/>
                    </a:lnTo>
                    <a:lnTo>
                      <a:pt x="177" y="637"/>
                    </a:lnTo>
                    <a:lnTo>
                      <a:pt x="108" y="769"/>
                    </a:lnTo>
                    <a:lnTo>
                      <a:pt x="0" y="844"/>
                    </a:lnTo>
                    <a:lnTo>
                      <a:pt x="29" y="941"/>
                    </a:lnTo>
                    <a:lnTo>
                      <a:pt x="210" y="1054"/>
                    </a:lnTo>
                    <a:lnTo>
                      <a:pt x="448" y="1312"/>
                    </a:lnTo>
                    <a:lnTo>
                      <a:pt x="497" y="1482"/>
                    </a:lnTo>
                    <a:lnTo>
                      <a:pt x="497" y="1483"/>
                    </a:lnTo>
                    <a:lnTo>
                      <a:pt x="632" y="1465"/>
                    </a:lnTo>
                    <a:lnTo>
                      <a:pt x="647" y="1529"/>
                    </a:lnTo>
                    <a:lnTo>
                      <a:pt x="795" y="1569"/>
                    </a:lnTo>
                    <a:lnTo>
                      <a:pt x="807" y="1701"/>
                    </a:lnTo>
                    <a:lnTo>
                      <a:pt x="948" y="1800"/>
                    </a:lnTo>
                    <a:lnTo>
                      <a:pt x="1164" y="1823"/>
                    </a:lnTo>
                    <a:lnTo>
                      <a:pt x="1210" y="1709"/>
                    </a:lnTo>
                    <a:lnTo>
                      <a:pt x="1212" y="1699"/>
                    </a:lnTo>
                    <a:lnTo>
                      <a:pt x="1212" y="1698"/>
                    </a:lnTo>
                    <a:lnTo>
                      <a:pt x="1068" y="1552"/>
                    </a:lnTo>
                    <a:lnTo>
                      <a:pt x="930" y="1526"/>
                    </a:lnTo>
                    <a:lnTo>
                      <a:pt x="968" y="1457"/>
                    </a:lnTo>
                    <a:lnTo>
                      <a:pt x="917" y="1411"/>
                    </a:lnTo>
                    <a:lnTo>
                      <a:pt x="972" y="1371"/>
                    </a:lnTo>
                    <a:lnTo>
                      <a:pt x="936" y="1311"/>
                    </a:lnTo>
                    <a:lnTo>
                      <a:pt x="976" y="1251"/>
                    </a:lnTo>
                    <a:lnTo>
                      <a:pt x="920" y="1213"/>
                    </a:lnTo>
                    <a:lnTo>
                      <a:pt x="914" y="1144"/>
                    </a:lnTo>
                    <a:lnTo>
                      <a:pt x="798" y="1073"/>
                    </a:lnTo>
                    <a:lnTo>
                      <a:pt x="850" y="1025"/>
                    </a:lnTo>
                    <a:lnTo>
                      <a:pt x="775" y="895"/>
                    </a:lnTo>
                    <a:lnTo>
                      <a:pt x="963" y="821"/>
                    </a:lnTo>
                    <a:lnTo>
                      <a:pt x="1014" y="867"/>
                    </a:lnTo>
                    <a:lnTo>
                      <a:pt x="1078" y="863"/>
                    </a:lnTo>
                    <a:lnTo>
                      <a:pt x="1139" y="597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64" name="Freeform 93">
                <a:extLst>
                  <a:ext uri="{FF2B5EF4-FFF2-40B4-BE49-F238E27FC236}">
                    <a16:creationId xmlns:a16="http://schemas.microsoft.com/office/drawing/2014/main" id="{96C2AACE-94F5-4DA4-B07E-BA4C12293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2327"/>
                <a:ext cx="463" cy="440"/>
              </a:xfrm>
              <a:custGeom>
                <a:avLst/>
                <a:gdLst>
                  <a:gd name="T0" fmla="*/ 427 w 1388"/>
                  <a:gd name="T1" fmla="*/ 181 h 1320"/>
                  <a:gd name="T2" fmla="*/ 364 w 1388"/>
                  <a:gd name="T3" fmla="*/ 218 h 1320"/>
                  <a:gd name="T4" fmla="*/ 303 w 1388"/>
                  <a:gd name="T5" fmla="*/ 484 h 1320"/>
                  <a:gd name="T6" fmla="*/ 239 w 1388"/>
                  <a:gd name="T7" fmla="*/ 488 h 1320"/>
                  <a:gd name="T8" fmla="*/ 188 w 1388"/>
                  <a:gd name="T9" fmla="*/ 442 h 1320"/>
                  <a:gd name="T10" fmla="*/ 0 w 1388"/>
                  <a:gd name="T11" fmla="*/ 516 h 1320"/>
                  <a:gd name="T12" fmla="*/ 75 w 1388"/>
                  <a:gd name="T13" fmla="*/ 646 h 1320"/>
                  <a:gd name="T14" fmla="*/ 23 w 1388"/>
                  <a:gd name="T15" fmla="*/ 694 h 1320"/>
                  <a:gd name="T16" fmla="*/ 139 w 1388"/>
                  <a:gd name="T17" fmla="*/ 765 h 1320"/>
                  <a:gd name="T18" fmla="*/ 145 w 1388"/>
                  <a:gd name="T19" fmla="*/ 834 h 1320"/>
                  <a:gd name="T20" fmla="*/ 201 w 1388"/>
                  <a:gd name="T21" fmla="*/ 872 h 1320"/>
                  <a:gd name="T22" fmla="*/ 161 w 1388"/>
                  <a:gd name="T23" fmla="*/ 932 h 1320"/>
                  <a:gd name="T24" fmla="*/ 197 w 1388"/>
                  <a:gd name="T25" fmla="*/ 992 h 1320"/>
                  <a:gd name="T26" fmla="*/ 142 w 1388"/>
                  <a:gd name="T27" fmla="*/ 1032 h 1320"/>
                  <a:gd name="T28" fmla="*/ 193 w 1388"/>
                  <a:gd name="T29" fmla="*/ 1078 h 1320"/>
                  <a:gd name="T30" fmla="*/ 155 w 1388"/>
                  <a:gd name="T31" fmla="*/ 1147 h 1320"/>
                  <a:gd name="T32" fmla="*/ 293 w 1388"/>
                  <a:gd name="T33" fmla="*/ 1173 h 1320"/>
                  <a:gd name="T34" fmla="*/ 437 w 1388"/>
                  <a:gd name="T35" fmla="*/ 1319 h 1320"/>
                  <a:gd name="T36" fmla="*/ 437 w 1388"/>
                  <a:gd name="T37" fmla="*/ 1320 h 1320"/>
                  <a:gd name="T38" fmla="*/ 484 w 1388"/>
                  <a:gd name="T39" fmla="*/ 1274 h 1320"/>
                  <a:gd name="T40" fmla="*/ 610 w 1388"/>
                  <a:gd name="T41" fmla="*/ 1258 h 1320"/>
                  <a:gd name="T42" fmla="*/ 704 w 1388"/>
                  <a:gd name="T43" fmla="*/ 1126 h 1320"/>
                  <a:gd name="T44" fmla="*/ 721 w 1388"/>
                  <a:gd name="T45" fmla="*/ 994 h 1320"/>
                  <a:gd name="T46" fmla="*/ 903 w 1388"/>
                  <a:gd name="T47" fmla="*/ 860 h 1320"/>
                  <a:gd name="T48" fmla="*/ 951 w 1388"/>
                  <a:gd name="T49" fmla="*/ 738 h 1320"/>
                  <a:gd name="T50" fmla="*/ 1081 w 1388"/>
                  <a:gd name="T51" fmla="*/ 597 h 1320"/>
                  <a:gd name="T52" fmla="*/ 1080 w 1388"/>
                  <a:gd name="T53" fmla="*/ 597 h 1320"/>
                  <a:gd name="T54" fmla="*/ 1158 w 1388"/>
                  <a:gd name="T55" fmla="*/ 509 h 1320"/>
                  <a:gd name="T56" fmla="*/ 1221 w 1388"/>
                  <a:gd name="T57" fmla="*/ 496 h 1320"/>
                  <a:gd name="T58" fmla="*/ 1313 w 1388"/>
                  <a:gd name="T59" fmla="*/ 312 h 1320"/>
                  <a:gd name="T60" fmla="*/ 1373 w 1388"/>
                  <a:gd name="T61" fmla="*/ 287 h 1320"/>
                  <a:gd name="T62" fmla="*/ 1388 w 1388"/>
                  <a:gd name="T63" fmla="*/ 214 h 1320"/>
                  <a:gd name="T64" fmla="*/ 1279 w 1388"/>
                  <a:gd name="T65" fmla="*/ 132 h 1320"/>
                  <a:gd name="T66" fmla="*/ 1283 w 1388"/>
                  <a:gd name="T67" fmla="*/ 15 h 1320"/>
                  <a:gd name="T68" fmla="*/ 1174 w 1388"/>
                  <a:gd name="T69" fmla="*/ 0 h 1320"/>
                  <a:gd name="T70" fmla="*/ 1143 w 1388"/>
                  <a:gd name="T71" fmla="*/ 57 h 1320"/>
                  <a:gd name="T72" fmla="*/ 1057 w 1388"/>
                  <a:gd name="T73" fmla="*/ 89 h 1320"/>
                  <a:gd name="T74" fmla="*/ 961 w 1388"/>
                  <a:gd name="T75" fmla="*/ 0 h 1320"/>
                  <a:gd name="T76" fmla="*/ 911 w 1388"/>
                  <a:gd name="T77" fmla="*/ 41 h 1320"/>
                  <a:gd name="T78" fmla="*/ 944 w 1388"/>
                  <a:gd name="T79" fmla="*/ 97 h 1320"/>
                  <a:gd name="T80" fmla="*/ 876 w 1388"/>
                  <a:gd name="T81" fmla="*/ 114 h 1320"/>
                  <a:gd name="T82" fmla="*/ 667 w 1388"/>
                  <a:gd name="T83" fmla="*/ 47 h 1320"/>
                  <a:gd name="T84" fmla="*/ 666 w 1388"/>
                  <a:gd name="T85" fmla="*/ 47 h 1320"/>
                  <a:gd name="T86" fmla="*/ 648 w 1388"/>
                  <a:gd name="T87" fmla="*/ 64 h 1320"/>
                  <a:gd name="T88" fmla="*/ 566 w 1388"/>
                  <a:gd name="T89" fmla="*/ 55 h 1320"/>
                  <a:gd name="T90" fmla="*/ 434 w 1388"/>
                  <a:gd name="T91" fmla="*/ 113 h 1320"/>
                  <a:gd name="T92" fmla="*/ 427 w 1388"/>
                  <a:gd name="T93" fmla="*/ 181 h 1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88" h="1320">
                    <a:moveTo>
                      <a:pt x="427" y="181"/>
                    </a:moveTo>
                    <a:lnTo>
                      <a:pt x="364" y="218"/>
                    </a:lnTo>
                    <a:lnTo>
                      <a:pt x="303" y="484"/>
                    </a:lnTo>
                    <a:lnTo>
                      <a:pt x="239" y="488"/>
                    </a:lnTo>
                    <a:lnTo>
                      <a:pt x="188" y="442"/>
                    </a:lnTo>
                    <a:lnTo>
                      <a:pt x="0" y="516"/>
                    </a:lnTo>
                    <a:lnTo>
                      <a:pt x="75" y="646"/>
                    </a:lnTo>
                    <a:lnTo>
                      <a:pt x="23" y="694"/>
                    </a:lnTo>
                    <a:lnTo>
                      <a:pt x="139" y="765"/>
                    </a:lnTo>
                    <a:lnTo>
                      <a:pt x="145" y="834"/>
                    </a:lnTo>
                    <a:lnTo>
                      <a:pt x="201" y="872"/>
                    </a:lnTo>
                    <a:lnTo>
                      <a:pt x="161" y="932"/>
                    </a:lnTo>
                    <a:lnTo>
                      <a:pt x="197" y="992"/>
                    </a:lnTo>
                    <a:lnTo>
                      <a:pt x="142" y="1032"/>
                    </a:lnTo>
                    <a:lnTo>
                      <a:pt x="193" y="1078"/>
                    </a:lnTo>
                    <a:lnTo>
                      <a:pt x="155" y="1147"/>
                    </a:lnTo>
                    <a:lnTo>
                      <a:pt x="293" y="1173"/>
                    </a:lnTo>
                    <a:lnTo>
                      <a:pt x="437" y="1319"/>
                    </a:lnTo>
                    <a:lnTo>
                      <a:pt x="437" y="1320"/>
                    </a:lnTo>
                    <a:lnTo>
                      <a:pt x="484" y="1274"/>
                    </a:lnTo>
                    <a:lnTo>
                      <a:pt x="610" y="1258"/>
                    </a:lnTo>
                    <a:lnTo>
                      <a:pt x="704" y="1126"/>
                    </a:lnTo>
                    <a:lnTo>
                      <a:pt x="721" y="994"/>
                    </a:lnTo>
                    <a:lnTo>
                      <a:pt x="903" y="860"/>
                    </a:lnTo>
                    <a:lnTo>
                      <a:pt x="951" y="738"/>
                    </a:lnTo>
                    <a:lnTo>
                      <a:pt x="1081" y="597"/>
                    </a:lnTo>
                    <a:lnTo>
                      <a:pt x="1080" y="597"/>
                    </a:lnTo>
                    <a:lnTo>
                      <a:pt x="1158" y="509"/>
                    </a:lnTo>
                    <a:lnTo>
                      <a:pt x="1221" y="496"/>
                    </a:lnTo>
                    <a:lnTo>
                      <a:pt x="1313" y="312"/>
                    </a:lnTo>
                    <a:lnTo>
                      <a:pt x="1373" y="287"/>
                    </a:lnTo>
                    <a:lnTo>
                      <a:pt x="1388" y="214"/>
                    </a:lnTo>
                    <a:lnTo>
                      <a:pt x="1279" y="132"/>
                    </a:lnTo>
                    <a:lnTo>
                      <a:pt x="1283" y="15"/>
                    </a:lnTo>
                    <a:lnTo>
                      <a:pt x="1174" y="0"/>
                    </a:lnTo>
                    <a:lnTo>
                      <a:pt x="1143" y="57"/>
                    </a:lnTo>
                    <a:lnTo>
                      <a:pt x="1057" y="89"/>
                    </a:lnTo>
                    <a:lnTo>
                      <a:pt x="961" y="0"/>
                    </a:lnTo>
                    <a:lnTo>
                      <a:pt x="911" y="41"/>
                    </a:lnTo>
                    <a:lnTo>
                      <a:pt x="944" y="97"/>
                    </a:lnTo>
                    <a:lnTo>
                      <a:pt x="876" y="114"/>
                    </a:lnTo>
                    <a:lnTo>
                      <a:pt x="667" y="47"/>
                    </a:lnTo>
                    <a:lnTo>
                      <a:pt x="666" y="47"/>
                    </a:lnTo>
                    <a:lnTo>
                      <a:pt x="648" y="64"/>
                    </a:lnTo>
                    <a:lnTo>
                      <a:pt x="566" y="55"/>
                    </a:lnTo>
                    <a:lnTo>
                      <a:pt x="434" y="113"/>
                    </a:lnTo>
                    <a:lnTo>
                      <a:pt x="427" y="181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65" name="Freeform 94">
                <a:extLst>
                  <a:ext uri="{FF2B5EF4-FFF2-40B4-BE49-F238E27FC236}">
                    <a16:creationId xmlns:a16="http://schemas.microsoft.com/office/drawing/2014/main" id="{734F1CBD-9D22-41A4-9104-5CFC736E1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2580"/>
                <a:ext cx="529" cy="647"/>
              </a:xfrm>
              <a:custGeom>
                <a:avLst/>
                <a:gdLst>
                  <a:gd name="T0" fmla="*/ 555 w 1585"/>
                  <a:gd name="T1" fmla="*/ 484 h 1940"/>
                  <a:gd name="T2" fmla="*/ 498 w 1585"/>
                  <a:gd name="T3" fmla="*/ 305 h 1940"/>
                  <a:gd name="T4" fmla="*/ 253 w 1585"/>
                  <a:gd name="T5" fmla="*/ 64 h 1940"/>
                  <a:gd name="T6" fmla="*/ 231 w 1585"/>
                  <a:gd name="T7" fmla="*/ 0 h 1940"/>
                  <a:gd name="T8" fmla="*/ 163 w 1585"/>
                  <a:gd name="T9" fmla="*/ 132 h 1940"/>
                  <a:gd name="T10" fmla="*/ 22 w 1585"/>
                  <a:gd name="T11" fmla="*/ 1283 h 1940"/>
                  <a:gd name="T12" fmla="*/ 113 w 1585"/>
                  <a:gd name="T13" fmla="*/ 1104 h 1940"/>
                  <a:gd name="T14" fmla="*/ 215 w 1585"/>
                  <a:gd name="T15" fmla="*/ 1222 h 1940"/>
                  <a:gd name="T16" fmla="*/ 220 w 1585"/>
                  <a:gd name="T17" fmla="*/ 1288 h 1940"/>
                  <a:gd name="T18" fmla="*/ 74 w 1585"/>
                  <a:gd name="T19" fmla="*/ 1267 h 1940"/>
                  <a:gd name="T20" fmla="*/ 0 w 1585"/>
                  <a:gd name="T21" fmla="*/ 1426 h 1940"/>
                  <a:gd name="T22" fmla="*/ 1 w 1585"/>
                  <a:gd name="T23" fmla="*/ 1535 h 1940"/>
                  <a:gd name="T24" fmla="*/ 183 w 1585"/>
                  <a:gd name="T25" fmla="*/ 1454 h 1940"/>
                  <a:gd name="T26" fmla="*/ 268 w 1585"/>
                  <a:gd name="T27" fmla="*/ 1484 h 1940"/>
                  <a:gd name="T28" fmla="*/ 235 w 1585"/>
                  <a:gd name="T29" fmla="*/ 1607 h 1940"/>
                  <a:gd name="T30" fmla="*/ 629 w 1585"/>
                  <a:gd name="T31" fmla="*/ 1590 h 1940"/>
                  <a:gd name="T32" fmla="*/ 620 w 1585"/>
                  <a:gd name="T33" fmla="*/ 1656 h 1940"/>
                  <a:gd name="T34" fmla="*/ 874 w 1585"/>
                  <a:gd name="T35" fmla="*/ 1831 h 1940"/>
                  <a:gd name="T36" fmla="*/ 888 w 1585"/>
                  <a:gd name="T37" fmla="*/ 1940 h 1940"/>
                  <a:gd name="T38" fmla="*/ 1036 w 1585"/>
                  <a:gd name="T39" fmla="*/ 1940 h 1940"/>
                  <a:gd name="T40" fmla="*/ 1071 w 1585"/>
                  <a:gd name="T41" fmla="*/ 1858 h 1940"/>
                  <a:gd name="T42" fmla="*/ 1120 w 1585"/>
                  <a:gd name="T43" fmla="*/ 1919 h 1940"/>
                  <a:gd name="T44" fmla="*/ 1223 w 1585"/>
                  <a:gd name="T45" fmla="*/ 1827 h 1940"/>
                  <a:gd name="T46" fmla="*/ 1189 w 1585"/>
                  <a:gd name="T47" fmla="*/ 1771 h 1940"/>
                  <a:gd name="T48" fmla="*/ 1258 w 1585"/>
                  <a:gd name="T49" fmla="*/ 1718 h 1940"/>
                  <a:gd name="T50" fmla="*/ 1270 w 1585"/>
                  <a:gd name="T51" fmla="*/ 1513 h 1940"/>
                  <a:gd name="T52" fmla="*/ 1467 w 1585"/>
                  <a:gd name="T53" fmla="*/ 1314 h 1940"/>
                  <a:gd name="T54" fmla="*/ 1399 w 1585"/>
                  <a:gd name="T55" fmla="*/ 1283 h 1940"/>
                  <a:gd name="T56" fmla="*/ 1424 w 1585"/>
                  <a:gd name="T57" fmla="*/ 1209 h 1940"/>
                  <a:gd name="T58" fmla="*/ 1488 w 1585"/>
                  <a:gd name="T59" fmla="*/ 1228 h 1940"/>
                  <a:gd name="T60" fmla="*/ 1514 w 1585"/>
                  <a:gd name="T61" fmla="*/ 1171 h 1940"/>
                  <a:gd name="T62" fmla="*/ 1585 w 1585"/>
                  <a:gd name="T63" fmla="*/ 1174 h 1940"/>
                  <a:gd name="T64" fmla="*/ 1562 w 1585"/>
                  <a:gd name="T65" fmla="*/ 1144 h 1940"/>
                  <a:gd name="T66" fmla="*/ 1584 w 1585"/>
                  <a:gd name="T67" fmla="*/ 1077 h 1940"/>
                  <a:gd name="T68" fmla="*/ 1530 w 1585"/>
                  <a:gd name="T69" fmla="*/ 1017 h 1940"/>
                  <a:gd name="T70" fmla="*/ 1482 w 1585"/>
                  <a:gd name="T71" fmla="*/ 1090 h 1940"/>
                  <a:gd name="T72" fmla="*/ 1257 w 1585"/>
                  <a:gd name="T73" fmla="*/ 1039 h 1940"/>
                  <a:gd name="T74" fmla="*/ 1304 w 1585"/>
                  <a:gd name="T75" fmla="*/ 993 h 1940"/>
                  <a:gd name="T76" fmla="*/ 1308 w 1585"/>
                  <a:gd name="T77" fmla="*/ 861 h 1940"/>
                  <a:gd name="T78" fmla="*/ 1373 w 1585"/>
                  <a:gd name="T79" fmla="*/ 734 h 1940"/>
                  <a:gd name="T80" fmla="*/ 1346 w 1585"/>
                  <a:gd name="T81" fmla="*/ 671 h 1940"/>
                  <a:gd name="T82" fmla="*/ 1259 w 1585"/>
                  <a:gd name="T83" fmla="*/ 684 h 1940"/>
                  <a:gd name="T84" fmla="*/ 1043 w 1585"/>
                  <a:gd name="T85" fmla="*/ 661 h 1940"/>
                  <a:gd name="T86" fmla="*/ 902 w 1585"/>
                  <a:gd name="T87" fmla="*/ 562 h 1940"/>
                  <a:gd name="T88" fmla="*/ 890 w 1585"/>
                  <a:gd name="T89" fmla="*/ 430 h 1940"/>
                  <a:gd name="T90" fmla="*/ 742 w 1585"/>
                  <a:gd name="T91" fmla="*/ 390 h 1940"/>
                  <a:gd name="T92" fmla="*/ 727 w 1585"/>
                  <a:gd name="T93" fmla="*/ 326 h 1940"/>
                  <a:gd name="T94" fmla="*/ 592 w 1585"/>
                  <a:gd name="T95" fmla="*/ 344 h 1940"/>
                  <a:gd name="T96" fmla="*/ 605 w 1585"/>
                  <a:gd name="T97" fmla="*/ 408 h 1940"/>
                  <a:gd name="T98" fmla="*/ 555 w 1585"/>
                  <a:gd name="T99" fmla="*/ 484 h 1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85" h="1940">
                    <a:moveTo>
                      <a:pt x="555" y="484"/>
                    </a:moveTo>
                    <a:lnTo>
                      <a:pt x="498" y="305"/>
                    </a:lnTo>
                    <a:lnTo>
                      <a:pt x="253" y="64"/>
                    </a:lnTo>
                    <a:lnTo>
                      <a:pt x="231" y="0"/>
                    </a:lnTo>
                    <a:lnTo>
                      <a:pt x="163" y="132"/>
                    </a:lnTo>
                    <a:lnTo>
                      <a:pt x="22" y="1283"/>
                    </a:lnTo>
                    <a:lnTo>
                      <a:pt x="113" y="1104"/>
                    </a:lnTo>
                    <a:lnTo>
                      <a:pt x="215" y="1222"/>
                    </a:lnTo>
                    <a:lnTo>
                      <a:pt x="220" y="1288"/>
                    </a:lnTo>
                    <a:lnTo>
                      <a:pt x="74" y="1267"/>
                    </a:lnTo>
                    <a:lnTo>
                      <a:pt x="0" y="1426"/>
                    </a:lnTo>
                    <a:lnTo>
                      <a:pt x="1" y="1535"/>
                    </a:lnTo>
                    <a:lnTo>
                      <a:pt x="183" y="1454"/>
                    </a:lnTo>
                    <a:lnTo>
                      <a:pt x="268" y="1484"/>
                    </a:lnTo>
                    <a:lnTo>
                      <a:pt x="235" y="1607"/>
                    </a:lnTo>
                    <a:lnTo>
                      <a:pt x="629" y="1590"/>
                    </a:lnTo>
                    <a:lnTo>
                      <a:pt x="620" y="1656"/>
                    </a:lnTo>
                    <a:lnTo>
                      <a:pt x="874" y="1831"/>
                    </a:lnTo>
                    <a:lnTo>
                      <a:pt x="888" y="1940"/>
                    </a:lnTo>
                    <a:lnTo>
                      <a:pt x="1036" y="1940"/>
                    </a:lnTo>
                    <a:lnTo>
                      <a:pt x="1071" y="1858"/>
                    </a:lnTo>
                    <a:lnTo>
                      <a:pt x="1120" y="1919"/>
                    </a:lnTo>
                    <a:lnTo>
                      <a:pt x="1223" y="1827"/>
                    </a:lnTo>
                    <a:lnTo>
                      <a:pt x="1189" y="1771"/>
                    </a:lnTo>
                    <a:lnTo>
                      <a:pt x="1258" y="1718"/>
                    </a:lnTo>
                    <a:lnTo>
                      <a:pt x="1270" y="1513"/>
                    </a:lnTo>
                    <a:lnTo>
                      <a:pt x="1467" y="1314"/>
                    </a:lnTo>
                    <a:lnTo>
                      <a:pt x="1399" y="1283"/>
                    </a:lnTo>
                    <a:lnTo>
                      <a:pt x="1424" y="1209"/>
                    </a:lnTo>
                    <a:lnTo>
                      <a:pt x="1488" y="1228"/>
                    </a:lnTo>
                    <a:lnTo>
                      <a:pt x="1514" y="1171"/>
                    </a:lnTo>
                    <a:lnTo>
                      <a:pt x="1585" y="1174"/>
                    </a:lnTo>
                    <a:lnTo>
                      <a:pt x="1562" y="1144"/>
                    </a:lnTo>
                    <a:lnTo>
                      <a:pt x="1584" y="1077"/>
                    </a:lnTo>
                    <a:lnTo>
                      <a:pt x="1530" y="1017"/>
                    </a:lnTo>
                    <a:lnTo>
                      <a:pt x="1482" y="1090"/>
                    </a:lnTo>
                    <a:lnTo>
                      <a:pt x="1257" y="1039"/>
                    </a:lnTo>
                    <a:lnTo>
                      <a:pt x="1304" y="993"/>
                    </a:lnTo>
                    <a:lnTo>
                      <a:pt x="1308" y="861"/>
                    </a:lnTo>
                    <a:lnTo>
                      <a:pt x="1373" y="734"/>
                    </a:lnTo>
                    <a:lnTo>
                      <a:pt x="1346" y="671"/>
                    </a:lnTo>
                    <a:lnTo>
                      <a:pt x="1259" y="684"/>
                    </a:lnTo>
                    <a:lnTo>
                      <a:pt x="1043" y="661"/>
                    </a:lnTo>
                    <a:lnTo>
                      <a:pt x="902" y="562"/>
                    </a:lnTo>
                    <a:lnTo>
                      <a:pt x="890" y="430"/>
                    </a:lnTo>
                    <a:lnTo>
                      <a:pt x="742" y="390"/>
                    </a:lnTo>
                    <a:lnTo>
                      <a:pt x="727" y="326"/>
                    </a:lnTo>
                    <a:lnTo>
                      <a:pt x="592" y="344"/>
                    </a:lnTo>
                    <a:lnTo>
                      <a:pt x="605" y="408"/>
                    </a:lnTo>
                    <a:lnTo>
                      <a:pt x="555" y="484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66" name="Freeform 95">
                <a:extLst>
                  <a:ext uri="{FF2B5EF4-FFF2-40B4-BE49-F238E27FC236}">
                    <a16:creationId xmlns:a16="http://schemas.microsoft.com/office/drawing/2014/main" id="{CFDE5542-3906-4B3E-9873-ABAE89A11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2526"/>
                <a:ext cx="498" cy="538"/>
              </a:xfrm>
              <a:custGeom>
                <a:avLst/>
                <a:gdLst>
                  <a:gd name="T0" fmla="*/ 50 w 1493"/>
                  <a:gd name="T1" fmla="*/ 723 h 1615"/>
                  <a:gd name="T2" fmla="*/ 48 w 1493"/>
                  <a:gd name="T3" fmla="*/ 733 h 1615"/>
                  <a:gd name="T4" fmla="*/ 2 w 1493"/>
                  <a:gd name="T5" fmla="*/ 847 h 1615"/>
                  <a:gd name="T6" fmla="*/ 89 w 1493"/>
                  <a:gd name="T7" fmla="*/ 834 h 1615"/>
                  <a:gd name="T8" fmla="*/ 116 w 1493"/>
                  <a:gd name="T9" fmla="*/ 897 h 1615"/>
                  <a:gd name="T10" fmla="*/ 51 w 1493"/>
                  <a:gd name="T11" fmla="*/ 1024 h 1615"/>
                  <a:gd name="T12" fmla="*/ 47 w 1493"/>
                  <a:gd name="T13" fmla="*/ 1156 h 1615"/>
                  <a:gd name="T14" fmla="*/ 0 w 1493"/>
                  <a:gd name="T15" fmla="*/ 1202 h 1615"/>
                  <a:gd name="T16" fmla="*/ 225 w 1493"/>
                  <a:gd name="T17" fmla="*/ 1253 h 1615"/>
                  <a:gd name="T18" fmla="*/ 273 w 1493"/>
                  <a:gd name="T19" fmla="*/ 1180 h 1615"/>
                  <a:gd name="T20" fmla="*/ 327 w 1493"/>
                  <a:gd name="T21" fmla="*/ 1240 h 1615"/>
                  <a:gd name="T22" fmla="*/ 305 w 1493"/>
                  <a:gd name="T23" fmla="*/ 1307 h 1615"/>
                  <a:gd name="T24" fmla="*/ 328 w 1493"/>
                  <a:gd name="T25" fmla="*/ 1337 h 1615"/>
                  <a:gd name="T26" fmla="*/ 394 w 1493"/>
                  <a:gd name="T27" fmla="*/ 1483 h 1615"/>
                  <a:gd name="T28" fmla="*/ 597 w 1493"/>
                  <a:gd name="T29" fmla="*/ 1473 h 1615"/>
                  <a:gd name="T30" fmla="*/ 663 w 1493"/>
                  <a:gd name="T31" fmla="*/ 1426 h 1615"/>
                  <a:gd name="T32" fmla="*/ 712 w 1493"/>
                  <a:gd name="T33" fmla="*/ 1467 h 1615"/>
                  <a:gd name="T34" fmla="*/ 853 w 1493"/>
                  <a:gd name="T35" fmla="*/ 1443 h 1615"/>
                  <a:gd name="T36" fmla="*/ 888 w 1493"/>
                  <a:gd name="T37" fmla="*/ 1583 h 1615"/>
                  <a:gd name="T38" fmla="*/ 1011 w 1493"/>
                  <a:gd name="T39" fmla="*/ 1521 h 1615"/>
                  <a:gd name="T40" fmla="*/ 1109 w 1493"/>
                  <a:gd name="T41" fmla="*/ 1615 h 1615"/>
                  <a:gd name="T42" fmla="*/ 1216 w 1493"/>
                  <a:gd name="T43" fmla="*/ 1468 h 1615"/>
                  <a:gd name="T44" fmla="*/ 1355 w 1493"/>
                  <a:gd name="T45" fmla="*/ 1389 h 1615"/>
                  <a:gd name="T46" fmla="*/ 1341 w 1493"/>
                  <a:gd name="T47" fmla="*/ 1307 h 1615"/>
                  <a:gd name="T48" fmla="*/ 1445 w 1493"/>
                  <a:gd name="T49" fmla="*/ 1234 h 1615"/>
                  <a:gd name="T50" fmla="*/ 1477 w 1493"/>
                  <a:gd name="T51" fmla="*/ 1111 h 1615"/>
                  <a:gd name="T52" fmla="*/ 1493 w 1493"/>
                  <a:gd name="T53" fmla="*/ 996 h 1615"/>
                  <a:gd name="T54" fmla="*/ 1412 w 1493"/>
                  <a:gd name="T55" fmla="*/ 835 h 1615"/>
                  <a:gd name="T56" fmla="*/ 1338 w 1493"/>
                  <a:gd name="T57" fmla="*/ 819 h 1615"/>
                  <a:gd name="T58" fmla="*/ 1333 w 1493"/>
                  <a:gd name="T59" fmla="*/ 750 h 1615"/>
                  <a:gd name="T60" fmla="*/ 1280 w 1493"/>
                  <a:gd name="T61" fmla="*/ 716 h 1615"/>
                  <a:gd name="T62" fmla="*/ 1326 w 1493"/>
                  <a:gd name="T63" fmla="*/ 675 h 1615"/>
                  <a:gd name="T64" fmla="*/ 1287 w 1493"/>
                  <a:gd name="T65" fmla="*/ 607 h 1615"/>
                  <a:gd name="T66" fmla="*/ 1370 w 1493"/>
                  <a:gd name="T67" fmla="*/ 501 h 1615"/>
                  <a:gd name="T68" fmla="*/ 1304 w 1493"/>
                  <a:gd name="T69" fmla="*/ 392 h 1615"/>
                  <a:gd name="T70" fmla="*/ 1172 w 1493"/>
                  <a:gd name="T71" fmla="*/ 343 h 1615"/>
                  <a:gd name="T72" fmla="*/ 1218 w 1493"/>
                  <a:gd name="T73" fmla="*/ 280 h 1615"/>
                  <a:gd name="T74" fmla="*/ 1054 w 1493"/>
                  <a:gd name="T75" fmla="*/ 151 h 1615"/>
                  <a:gd name="T76" fmla="*/ 835 w 1493"/>
                  <a:gd name="T77" fmla="*/ 176 h 1615"/>
                  <a:gd name="T78" fmla="*/ 837 w 1493"/>
                  <a:gd name="T79" fmla="*/ 68 h 1615"/>
                  <a:gd name="T80" fmla="*/ 694 w 1493"/>
                  <a:gd name="T81" fmla="*/ 0 h 1615"/>
                  <a:gd name="T82" fmla="*/ 564 w 1493"/>
                  <a:gd name="T83" fmla="*/ 141 h 1615"/>
                  <a:gd name="T84" fmla="*/ 516 w 1493"/>
                  <a:gd name="T85" fmla="*/ 263 h 1615"/>
                  <a:gd name="T86" fmla="*/ 334 w 1493"/>
                  <a:gd name="T87" fmla="*/ 397 h 1615"/>
                  <a:gd name="T88" fmla="*/ 317 w 1493"/>
                  <a:gd name="T89" fmla="*/ 529 h 1615"/>
                  <a:gd name="T90" fmla="*/ 223 w 1493"/>
                  <a:gd name="T91" fmla="*/ 661 h 1615"/>
                  <a:gd name="T92" fmla="*/ 97 w 1493"/>
                  <a:gd name="T93" fmla="*/ 677 h 1615"/>
                  <a:gd name="T94" fmla="*/ 50 w 1493"/>
                  <a:gd name="T95" fmla="*/ 723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93" h="1615">
                    <a:moveTo>
                      <a:pt x="50" y="723"/>
                    </a:moveTo>
                    <a:lnTo>
                      <a:pt x="48" y="733"/>
                    </a:lnTo>
                    <a:lnTo>
                      <a:pt x="2" y="847"/>
                    </a:lnTo>
                    <a:lnTo>
                      <a:pt x="89" y="834"/>
                    </a:lnTo>
                    <a:lnTo>
                      <a:pt x="116" y="897"/>
                    </a:lnTo>
                    <a:lnTo>
                      <a:pt x="51" y="1024"/>
                    </a:lnTo>
                    <a:lnTo>
                      <a:pt x="47" y="1156"/>
                    </a:lnTo>
                    <a:lnTo>
                      <a:pt x="0" y="1202"/>
                    </a:lnTo>
                    <a:lnTo>
                      <a:pt x="225" y="1253"/>
                    </a:lnTo>
                    <a:lnTo>
                      <a:pt x="273" y="1180"/>
                    </a:lnTo>
                    <a:lnTo>
                      <a:pt x="327" y="1240"/>
                    </a:lnTo>
                    <a:lnTo>
                      <a:pt x="305" y="1307"/>
                    </a:lnTo>
                    <a:lnTo>
                      <a:pt x="328" y="1337"/>
                    </a:lnTo>
                    <a:lnTo>
                      <a:pt x="394" y="1483"/>
                    </a:lnTo>
                    <a:lnTo>
                      <a:pt x="597" y="1473"/>
                    </a:lnTo>
                    <a:lnTo>
                      <a:pt x="663" y="1426"/>
                    </a:lnTo>
                    <a:lnTo>
                      <a:pt x="712" y="1467"/>
                    </a:lnTo>
                    <a:lnTo>
                      <a:pt x="853" y="1443"/>
                    </a:lnTo>
                    <a:lnTo>
                      <a:pt x="888" y="1583"/>
                    </a:lnTo>
                    <a:lnTo>
                      <a:pt x="1011" y="1521"/>
                    </a:lnTo>
                    <a:lnTo>
                      <a:pt x="1109" y="1615"/>
                    </a:lnTo>
                    <a:lnTo>
                      <a:pt x="1216" y="1468"/>
                    </a:lnTo>
                    <a:lnTo>
                      <a:pt x="1355" y="1389"/>
                    </a:lnTo>
                    <a:lnTo>
                      <a:pt x="1341" y="1307"/>
                    </a:lnTo>
                    <a:lnTo>
                      <a:pt x="1445" y="1234"/>
                    </a:lnTo>
                    <a:lnTo>
                      <a:pt x="1477" y="1111"/>
                    </a:lnTo>
                    <a:lnTo>
                      <a:pt x="1493" y="996"/>
                    </a:lnTo>
                    <a:lnTo>
                      <a:pt x="1412" y="835"/>
                    </a:lnTo>
                    <a:lnTo>
                      <a:pt x="1338" y="819"/>
                    </a:lnTo>
                    <a:lnTo>
                      <a:pt x="1333" y="750"/>
                    </a:lnTo>
                    <a:lnTo>
                      <a:pt x="1280" y="716"/>
                    </a:lnTo>
                    <a:lnTo>
                      <a:pt x="1326" y="675"/>
                    </a:lnTo>
                    <a:lnTo>
                      <a:pt x="1287" y="607"/>
                    </a:lnTo>
                    <a:lnTo>
                      <a:pt x="1370" y="501"/>
                    </a:lnTo>
                    <a:lnTo>
                      <a:pt x="1304" y="392"/>
                    </a:lnTo>
                    <a:lnTo>
                      <a:pt x="1172" y="343"/>
                    </a:lnTo>
                    <a:lnTo>
                      <a:pt x="1218" y="280"/>
                    </a:lnTo>
                    <a:lnTo>
                      <a:pt x="1054" y="151"/>
                    </a:lnTo>
                    <a:lnTo>
                      <a:pt x="835" y="176"/>
                    </a:lnTo>
                    <a:lnTo>
                      <a:pt x="837" y="68"/>
                    </a:lnTo>
                    <a:lnTo>
                      <a:pt x="694" y="0"/>
                    </a:lnTo>
                    <a:lnTo>
                      <a:pt x="564" y="141"/>
                    </a:lnTo>
                    <a:lnTo>
                      <a:pt x="516" y="263"/>
                    </a:lnTo>
                    <a:lnTo>
                      <a:pt x="334" y="397"/>
                    </a:lnTo>
                    <a:lnTo>
                      <a:pt x="317" y="529"/>
                    </a:lnTo>
                    <a:lnTo>
                      <a:pt x="223" y="661"/>
                    </a:lnTo>
                    <a:lnTo>
                      <a:pt x="97" y="677"/>
                    </a:lnTo>
                    <a:lnTo>
                      <a:pt x="50" y="723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67" name="Freeform 96">
                <a:extLst>
                  <a:ext uri="{FF2B5EF4-FFF2-40B4-BE49-F238E27FC236}">
                    <a16:creationId xmlns:a16="http://schemas.microsoft.com/office/drawing/2014/main" id="{2AB84D85-87D7-4E17-A7B4-D18820291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2971"/>
                <a:ext cx="415" cy="371"/>
              </a:xfrm>
              <a:custGeom>
                <a:avLst/>
                <a:gdLst>
                  <a:gd name="T0" fmla="*/ 465 w 1246"/>
                  <a:gd name="T1" fmla="*/ 3 h 1113"/>
                  <a:gd name="T2" fmla="*/ 394 w 1246"/>
                  <a:gd name="T3" fmla="*/ 0 h 1113"/>
                  <a:gd name="T4" fmla="*/ 368 w 1246"/>
                  <a:gd name="T5" fmla="*/ 57 h 1113"/>
                  <a:gd name="T6" fmla="*/ 304 w 1246"/>
                  <a:gd name="T7" fmla="*/ 38 h 1113"/>
                  <a:gd name="T8" fmla="*/ 279 w 1246"/>
                  <a:gd name="T9" fmla="*/ 112 h 1113"/>
                  <a:gd name="T10" fmla="*/ 347 w 1246"/>
                  <a:gd name="T11" fmla="*/ 143 h 1113"/>
                  <a:gd name="T12" fmla="*/ 150 w 1246"/>
                  <a:gd name="T13" fmla="*/ 342 h 1113"/>
                  <a:gd name="T14" fmla="*/ 138 w 1246"/>
                  <a:gd name="T15" fmla="*/ 547 h 1113"/>
                  <a:gd name="T16" fmla="*/ 69 w 1246"/>
                  <a:gd name="T17" fmla="*/ 600 h 1113"/>
                  <a:gd name="T18" fmla="*/ 103 w 1246"/>
                  <a:gd name="T19" fmla="*/ 656 h 1113"/>
                  <a:gd name="T20" fmla="*/ 0 w 1246"/>
                  <a:gd name="T21" fmla="*/ 748 h 1113"/>
                  <a:gd name="T22" fmla="*/ 9 w 1246"/>
                  <a:gd name="T23" fmla="*/ 854 h 1113"/>
                  <a:gd name="T24" fmla="*/ 277 w 1246"/>
                  <a:gd name="T25" fmla="*/ 921 h 1113"/>
                  <a:gd name="T26" fmla="*/ 195 w 1246"/>
                  <a:gd name="T27" fmla="*/ 1040 h 1113"/>
                  <a:gd name="T28" fmla="*/ 210 w 1246"/>
                  <a:gd name="T29" fmla="*/ 1100 h 1113"/>
                  <a:gd name="T30" fmla="*/ 210 w 1246"/>
                  <a:gd name="T31" fmla="*/ 1098 h 1113"/>
                  <a:gd name="T32" fmla="*/ 296 w 1246"/>
                  <a:gd name="T33" fmla="*/ 1113 h 1113"/>
                  <a:gd name="T34" fmla="*/ 327 w 1246"/>
                  <a:gd name="T35" fmla="*/ 1056 h 1113"/>
                  <a:gd name="T36" fmla="*/ 519 w 1246"/>
                  <a:gd name="T37" fmla="*/ 1072 h 1113"/>
                  <a:gd name="T38" fmla="*/ 634 w 1246"/>
                  <a:gd name="T39" fmla="*/ 1007 h 1113"/>
                  <a:gd name="T40" fmla="*/ 832 w 1246"/>
                  <a:gd name="T41" fmla="*/ 1030 h 1113"/>
                  <a:gd name="T42" fmla="*/ 894 w 1246"/>
                  <a:gd name="T43" fmla="*/ 999 h 1113"/>
                  <a:gd name="T44" fmla="*/ 976 w 1246"/>
                  <a:gd name="T45" fmla="*/ 891 h 1113"/>
                  <a:gd name="T46" fmla="*/ 1040 w 1246"/>
                  <a:gd name="T47" fmla="*/ 896 h 1113"/>
                  <a:gd name="T48" fmla="*/ 1010 w 1246"/>
                  <a:gd name="T49" fmla="*/ 833 h 1113"/>
                  <a:gd name="T50" fmla="*/ 1111 w 1246"/>
                  <a:gd name="T51" fmla="*/ 707 h 1113"/>
                  <a:gd name="T52" fmla="*/ 1056 w 1246"/>
                  <a:gd name="T53" fmla="*/ 676 h 1113"/>
                  <a:gd name="T54" fmla="*/ 1056 w 1246"/>
                  <a:gd name="T55" fmla="*/ 608 h 1113"/>
                  <a:gd name="T56" fmla="*/ 1229 w 1246"/>
                  <a:gd name="T57" fmla="*/ 563 h 1113"/>
                  <a:gd name="T58" fmla="*/ 1168 w 1246"/>
                  <a:gd name="T59" fmla="*/ 353 h 1113"/>
                  <a:gd name="T60" fmla="*/ 1246 w 1246"/>
                  <a:gd name="T61" fmla="*/ 281 h 1113"/>
                  <a:gd name="T62" fmla="*/ 1148 w 1246"/>
                  <a:gd name="T63" fmla="*/ 187 h 1113"/>
                  <a:gd name="T64" fmla="*/ 1025 w 1246"/>
                  <a:gd name="T65" fmla="*/ 249 h 1113"/>
                  <a:gd name="T66" fmla="*/ 990 w 1246"/>
                  <a:gd name="T67" fmla="*/ 109 h 1113"/>
                  <a:gd name="T68" fmla="*/ 849 w 1246"/>
                  <a:gd name="T69" fmla="*/ 133 h 1113"/>
                  <a:gd name="T70" fmla="*/ 800 w 1246"/>
                  <a:gd name="T71" fmla="*/ 92 h 1113"/>
                  <a:gd name="T72" fmla="*/ 734 w 1246"/>
                  <a:gd name="T73" fmla="*/ 139 h 1113"/>
                  <a:gd name="T74" fmla="*/ 531 w 1246"/>
                  <a:gd name="T75" fmla="*/ 149 h 1113"/>
                  <a:gd name="T76" fmla="*/ 465 w 1246"/>
                  <a:gd name="T77" fmla="*/ 3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46" h="1113">
                    <a:moveTo>
                      <a:pt x="465" y="3"/>
                    </a:moveTo>
                    <a:lnTo>
                      <a:pt x="394" y="0"/>
                    </a:lnTo>
                    <a:lnTo>
                      <a:pt x="368" y="57"/>
                    </a:lnTo>
                    <a:lnTo>
                      <a:pt x="304" y="38"/>
                    </a:lnTo>
                    <a:lnTo>
                      <a:pt x="279" y="112"/>
                    </a:lnTo>
                    <a:lnTo>
                      <a:pt x="347" y="143"/>
                    </a:lnTo>
                    <a:lnTo>
                      <a:pt x="150" y="342"/>
                    </a:lnTo>
                    <a:lnTo>
                      <a:pt x="138" y="547"/>
                    </a:lnTo>
                    <a:lnTo>
                      <a:pt x="69" y="600"/>
                    </a:lnTo>
                    <a:lnTo>
                      <a:pt x="103" y="656"/>
                    </a:lnTo>
                    <a:lnTo>
                      <a:pt x="0" y="748"/>
                    </a:lnTo>
                    <a:lnTo>
                      <a:pt x="9" y="854"/>
                    </a:lnTo>
                    <a:lnTo>
                      <a:pt x="277" y="921"/>
                    </a:lnTo>
                    <a:lnTo>
                      <a:pt x="195" y="1040"/>
                    </a:lnTo>
                    <a:lnTo>
                      <a:pt x="210" y="1100"/>
                    </a:lnTo>
                    <a:lnTo>
                      <a:pt x="210" y="1098"/>
                    </a:lnTo>
                    <a:lnTo>
                      <a:pt x="296" y="1113"/>
                    </a:lnTo>
                    <a:lnTo>
                      <a:pt x="327" y="1056"/>
                    </a:lnTo>
                    <a:lnTo>
                      <a:pt x="519" y="1072"/>
                    </a:lnTo>
                    <a:lnTo>
                      <a:pt x="634" y="1007"/>
                    </a:lnTo>
                    <a:lnTo>
                      <a:pt x="832" y="1030"/>
                    </a:lnTo>
                    <a:lnTo>
                      <a:pt x="894" y="999"/>
                    </a:lnTo>
                    <a:lnTo>
                      <a:pt x="976" y="891"/>
                    </a:lnTo>
                    <a:lnTo>
                      <a:pt x="1040" y="896"/>
                    </a:lnTo>
                    <a:lnTo>
                      <a:pt x="1010" y="833"/>
                    </a:lnTo>
                    <a:lnTo>
                      <a:pt x="1111" y="707"/>
                    </a:lnTo>
                    <a:lnTo>
                      <a:pt x="1056" y="676"/>
                    </a:lnTo>
                    <a:lnTo>
                      <a:pt x="1056" y="608"/>
                    </a:lnTo>
                    <a:lnTo>
                      <a:pt x="1229" y="563"/>
                    </a:lnTo>
                    <a:lnTo>
                      <a:pt x="1168" y="353"/>
                    </a:lnTo>
                    <a:lnTo>
                      <a:pt x="1246" y="281"/>
                    </a:lnTo>
                    <a:lnTo>
                      <a:pt x="1148" y="187"/>
                    </a:lnTo>
                    <a:lnTo>
                      <a:pt x="1025" y="249"/>
                    </a:lnTo>
                    <a:lnTo>
                      <a:pt x="990" y="109"/>
                    </a:lnTo>
                    <a:lnTo>
                      <a:pt x="849" y="133"/>
                    </a:lnTo>
                    <a:lnTo>
                      <a:pt x="800" y="92"/>
                    </a:lnTo>
                    <a:lnTo>
                      <a:pt x="734" y="139"/>
                    </a:lnTo>
                    <a:lnTo>
                      <a:pt x="531" y="149"/>
                    </a:lnTo>
                    <a:lnTo>
                      <a:pt x="465" y="3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68" name="Freeform 97">
                <a:extLst>
                  <a:ext uri="{FF2B5EF4-FFF2-40B4-BE49-F238E27FC236}">
                    <a16:creationId xmlns:a16="http://schemas.microsoft.com/office/drawing/2014/main" id="{9E49AEE8-2779-4EFF-9B23-FC691C772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" y="3155"/>
                <a:ext cx="424" cy="292"/>
              </a:xfrm>
              <a:custGeom>
                <a:avLst/>
                <a:gdLst>
                  <a:gd name="T0" fmla="*/ 523 w 1274"/>
                  <a:gd name="T1" fmla="*/ 168 h 876"/>
                  <a:gd name="T2" fmla="*/ 461 w 1274"/>
                  <a:gd name="T3" fmla="*/ 143 h 876"/>
                  <a:gd name="T4" fmla="*/ 358 w 1274"/>
                  <a:gd name="T5" fmla="*/ 53 h 876"/>
                  <a:gd name="T6" fmla="*/ 406 w 1274"/>
                  <a:gd name="T7" fmla="*/ 0 h 876"/>
                  <a:gd name="T8" fmla="*/ 335 w 1274"/>
                  <a:gd name="T9" fmla="*/ 11 h 876"/>
                  <a:gd name="T10" fmla="*/ 162 w 1274"/>
                  <a:gd name="T11" fmla="*/ 56 h 876"/>
                  <a:gd name="T12" fmla="*/ 162 w 1274"/>
                  <a:gd name="T13" fmla="*/ 124 h 876"/>
                  <a:gd name="T14" fmla="*/ 217 w 1274"/>
                  <a:gd name="T15" fmla="*/ 155 h 876"/>
                  <a:gd name="T16" fmla="*/ 116 w 1274"/>
                  <a:gd name="T17" fmla="*/ 281 h 876"/>
                  <a:gd name="T18" fmla="*/ 146 w 1274"/>
                  <a:gd name="T19" fmla="*/ 344 h 876"/>
                  <a:gd name="T20" fmla="*/ 82 w 1274"/>
                  <a:gd name="T21" fmla="*/ 339 h 876"/>
                  <a:gd name="T22" fmla="*/ 0 w 1274"/>
                  <a:gd name="T23" fmla="*/ 447 h 876"/>
                  <a:gd name="T24" fmla="*/ 122 w 1274"/>
                  <a:gd name="T25" fmla="*/ 486 h 876"/>
                  <a:gd name="T26" fmla="*/ 46 w 1274"/>
                  <a:gd name="T27" fmla="*/ 592 h 876"/>
                  <a:gd name="T28" fmla="*/ 162 w 1274"/>
                  <a:gd name="T29" fmla="*/ 687 h 876"/>
                  <a:gd name="T30" fmla="*/ 208 w 1274"/>
                  <a:gd name="T31" fmla="*/ 844 h 876"/>
                  <a:gd name="T32" fmla="*/ 437 w 1274"/>
                  <a:gd name="T33" fmla="*/ 824 h 876"/>
                  <a:gd name="T34" fmla="*/ 475 w 1274"/>
                  <a:gd name="T35" fmla="*/ 876 h 876"/>
                  <a:gd name="T36" fmla="*/ 610 w 1274"/>
                  <a:gd name="T37" fmla="*/ 819 h 876"/>
                  <a:gd name="T38" fmla="*/ 559 w 1274"/>
                  <a:gd name="T39" fmla="*/ 767 h 876"/>
                  <a:gd name="T40" fmla="*/ 827 w 1274"/>
                  <a:gd name="T41" fmla="*/ 667 h 876"/>
                  <a:gd name="T42" fmla="*/ 838 w 1274"/>
                  <a:gd name="T43" fmla="*/ 603 h 876"/>
                  <a:gd name="T44" fmla="*/ 950 w 1274"/>
                  <a:gd name="T45" fmla="*/ 529 h 876"/>
                  <a:gd name="T46" fmla="*/ 972 w 1274"/>
                  <a:gd name="T47" fmla="*/ 468 h 876"/>
                  <a:gd name="T48" fmla="*/ 931 w 1274"/>
                  <a:gd name="T49" fmla="*/ 417 h 876"/>
                  <a:gd name="T50" fmla="*/ 1000 w 1274"/>
                  <a:gd name="T51" fmla="*/ 391 h 876"/>
                  <a:gd name="T52" fmla="*/ 1061 w 1274"/>
                  <a:gd name="T53" fmla="*/ 417 h 876"/>
                  <a:gd name="T54" fmla="*/ 1274 w 1274"/>
                  <a:gd name="T55" fmla="*/ 343 h 876"/>
                  <a:gd name="T56" fmla="*/ 1174 w 1274"/>
                  <a:gd name="T57" fmla="*/ 262 h 876"/>
                  <a:gd name="T58" fmla="*/ 1227 w 1274"/>
                  <a:gd name="T59" fmla="*/ 207 h 876"/>
                  <a:gd name="T60" fmla="*/ 1157 w 1274"/>
                  <a:gd name="T61" fmla="*/ 142 h 876"/>
                  <a:gd name="T62" fmla="*/ 1166 w 1274"/>
                  <a:gd name="T63" fmla="*/ 75 h 876"/>
                  <a:gd name="T64" fmla="*/ 1165 w 1274"/>
                  <a:gd name="T65" fmla="*/ 75 h 876"/>
                  <a:gd name="T66" fmla="*/ 1023 w 1274"/>
                  <a:gd name="T67" fmla="*/ 93 h 876"/>
                  <a:gd name="T68" fmla="*/ 851 w 1274"/>
                  <a:gd name="T69" fmla="*/ 219 h 876"/>
                  <a:gd name="T70" fmla="*/ 790 w 1274"/>
                  <a:gd name="T71" fmla="*/ 168 h 876"/>
                  <a:gd name="T72" fmla="*/ 590 w 1274"/>
                  <a:gd name="T73" fmla="*/ 224 h 876"/>
                  <a:gd name="T74" fmla="*/ 578 w 1274"/>
                  <a:gd name="T75" fmla="*/ 133 h 876"/>
                  <a:gd name="T76" fmla="*/ 523 w 1274"/>
                  <a:gd name="T77" fmla="*/ 168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74" h="876">
                    <a:moveTo>
                      <a:pt x="523" y="168"/>
                    </a:moveTo>
                    <a:lnTo>
                      <a:pt x="461" y="143"/>
                    </a:lnTo>
                    <a:lnTo>
                      <a:pt x="358" y="53"/>
                    </a:lnTo>
                    <a:lnTo>
                      <a:pt x="406" y="0"/>
                    </a:lnTo>
                    <a:lnTo>
                      <a:pt x="335" y="11"/>
                    </a:lnTo>
                    <a:lnTo>
                      <a:pt x="162" y="56"/>
                    </a:lnTo>
                    <a:lnTo>
                      <a:pt x="162" y="124"/>
                    </a:lnTo>
                    <a:lnTo>
                      <a:pt x="217" y="155"/>
                    </a:lnTo>
                    <a:lnTo>
                      <a:pt x="116" y="281"/>
                    </a:lnTo>
                    <a:lnTo>
                      <a:pt x="146" y="344"/>
                    </a:lnTo>
                    <a:lnTo>
                      <a:pt x="82" y="339"/>
                    </a:lnTo>
                    <a:lnTo>
                      <a:pt x="0" y="447"/>
                    </a:lnTo>
                    <a:lnTo>
                      <a:pt x="122" y="486"/>
                    </a:lnTo>
                    <a:lnTo>
                      <a:pt x="46" y="592"/>
                    </a:lnTo>
                    <a:lnTo>
                      <a:pt x="162" y="687"/>
                    </a:lnTo>
                    <a:lnTo>
                      <a:pt x="208" y="844"/>
                    </a:lnTo>
                    <a:lnTo>
                      <a:pt x="437" y="824"/>
                    </a:lnTo>
                    <a:lnTo>
                      <a:pt x="475" y="876"/>
                    </a:lnTo>
                    <a:lnTo>
                      <a:pt x="610" y="819"/>
                    </a:lnTo>
                    <a:lnTo>
                      <a:pt x="559" y="767"/>
                    </a:lnTo>
                    <a:lnTo>
                      <a:pt x="827" y="667"/>
                    </a:lnTo>
                    <a:lnTo>
                      <a:pt x="838" y="603"/>
                    </a:lnTo>
                    <a:lnTo>
                      <a:pt x="950" y="529"/>
                    </a:lnTo>
                    <a:lnTo>
                      <a:pt x="972" y="468"/>
                    </a:lnTo>
                    <a:lnTo>
                      <a:pt x="931" y="417"/>
                    </a:lnTo>
                    <a:lnTo>
                      <a:pt x="1000" y="391"/>
                    </a:lnTo>
                    <a:lnTo>
                      <a:pt x="1061" y="417"/>
                    </a:lnTo>
                    <a:lnTo>
                      <a:pt x="1274" y="343"/>
                    </a:lnTo>
                    <a:lnTo>
                      <a:pt x="1174" y="262"/>
                    </a:lnTo>
                    <a:lnTo>
                      <a:pt x="1227" y="207"/>
                    </a:lnTo>
                    <a:lnTo>
                      <a:pt x="1157" y="142"/>
                    </a:lnTo>
                    <a:lnTo>
                      <a:pt x="1166" y="75"/>
                    </a:lnTo>
                    <a:lnTo>
                      <a:pt x="1165" y="75"/>
                    </a:lnTo>
                    <a:lnTo>
                      <a:pt x="1023" y="93"/>
                    </a:lnTo>
                    <a:lnTo>
                      <a:pt x="851" y="219"/>
                    </a:lnTo>
                    <a:lnTo>
                      <a:pt x="790" y="168"/>
                    </a:lnTo>
                    <a:lnTo>
                      <a:pt x="590" y="224"/>
                    </a:lnTo>
                    <a:lnTo>
                      <a:pt x="578" y="133"/>
                    </a:lnTo>
                    <a:lnTo>
                      <a:pt x="523" y="168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69" name="Freeform 98">
                <a:extLst>
                  <a:ext uri="{FF2B5EF4-FFF2-40B4-BE49-F238E27FC236}">
                    <a16:creationId xmlns:a16="http://schemas.microsoft.com/office/drawing/2014/main" id="{C6EB6D88-1E32-4ABC-B290-E49F30C93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3248"/>
                <a:ext cx="472" cy="383"/>
              </a:xfrm>
              <a:custGeom>
                <a:avLst/>
                <a:gdLst>
                  <a:gd name="T0" fmla="*/ 145 w 1415"/>
                  <a:gd name="T1" fmla="*/ 189 h 1149"/>
                  <a:gd name="T2" fmla="*/ 123 w 1415"/>
                  <a:gd name="T3" fmla="*/ 250 h 1149"/>
                  <a:gd name="T4" fmla="*/ 11 w 1415"/>
                  <a:gd name="T5" fmla="*/ 324 h 1149"/>
                  <a:gd name="T6" fmla="*/ 0 w 1415"/>
                  <a:gd name="T7" fmla="*/ 388 h 1149"/>
                  <a:gd name="T8" fmla="*/ 33 w 1415"/>
                  <a:gd name="T9" fmla="*/ 533 h 1149"/>
                  <a:gd name="T10" fmla="*/ 93 w 1415"/>
                  <a:gd name="T11" fmla="*/ 561 h 1149"/>
                  <a:gd name="T12" fmla="*/ 96 w 1415"/>
                  <a:gd name="T13" fmla="*/ 626 h 1149"/>
                  <a:gd name="T14" fmla="*/ 150 w 1415"/>
                  <a:gd name="T15" fmla="*/ 673 h 1149"/>
                  <a:gd name="T16" fmla="*/ 133 w 1415"/>
                  <a:gd name="T17" fmla="*/ 797 h 1149"/>
                  <a:gd name="T18" fmla="*/ 462 w 1415"/>
                  <a:gd name="T19" fmla="*/ 1011 h 1149"/>
                  <a:gd name="T20" fmla="*/ 485 w 1415"/>
                  <a:gd name="T21" fmla="*/ 1076 h 1149"/>
                  <a:gd name="T22" fmla="*/ 526 w 1415"/>
                  <a:gd name="T23" fmla="*/ 1129 h 1149"/>
                  <a:gd name="T24" fmla="*/ 671 w 1415"/>
                  <a:gd name="T25" fmla="*/ 1149 h 1149"/>
                  <a:gd name="T26" fmla="*/ 696 w 1415"/>
                  <a:gd name="T27" fmla="*/ 1073 h 1149"/>
                  <a:gd name="T28" fmla="*/ 762 w 1415"/>
                  <a:gd name="T29" fmla="*/ 1062 h 1149"/>
                  <a:gd name="T30" fmla="*/ 1038 w 1415"/>
                  <a:gd name="T31" fmla="*/ 1094 h 1149"/>
                  <a:gd name="T32" fmla="*/ 1115 w 1415"/>
                  <a:gd name="T33" fmla="*/ 1047 h 1149"/>
                  <a:gd name="T34" fmla="*/ 1134 w 1415"/>
                  <a:gd name="T35" fmla="*/ 978 h 1149"/>
                  <a:gd name="T36" fmla="*/ 1118 w 1415"/>
                  <a:gd name="T37" fmla="*/ 757 h 1149"/>
                  <a:gd name="T38" fmla="*/ 1259 w 1415"/>
                  <a:gd name="T39" fmla="*/ 806 h 1149"/>
                  <a:gd name="T40" fmla="*/ 1337 w 1415"/>
                  <a:gd name="T41" fmla="*/ 755 h 1149"/>
                  <a:gd name="T42" fmla="*/ 1415 w 1415"/>
                  <a:gd name="T43" fmla="*/ 706 h 1149"/>
                  <a:gd name="T44" fmla="*/ 1385 w 1415"/>
                  <a:gd name="T45" fmla="*/ 642 h 1149"/>
                  <a:gd name="T46" fmla="*/ 1130 w 1415"/>
                  <a:gd name="T47" fmla="*/ 612 h 1149"/>
                  <a:gd name="T48" fmla="*/ 1032 w 1415"/>
                  <a:gd name="T49" fmla="*/ 496 h 1149"/>
                  <a:gd name="T50" fmla="*/ 934 w 1415"/>
                  <a:gd name="T51" fmla="*/ 231 h 1149"/>
                  <a:gd name="T52" fmla="*/ 823 w 1415"/>
                  <a:gd name="T53" fmla="*/ 133 h 1149"/>
                  <a:gd name="T54" fmla="*/ 587 w 1415"/>
                  <a:gd name="T55" fmla="*/ 0 h 1149"/>
                  <a:gd name="T56" fmla="*/ 447 w 1415"/>
                  <a:gd name="T57" fmla="*/ 64 h 1149"/>
                  <a:gd name="T58" fmla="*/ 234 w 1415"/>
                  <a:gd name="T59" fmla="*/ 138 h 1149"/>
                  <a:gd name="T60" fmla="*/ 173 w 1415"/>
                  <a:gd name="T61" fmla="*/ 112 h 1149"/>
                  <a:gd name="T62" fmla="*/ 104 w 1415"/>
                  <a:gd name="T63" fmla="*/ 138 h 1149"/>
                  <a:gd name="T64" fmla="*/ 145 w 1415"/>
                  <a:gd name="T65" fmla="*/ 189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5" h="1149">
                    <a:moveTo>
                      <a:pt x="145" y="189"/>
                    </a:moveTo>
                    <a:lnTo>
                      <a:pt x="123" y="250"/>
                    </a:lnTo>
                    <a:lnTo>
                      <a:pt x="11" y="324"/>
                    </a:lnTo>
                    <a:lnTo>
                      <a:pt x="0" y="388"/>
                    </a:lnTo>
                    <a:lnTo>
                      <a:pt x="33" y="533"/>
                    </a:lnTo>
                    <a:lnTo>
                      <a:pt x="93" y="561"/>
                    </a:lnTo>
                    <a:lnTo>
                      <a:pt x="96" y="626"/>
                    </a:lnTo>
                    <a:lnTo>
                      <a:pt x="150" y="673"/>
                    </a:lnTo>
                    <a:lnTo>
                      <a:pt x="133" y="797"/>
                    </a:lnTo>
                    <a:lnTo>
                      <a:pt x="462" y="1011"/>
                    </a:lnTo>
                    <a:lnTo>
                      <a:pt x="485" y="1076"/>
                    </a:lnTo>
                    <a:lnTo>
                      <a:pt x="526" y="1129"/>
                    </a:lnTo>
                    <a:lnTo>
                      <a:pt x="671" y="1149"/>
                    </a:lnTo>
                    <a:lnTo>
                      <a:pt x="696" y="1073"/>
                    </a:lnTo>
                    <a:lnTo>
                      <a:pt x="762" y="1062"/>
                    </a:lnTo>
                    <a:lnTo>
                      <a:pt x="1038" y="1094"/>
                    </a:lnTo>
                    <a:lnTo>
                      <a:pt x="1115" y="1047"/>
                    </a:lnTo>
                    <a:lnTo>
                      <a:pt x="1134" y="978"/>
                    </a:lnTo>
                    <a:lnTo>
                      <a:pt x="1118" y="757"/>
                    </a:lnTo>
                    <a:lnTo>
                      <a:pt x="1259" y="806"/>
                    </a:lnTo>
                    <a:lnTo>
                      <a:pt x="1337" y="755"/>
                    </a:lnTo>
                    <a:lnTo>
                      <a:pt x="1415" y="706"/>
                    </a:lnTo>
                    <a:lnTo>
                      <a:pt x="1385" y="642"/>
                    </a:lnTo>
                    <a:lnTo>
                      <a:pt x="1130" y="612"/>
                    </a:lnTo>
                    <a:lnTo>
                      <a:pt x="1032" y="496"/>
                    </a:lnTo>
                    <a:lnTo>
                      <a:pt x="934" y="231"/>
                    </a:lnTo>
                    <a:lnTo>
                      <a:pt x="823" y="133"/>
                    </a:lnTo>
                    <a:lnTo>
                      <a:pt x="587" y="0"/>
                    </a:lnTo>
                    <a:lnTo>
                      <a:pt x="447" y="64"/>
                    </a:lnTo>
                    <a:lnTo>
                      <a:pt x="234" y="138"/>
                    </a:lnTo>
                    <a:lnTo>
                      <a:pt x="173" y="112"/>
                    </a:lnTo>
                    <a:lnTo>
                      <a:pt x="104" y="138"/>
                    </a:lnTo>
                    <a:lnTo>
                      <a:pt x="145" y="189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70" name="Freeform 99">
                <a:extLst>
                  <a:ext uri="{FF2B5EF4-FFF2-40B4-BE49-F238E27FC236}">
                    <a16:creationId xmlns:a16="http://schemas.microsoft.com/office/drawing/2014/main" id="{5C951DEC-958A-4B9C-ADF6-680CF13D3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304"/>
                <a:ext cx="494" cy="355"/>
              </a:xfrm>
              <a:custGeom>
                <a:avLst/>
                <a:gdLst>
                  <a:gd name="T0" fmla="*/ 1002 w 1483"/>
                  <a:gd name="T1" fmla="*/ 31 h 1066"/>
                  <a:gd name="T2" fmla="*/ 804 w 1483"/>
                  <a:gd name="T3" fmla="*/ 8 h 1066"/>
                  <a:gd name="T4" fmla="*/ 689 w 1483"/>
                  <a:gd name="T5" fmla="*/ 73 h 1066"/>
                  <a:gd name="T6" fmla="*/ 497 w 1483"/>
                  <a:gd name="T7" fmla="*/ 57 h 1066"/>
                  <a:gd name="T8" fmla="*/ 466 w 1483"/>
                  <a:gd name="T9" fmla="*/ 114 h 1066"/>
                  <a:gd name="T10" fmla="*/ 380 w 1483"/>
                  <a:gd name="T11" fmla="*/ 99 h 1066"/>
                  <a:gd name="T12" fmla="*/ 380 w 1483"/>
                  <a:gd name="T13" fmla="*/ 101 h 1066"/>
                  <a:gd name="T14" fmla="*/ 373 w 1483"/>
                  <a:gd name="T15" fmla="*/ 167 h 1066"/>
                  <a:gd name="T16" fmla="*/ 316 w 1483"/>
                  <a:gd name="T17" fmla="*/ 197 h 1066"/>
                  <a:gd name="T18" fmla="*/ 300 w 1483"/>
                  <a:gd name="T19" fmla="*/ 128 h 1066"/>
                  <a:gd name="T20" fmla="*/ 86 w 1483"/>
                  <a:gd name="T21" fmla="*/ 191 h 1066"/>
                  <a:gd name="T22" fmla="*/ 97 w 1483"/>
                  <a:gd name="T23" fmla="*/ 337 h 1066"/>
                  <a:gd name="T24" fmla="*/ 0 w 1483"/>
                  <a:gd name="T25" fmla="*/ 592 h 1066"/>
                  <a:gd name="T26" fmla="*/ 35 w 1483"/>
                  <a:gd name="T27" fmla="*/ 654 h 1066"/>
                  <a:gd name="T28" fmla="*/ 187 w 1483"/>
                  <a:gd name="T29" fmla="*/ 661 h 1066"/>
                  <a:gd name="T30" fmla="*/ 188 w 1483"/>
                  <a:gd name="T31" fmla="*/ 662 h 1066"/>
                  <a:gd name="T32" fmla="*/ 278 w 1483"/>
                  <a:gd name="T33" fmla="*/ 651 h 1066"/>
                  <a:gd name="T34" fmla="*/ 324 w 1483"/>
                  <a:gd name="T35" fmla="*/ 731 h 1066"/>
                  <a:gd name="T36" fmla="*/ 399 w 1483"/>
                  <a:gd name="T37" fmla="*/ 761 h 1066"/>
                  <a:gd name="T38" fmla="*/ 458 w 1483"/>
                  <a:gd name="T39" fmla="*/ 961 h 1066"/>
                  <a:gd name="T40" fmla="*/ 585 w 1483"/>
                  <a:gd name="T41" fmla="*/ 947 h 1066"/>
                  <a:gd name="T42" fmla="*/ 618 w 1483"/>
                  <a:gd name="T43" fmla="*/ 1015 h 1066"/>
                  <a:gd name="T44" fmla="*/ 902 w 1483"/>
                  <a:gd name="T45" fmla="*/ 1066 h 1066"/>
                  <a:gd name="T46" fmla="*/ 973 w 1483"/>
                  <a:gd name="T47" fmla="*/ 1041 h 1066"/>
                  <a:gd name="T48" fmla="*/ 1055 w 1483"/>
                  <a:gd name="T49" fmla="*/ 918 h 1066"/>
                  <a:gd name="T50" fmla="*/ 1316 w 1483"/>
                  <a:gd name="T51" fmla="*/ 975 h 1066"/>
                  <a:gd name="T52" fmla="*/ 1332 w 1483"/>
                  <a:gd name="T53" fmla="*/ 843 h 1066"/>
                  <a:gd name="T54" fmla="*/ 1483 w 1483"/>
                  <a:gd name="T55" fmla="*/ 703 h 1066"/>
                  <a:gd name="T56" fmla="*/ 1272 w 1483"/>
                  <a:gd name="T57" fmla="*/ 397 h 1066"/>
                  <a:gd name="T58" fmla="*/ 1226 w 1483"/>
                  <a:gd name="T59" fmla="*/ 240 h 1066"/>
                  <a:gd name="T60" fmla="*/ 1110 w 1483"/>
                  <a:gd name="T61" fmla="*/ 145 h 1066"/>
                  <a:gd name="T62" fmla="*/ 1186 w 1483"/>
                  <a:gd name="T63" fmla="*/ 39 h 1066"/>
                  <a:gd name="T64" fmla="*/ 1064 w 1483"/>
                  <a:gd name="T65" fmla="*/ 0 h 1066"/>
                  <a:gd name="T66" fmla="*/ 1002 w 1483"/>
                  <a:gd name="T67" fmla="*/ 31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83" h="1066">
                    <a:moveTo>
                      <a:pt x="1002" y="31"/>
                    </a:moveTo>
                    <a:lnTo>
                      <a:pt x="804" y="8"/>
                    </a:lnTo>
                    <a:lnTo>
                      <a:pt x="689" y="73"/>
                    </a:lnTo>
                    <a:lnTo>
                      <a:pt x="497" y="57"/>
                    </a:lnTo>
                    <a:lnTo>
                      <a:pt x="466" y="114"/>
                    </a:lnTo>
                    <a:lnTo>
                      <a:pt x="380" y="99"/>
                    </a:lnTo>
                    <a:lnTo>
                      <a:pt x="380" y="101"/>
                    </a:lnTo>
                    <a:lnTo>
                      <a:pt x="373" y="167"/>
                    </a:lnTo>
                    <a:lnTo>
                      <a:pt x="316" y="197"/>
                    </a:lnTo>
                    <a:lnTo>
                      <a:pt x="300" y="128"/>
                    </a:lnTo>
                    <a:lnTo>
                      <a:pt x="86" y="191"/>
                    </a:lnTo>
                    <a:lnTo>
                      <a:pt x="97" y="337"/>
                    </a:lnTo>
                    <a:lnTo>
                      <a:pt x="0" y="592"/>
                    </a:lnTo>
                    <a:lnTo>
                      <a:pt x="35" y="654"/>
                    </a:lnTo>
                    <a:lnTo>
                      <a:pt x="187" y="661"/>
                    </a:lnTo>
                    <a:lnTo>
                      <a:pt x="188" y="662"/>
                    </a:lnTo>
                    <a:lnTo>
                      <a:pt x="278" y="651"/>
                    </a:lnTo>
                    <a:lnTo>
                      <a:pt x="324" y="731"/>
                    </a:lnTo>
                    <a:lnTo>
                      <a:pt x="399" y="761"/>
                    </a:lnTo>
                    <a:lnTo>
                      <a:pt x="458" y="961"/>
                    </a:lnTo>
                    <a:lnTo>
                      <a:pt x="585" y="947"/>
                    </a:lnTo>
                    <a:lnTo>
                      <a:pt x="618" y="1015"/>
                    </a:lnTo>
                    <a:lnTo>
                      <a:pt x="902" y="1066"/>
                    </a:lnTo>
                    <a:lnTo>
                      <a:pt x="973" y="1041"/>
                    </a:lnTo>
                    <a:lnTo>
                      <a:pt x="1055" y="918"/>
                    </a:lnTo>
                    <a:lnTo>
                      <a:pt x="1316" y="975"/>
                    </a:lnTo>
                    <a:lnTo>
                      <a:pt x="1332" y="843"/>
                    </a:lnTo>
                    <a:lnTo>
                      <a:pt x="1483" y="703"/>
                    </a:lnTo>
                    <a:lnTo>
                      <a:pt x="1272" y="397"/>
                    </a:lnTo>
                    <a:lnTo>
                      <a:pt x="1226" y="240"/>
                    </a:lnTo>
                    <a:lnTo>
                      <a:pt x="1110" y="145"/>
                    </a:lnTo>
                    <a:lnTo>
                      <a:pt x="1186" y="39"/>
                    </a:lnTo>
                    <a:lnTo>
                      <a:pt x="1064" y="0"/>
                    </a:lnTo>
                    <a:lnTo>
                      <a:pt x="1002" y="31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71" name="Freeform 100">
                <a:extLst>
                  <a:ext uri="{FF2B5EF4-FFF2-40B4-BE49-F238E27FC236}">
                    <a16:creationId xmlns:a16="http://schemas.microsoft.com/office/drawing/2014/main" id="{0FC3E4DC-BCAB-4DA6-A0DC-D3562095C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3377"/>
                <a:ext cx="547" cy="571"/>
              </a:xfrm>
              <a:custGeom>
                <a:avLst/>
                <a:gdLst>
                  <a:gd name="T0" fmla="*/ 168 w 1642"/>
                  <a:gd name="T1" fmla="*/ 846 h 1713"/>
                  <a:gd name="T2" fmla="*/ 6 w 1642"/>
                  <a:gd name="T3" fmla="*/ 1102 h 1713"/>
                  <a:gd name="T4" fmla="*/ 111 w 1642"/>
                  <a:gd name="T5" fmla="*/ 1194 h 1713"/>
                  <a:gd name="T6" fmla="*/ 98 w 1642"/>
                  <a:gd name="T7" fmla="*/ 1274 h 1713"/>
                  <a:gd name="T8" fmla="*/ 168 w 1642"/>
                  <a:gd name="T9" fmla="*/ 1269 h 1713"/>
                  <a:gd name="T10" fmla="*/ 188 w 1642"/>
                  <a:gd name="T11" fmla="*/ 1330 h 1713"/>
                  <a:gd name="T12" fmla="*/ 127 w 1642"/>
                  <a:gd name="T13" fmla="*/ 1451 h 1713"/>
                  <a:gd name="T14" fmla="*/ 0 w 1642"/>
                  <a:gd name="T15" fmla="*/ 1526 h 1713"/>
                  <a:gd name="T16" fmla="*/ 15 w 1642"/>
                  <a:gd name="T17" fmla="*/ 1704 h 1713"/>
                  <a:gd name="T18" fmla="*/ 160 w 1642"/>
                  <a:gd name="T19" fmla="*/ 1713 h 1713"/>
                  <a:gd name="T20" fmla="*/ 212 w 1642"/>
                  <a:gd name="T21" fmla="*/ 1663 h 1713"/>
                  <a:gd name="T22" fmla="*/ 204 w 1642"/>
                  <a:gd name="T23" fmla="*/ 1512 h 1713"/>
                  <a:gd name="T24" fmla="*/ 260 w 1642"/>
                  <a:gd name="T25" fmla="*/ 1482 h 1713"/>
                  <a:gd name="T26" fmla="*/ 416 w 1642"/>
                  <a:gd name="T27" fmla="*/ 1535 h 1713"/>
                  <a:gd name="T28" fmla="*/ 393 w 1642"/>
                  <a:gd name="T29" fmla="*/ 1468 h 1713"/>
                  <a:gd name="T30" fmla="*/ 481 w 1642"/>
                  <a:gd name="T31" fmla="*/ 1348 h 1713"/>
                  <a:gd name="T32" fmla="*/ 546 w 1642"/>
                  <a:gd name="T33" fmla="*/ 1325 h 1713"/>
                  <a:gd name="T34" fmla="*/ 546 w 1642"/>
                  <a:gd name="T35" fmla="*/ 1189 h 1713"/>
                  <a:gd name="T36" fmla="*/ 636 w 1642"/>
                  <a:gd name="T37" fmla="*/ 1099 h 1713"/>
                  <a:gd name="T38" fmla="*/ 699 w 1642"/>
                  <a:gd name="T39" fmla="*/ 1074 h 1713"/>
                  <a:gd name="T40" fmla="*/ 842 w 1642"/>
                  <a:gd name="T41" fmla="*/ 1168 h 1713"/>
                  <a:gd name="T42" fmla="*/ 834 w 1642"/>
                  <a:gd name="T43" fmla="*/ 1038 h 1713"/>
                  <a:gd name="T44" fmla="*/ 957 w 1642"/>
                  <a:gd name="T45" fmla="*/ 1001 h 1713"/>
                  <a:gd name="T46" fmla="*/ 888 w 1642"/>
                  <a:gd name="T47" fmla="*/ 892 h 1713"/>
                  <a:gd name="T48" fmla="*/ 953 w 1642"/>
                  <a:gd name="T49" fmla="*/ 866 h 1713"/>
                  <a:gd name="T50" fmla="*/ 1031 w 1642"/>
                  <a:gd name="T51" fmla="*/ 993 h 1713"/>
                  <a:gd name="T52" fmla="*/ 1095 w 1642"/>
                  <a:gd name="T53" fmla="*/ 982 h 1713"/>
                  <a:gd name="T54" fmla="*/ 1110 w 1642"/>
                  <a:gd name="T55" fmla="*/ 917 h 1713"/>
                  <a:gd name="T56" fmla="*/ 1241 w 1642"/>
                  <a:gd name="T57" fmla="*/ 967 h 1713"/>
                  <a:gd name="T58" fmla="*/ 1286 w 1642"/>
                  <a:gd name="T59" fmla="*/ 915 h 1713"/>
                  <a:gd name="T60" fmla="*/ 1480 w 1642"/>
                  <a:gd name="T61" fmla="*/ 685 h 1713"/>
                  <a:gd name="T62" fmla="*/ 1511 w 1642"/>
                  <a:gd name="T63" fmla="*/ 746 h 1713"/>
                  <a:gd name="T64" fmla="*/ 1632 w 1642"/>
                  <a:gd name="T65" fmla="*/ 706 h 1713"/>
                  <a:gd name="T66" fmla="*/ 1642 w 1642"/>
                  <a:gd name="T67" fmla="*/ 688 h 1713"/>
                  <a:gd name="T68" fmla="*/ 1619 w 1642"/>
                  <a:gd name="T69" fmla="*/ 623 h 1713"/>
                  <a:gd name="T70" fmla="*/ 1290 w 1642"/>
                  <a:gd name="T71" fmla="*/ 409 h 1713"/>
                  <a:gd name="T72" fmla="*/ 1307 w 1642"/>
                  <a:gd name="T73" fmla="*/ 285 h 1713"/>
                  <a:gd name="T74" fmla="*/ 1253 w 1642"/>
                  <a:gd name="T75" fmla="*/ 238 h 1713"/>
                  <a:gd name="T76" fmla="*/ 1250 w 1642"/>
                  <a:gd name="T77" fmla="*/ 173 h 1713"/>
                  <a:gd name="T78" fmla="*/ 1190 w 1642"/>
                  <a:gd name="T79" fmla="*/ 145 h 1713"/>
                  <a:gd name="T80" fmla="*/ 1157 w 1642"/>
                  <a:gd name="T81" fmla="*/ 0 h 1713"/>
                  <a:gd name="T82" fmla="*/ 889 w 1642"/>
                  <a:gd name="T83" fmla="*/ 100 h 1713"/>
                  <a:gd name="T84" fmla="*/ 940 w 1642"/>
                  <a:gd name="T85" fmla="*/ 152 h 1713"/>
                  <a:gd name="T86" fmla="*/ 805 w 1642"/>
                  <a:gd name="T87" fmla="*/ 209 h 1713"/>
                  <a:gd name="T88" fmla="*/ 767 w 1642"/>
                  <a:gd name="T89" fmla="*/ 157 h 1713"/>
                  <a:gd name="T90" fmla="*/ 538 w 1642"/>
                  <a:gd name="T91" fmla="*/ 177 h 1713"/>
                  <a:gd name="T92" fmla="*/ 749 w 1642"/>
                  <a:gd name="T93" fmla="*/ 483 h 1713"/>
                  <a:gd name="T94" fmla="*/ 598 w 1642"/>
                  <a:gd name="T95" fmla="*/ 623 h 1713"/>
                  <a:gd name="T96" fmla="*/ 582 w 1642"/>
                  <a:gd name="T97" fmla="*/ 755 h 1713"/>
                  <a:gd name="T98" fmla="*/ 321 w 1642"/>
                  <a:gd name="T99" fmla="*/ 698 h 1713"/>
                  <a:gd name="T100" fmla="*/ 239 w 1642"/>
                  <a:gd name="T101" fmla="*/ 821 h 1713"/>
                  <a:gd name="T102" fmla="*/ 168 w 1642"/>
                  <a:gd name="T103" fmla="*/ 846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42" h="1713">
                    <a:moveTo>
                      <a:pt x="168" y="846"/>
                    </a:moveTo>
                    <a:lnTo>
                      <a:pt x="6" y="1102"/>
                    </a:lnTo>
                    <a:lnTo>
                      <a:pt x="111" y="1194"/>
                    </a:lnTo>
                    <a:lnTo>
                      <a:pt x="98" y="1274"/>
                    </a:lnTo>
                    <a:lnTo>
                      <a:pt x="168" y="1269"/>
                    </a:lnTo>
                    <a:lnTo>
                      <a:pt x="188" y="1330"/>
                    </a:lnTo>
                    <a:lnTo>
                      <a:pt x="127" y="1451"/>
                    </a:lnTo>
                    <a:lnTo>
                      <a:pt x="0" y="1526"/>
                    </a:lnTo>
                    <a:lnTo>
                      <a:pt x="15" y="1704"/>
                    </a:lnTo>
                    <a:lnTo>
                      <a:pt x="160" y="1713"/>
                    </a:lnTo>
                    <a:lnTo>
                      <a:pt x="212" y="1663"/>
                    </a:lnTo>
                    <a:lnTo>
                      <a:pt x="204" y="1512"/>
                    </a:lnTo>
                    <a:lnTo>
                      <a:pt x="260" y="1482"/>
                    </a:lnTo>
                    <a:lnTo>
                      <a:pt x="416" y="1535"/>
                    </a:lnTo>
                    <a:lnTo>
                      <a:pt x="393" y="1468"/>
                    </a:lnTo>
                    <a:lnTo>
                      <a:pt x="481" y="1348"/>
                    </a:lnTo>
                    <a:lnTo>
                      <a:pt x="546" y="1325"/>
                    </a:lnTo>
                    <a:lnTo>
                      <a:pt x="546" y="1189"/>
                    </a:lnTo>
                    <a:lnTo>
                      <a:pt x="636" y="1099"/>
                    </a:lnTo>
                    <a:lnTo>
                      <a:pt x="699" y="1074"/>
                    </a:lnTo>
                    <a:lnTo>
                      <a:pt x="842" y="1168"/>
                    </a:lnTo>
                    <a:lnTo>
                      <a:pt x="834" y="1038"/>
                    </a:lnTo>
                    <a:lnTo>
                      <a:pt x="957" y="1001"/>
                    </a:lnTo>
                    <a:lnTo>
                      <a:pt x="888" y="892"/>
                    </a:lnTo>
                    <a:lnTo>
                      <a:pt x="953" y="866"/>
                    </a:lnTo>
                    <a:lnTo>
                      <a:pt x="1031" y="993"/>
                    </a:lnTo>
                    <a:lnTo>
                      <a:pt x="1095" y="982"/>
                    </a:lnTo>
                    <a:lnTo>
                      <a:pt x="1110" y="917"/>
                    </a:lnTo>
                    <a:lnTo>
                      <a:pt x="1241" y="967"/>
                    </a:lnTo>
                    <a:lnTo>
                      <a:pt x="1286" y="915"/>
                    </a:lnTo>
                    <a:lnTo>
                      <a:pt x="1480" y="685"/>
                    </a:lnTo>
                    <a:lnTo>
                      <a:pt x="1511" y="746"/>
                    </a:lnTo>
                    <a:lnTo>
                      <a:pt x="1632" y="706"/>
                    </a:lnTo>
                    <a:lnTo>
                      <a:pt x="1642" y="688"/>
                    </a:lnTo>
                    <a:lnTo>
                      <a:pt x="1619" y="623"/>
                    </a:lnTo>
                    <a:lnTo>
                      <a:pt x="1290" y="409"/>
                    </a:lnTo>
                    <a:lnTo>
                      <a:pt x="1307" y="285"/>
                    </a:lnTo>
                    <a:lnTo>
                      <a:pt x="1253" y="238"/>
                    </a:lnTo>
                    <a:lnTo>
                      <a:pt x="1250" y="173"/>
                    </a:lnTo>
                    <a:lnTo>
                      <a:pt x="1190" y="145"/>
                    </a:lnTo>
                    <a:lnTo>
                      <a:pt x="1157" y="0"/>
                    </a:lnTo>
                    <a:lnTo>
                      <a:pt x="889" y="100"/>
                    </a:lnTo>
                    <a:lnTo>
                      <a:pt x="940" y="152"/>
                    </a:lnTo>
                    <a:lnTo>
                      <a:pt x="805" y="209"/>
                    </a:lnTo>
                    <a:lnTo>
                      <a:pt x="767" y="157"/>
                    </a:lnTo>
                    <a:lnTo>
                      <a:pt x="538" y="177"/>
                    </a:lnTo>
                    <a:lnTo>
                      <a:pt x="749" y="483"/>
                    </a:lnTo>
                    <a:lnTo>
                      <a:pt x="598" y="623"/>
                    </a:lnTo>
                    <a:lnTo>
                      <a:pt x="582" y="755"/>
                    </a:lnTo>
                    <a:lnTo>
                      <a:pt x="321" y="698"/>
                    </a:lnTo>
                    <a:lnTo>
                      <a:pt x="239" y="821"/>
                    </a:lnTo>
                    <a:lnTo>
                      <a:pt x="168" y="846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72" name="Freeform 101">
                <a:extLst>
                  <a:ext uri="{FF2B5EF4-FFF2-40B4-BE49-F238E27FC236}">
                    <a16:creationId xmlns:a16="http://schemas.microsoft.com/office/drawing/2014/main" id="{48E5E566-0CA5-43F3-A05D-D9FCC22C6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3521"/>
                <a:ext cx="331" cy="425"/>
              </a:xfrm>
              <a:custGeom>
                <a:avLst/>
                <a:gdLst>
                  <a:gd name="T0" fmla="*/ 691 w 995"/>
                  <a:gd name="T1" fmla="*/ 364 h 1277"/>
                  <a:gd name="T2" fmla="*/ 658 w 995"/>
                  <a:gd name="T3" fmla="*/ 296 h 1277"/>
                  <a:gd name="T4" fmla="*/ 531 w 995"/>
                  <a:gd name="T5" fmla="*/ 310 h 1277"/>
                  <a:gd name="T6" fmla="*/ 472 w 995"/>
                  <a:gd name="T7" fmla="*/ 110 h 1277"/>
                  <a:gd name="T8" fmla="*/ 397 w 995"/>
                  <a:gd name="T9" fmla="*/ 80 h 1277"/>
                  <a:gd name="T10" fmla="*/ 351 w 995"/>
                  <a:gd name="T11" fmla="*/ 0 h 1277"/>
                  <a:gd name="T12" fmla="*/ 261 w 995"/>
                  <a:gd name="T13" fmla="*/ 11 h 1277"/>
                  <a:gd name="T14" fmla="*/ 317 w 995"/>
                  <a:gd name="T15" fmla="*/ 144 h 1277"/>
                  <a:gd name="T16" fmla="*/ 284 w 995"/>
                  <a:gd name="T17" fmla="*/ 207 h 1277"/>
                  <a:gd name="T18" fmla="*/ 350 w 995"/>
                  <a:gd name="T19" fmla="*/ 207 h 1277"/>
                  <a:gd name="T20" fmla="*/ 361 w 995"/>
                  <a:gd name="T21" fmla="*/ 374 h 1277"/>
                  <a:gd name="T22" fmla="*/ 300 w 995"/>
                  <a:gd name="T23" fmla="*/ 406 h 1277"/>
                  <a:gd name="T24" fmla="*/ 319 w 995"/>
                  <a:gd name="T25" fmla="*/ 477 h 1277"/>
                  <a:gd name="T26" fmla="*/ 134 w 995"/>
                  <a:gd name="T27" fmla="*/ 690 h 1277"/>
                  <a:gd name="T28" fmla="*/ 143 w 995"/>
                  <a:gd name="T29" fmla="*/ 757 h 1277"/>
                  <a:gd name="T30" fmla="*/ 66 w 995"/>
                  <a:gd name="T31" fmla="*/ 776 h 1277"/>
                  <a:gd name="T32" fmla="*/ 29 w 995"/>
                  <a:gd name="T33" fmla="*/ 840 h 1277"/>
                  <a:gd name="T34" fmla="*/ 0 w 995"/>
                  <a:gd name="T35" fmla="*/ 1040 h 1277"/>
                  <a:gd name="T36" fmla="*/ 258 w 995"/>
                  <a:gd name="T37" fmla="*/ 1267 h 1277"/>
                  <a:gd name="T38" fmla="*/ 538 w 995"/>
                  <a:gd name="T39" fmla="*/ 1228 h 1277"/>
                  <a:gd name="T40" fmla="*/ 596 w 995"/>
                  <a:gd name="T41" fmla="*/ 1277 h 1277"/>
                  <a:gd name="T42" fmla="*/ 822 w 995"/>
                  <a:gd name="T43" fmla="*/ 1273 h 1277"/>
                  <a:gd name="T44" fmla="*/ 807 w 995"/>
                  <a:gd name="T45" fmla="*/ 1095 h 1277"/>
                  <a:gd name="T46" fmla="*/ 934 w 995"/>
                  <a:gd name="T47" fmla="*/ 1020 h 1277"/>
                  <a:gd name="T48" fmla="*/ 995 w 995"/>
                  <a:gd name="T49" fmla="*/ 899 h 1277"/>
                  <a:gd name="T50" fmla="*/ 975 w 995"/>
                  <a:gd name="T51" fmla="*/ 838 h 1277"/>
                  <a:gd name="T52" fmla="*/ 905 w 995"/>
                  <a:gd name="T53" fmla="*/ 843 h 1277"/>
                  <a:gd name="T54" fmla="*/ 918 w 995"/>
                  <a:gd name="T55" fmla="*/ 763 h 1277"/>
                  <a:gd name="T56" fmla="*/ 813 w 995"/>
                  <a:gd name="T57" fmla="*/ 671 h 1277"/>
                  <a:gd name="T58" fmla="*/ 975 w 995"/>
                  <a:gd name="T59" fmla="*/ 415 h 1277"/>
                  <a:gd name="T60" fmla="*/ 691 w 995"/>
                  <a:gd name="T61" fmla="*/ 364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5" h="1277">
                    <a:moveTo>
                      <a:pt x="691" y="364"/>
                    </a:moveTo>
                    <a:lnTo>
                      <a:pt x="658" y="296"/>
                    </a:lnTo>
                    <a:lnTo>
                      <a:pt x="531" y="310"/>
                    </a:lnTo>
                    <a:lnTo>
                      <a:pt x="472" y="110"/>
                    </a:lnTo>
                    <a:lnTo>
                      <a:pt x="397" y="80"/>
                    </a:lnTo>
                    <a:lnTo>
                      <a:pt x="351" y="0"/>
                    </a:lnTo>
                    <a:lnTo>
                      <a:pt x="261" y="11"/>
                    </a:lnTo>
                    <a:lnTo>
                      <a:pt x="317" y="144"/>
                    </a:lnTo>
                    <a:lnTo>
                      <a:pt x="284" y="207"/>
                    </a:lnTo>
                    <a:lnTo>
                      <a:pt x="350" y="207"/>
                    </a:lnTo>
                    <a:lnTo>
                      <a:pt x="361" y="374"/>
                    </a:lnTo>
                    <a:lnTo>
                      <a:pt x="300" y="406"/>
                    </a:lnTo>
                    <a:lnTo>
                      <a:pt x="319" y="477"/>
                    </a:lnTo>
                    <a:lnTo>
                      <a:pt x="134" y="690"/>
                    </a:lnTo>
                    <a:lnTo>
                      <a:pt x="143" y="757"/>
                    </a:lnTo>
                    <a:lnTo>
                      <a:pt x="66" y="776"/>
                    </a:lnTo>
                    <a:lnTo>
                      <a:pt x="29" y="840"/>
                    </a:lnTo>
                    <a:lnTo>
                      <a:pt x="0" y="1040"/>
                    </a:lnTo>
                    <a:lnTo>
                      <a:pt x="258" y="1267"/>
                    </a:lnTo>
                    <a:lnTo>
                      <a:pt x="538" y="1228"/>
                    </a:lnTo>
                    <a:lnTo>
                      <a:pt x="596" y="1277"/>
                    </a:lnTo>
                    <a:lnTo>
                      <a:pt x="822" y="1273"/>
                    </a:lnTo>
                    <a:lnTo>
                      <a:pt x="807" y="1095"/>
                    </a:lnTo>
                    <a:lnTo>
                      <a:pt x="934" y="1020"/>
                    </a:lnTo>
                    <a:lnTo>
                      <a:pt x="995" y="899"/>
                    </a:lnTo>
                    <a:lnTo>
                      <a:pt x="975" y="838"/>
                    </a:lnTo>
                    <a:lnTo>
                      <a:pt x="905" y="843"/>
                    </a:lnTo>
                    <a:lnTo>
                      <a:pt x="918" y="763"/>
                    </a:lnTo>
                    <a:lnTo>
                      <a:pt x="813" y="671"/>
                    </a:lnTo>
                    <a:lnTo>
                      <a:pt x="975" y="415"/>
                    </a:lnTo>
                    <a:lnTo>
                      <a:pt x="691" y="364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73" name="Freeform 102">
                <a:extLst>
                  <a:ext uri="{FF2B5EF4-FFF2-40B4-BE49-F238E27FC236}">
                    <a16:creationId xmlns:a16="http://schemas.microsoft.com/office/drawing/2014/main" id="{432EBECD-DCA9-484F-8D2C-C43F0D310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3666"/>
                <a:ext cx="462" cy="346"/>
              </a:xfrm>
              <a:custGeom>
                <a:avLst/>
                <a:gdLst>
                  <a:gd name="T0" fmla="*/ 564 w 1386"/>
                  <a:gd name="T1" fmla="*/ 135 h 1040"/>
                  <a:gd name="T2" fmla="*/ 441 w 1386"/>
                  <a:gd name="T3" fmla="*/ 172 h 1040"/>
                  <a:gd name="T4" fmla="*/ 449 w 1386"/>
                  <a:gd name="T5" fmla="*/ 302 h 1040"/>
                  <a:gd name="T6" fmla="*/ 306 w 1386"/>
                  <a:gd name="T7" fmla="*/ 208 h 1040"/>
                  <a:gd name="T8" fmla="*/ 243 w 1386"/>
                  <a:gd name="T9" fmla="*/ 233 h 1040"/>
                  <a:gd name="T10" fmla="*/ 153 w 1386"/>
                  <a:gd name="T11" fmla="*/ 323 h 1040"/>
                  <a:gd name="T12" fmla="*/ 153 w 1386"/>
                  <a:gd name="T13" fmla="*/ 459 h 1040"/>
                  <a:gd name="T14" fmla="*/ 88 w 1386"/>
                  <a:gd name="T15" fmla="*/ 482 h 1040"/>
                  <a:gd name="T16" fmla="*/ 0 w 1386"/>
                  <a:gd name="T17" fmla="*/ 602 h 1040"/>
                  <a:gd name="T18" fmla="*/ 23 w 1386"/>
                  <a:gd name="T19" fmla="*/ 669 h 1040"/>
                  <a:gd name="T20" fmla="*/ 251 w 1386"/>
                  <a:gd name="T21" fmla="*/ 729 h 1040"/>
                  <a:gd name="T22" fmla="*/ 361 w 1386"/>
                  <a:gd name="T23" fmla="*/ 829 h 1040"/>
                  <a:gd name="T24" fmla="*/ 509 w 1386"/>
                  <a:gd name="T25" fmla="*/ 819 h 1040"/>
                  <a:gd name="T26" fmla="*/ 640 w 1386"/>
                  <a:gd name="T27" fmla="*/ 992 h 1040"/>
                  <a:gd name="T28" fmla="*/ 664 w 1386"/>
                  <a:gd name="T29" fmla="*/ 925 h 1040"/>
                  <a:gd name="T30" fmla="*/ 740 w 1386"/>
                  <a:gd name="T31" fmla="*/ 922 h 1040"/>
                  <a:gd name="T32" fmla="*/ 983 w 1386"/>
                  <a:gd name="T33" fmla="*/ 1038 h 1040"/>
                  <a:gd name="T34" fmla="*/ 983 w 1386"/>
                  <a:gd name="T35" fmla="*/ 1040 h 1040"/>
                  <a:gd name="T36" fmla="*/ 1186 w 1386"/>
                  <a:gd name="T37" fmla="*/ 978 h 1040"/>
                  <a:gd name="T38" fmla="*/ 1216 w 1386"/>
                  <a:gd name="T39" fmla="*/ 918 h 1040"/>
                  <a:gd name="T40" fmla="*/ 1386 w 1386"/>
                  <a:gd name="T41" fmla="*/ 915 h 1040"/>
                  <a:gd name="T42" fmla="*/ 1274 w 1386"/>
                  <a:gd name="T43" fmla="*/ 785 h 1040"/>
                  <a:gd name="T44" fmla="*/ 1200 w 1386"/>
                  <a:gd name="T45" fmla="*/ 814 h 1040"/>
                  <a:gd name="T46" fmla="*/ 1121 w 1386"/>
                  <a:gd name="T47" fmla="*/ 779 h 1040"/>
                  <a:gd name="T48" fmla="*/ 1102 w 1386"/>
                  <a:gd name="T49" fmla="*/ 647 h 1040"/>
                  <a:gd name="T50" fmla="*/ 1177 w 1386"/>
                  <a:gd name="T51" fmla="*/ 633 h 1040"/>
                  <a:gd name="T52" fmla="*/ 1204 w 1386"/>
                  <a:gd name="T53" fmla="*/ 565 h 1040"/>
                  <a:gd name="T54" fmla="*/ 1148 w 1386"/>
                  <a:gd name="T55" fmla="*/ 507 h 1040"/>
                  <a:gd name="T56" fmla="*/ 1198 w 1386"/>
                  <a:gd name="T57" fmla="*/ 456 h 1040"/>
                  <a:gd name="T58" fmla="*/ 1194 w 1386"/>
                  <a:gd name="T59" fmla="*/ 384 h 1040"/>
                  <a:gd name="T60" fmla="*/ 1144 w 1386"/>
                  <a:gd name="T61" fmla="*/ 264 h 1040"/>
                  <a:gd name="T62" fmla="*/ 944 w 1386"/>
                  <a:gd name="T63" fmla="*/ 175 h 1040"/>
                  <a:gd name="T64" fmla="*/ 893 w 1386"/>
                  <a:gd name="T65" fmla="*/ 49 h 1040"/>
                  <a:gd name="T66" fmla="*/ 848 w 1386"/>
                  <a:gd name="T67" fmla="*/ 101 h 1040"/>
                  <a:gd name="T68" fmla="*/ 717 w 1386"/>
                  <a:gd name="T69" fmla="*/ 51 h 1040"/>
                  <a:gd name="T70" fmla="*/ 702 w 1386"/>
                  <a:gd name="T71" fmla="*/ 116 h 1040"/>
                  <a:gd name="T72" fmla="*/ 638 w 1386"/>
                  <a:gd name="T73" fmla="*/ 127 h 1040"/>
                  <a:gd name="T74" fmla="*/ 560 w 1386"/>
                  <a:gd name="T75" fmla="*/ 0 h 1040"/>
                  <a:gd name="T76" fmla="*/ 495 w 1386"/>
                  <a:gd name="T77" fmla="*/ 26 h 1040"/>
                  <a:gd name="T78" fmla="*/ 564 w 1386"/>
                  <a:gd name="T79" fmla="*/ 135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86" h="1040">
                    <a:moveTo>
                      <a:pt x="564" y="135"/>
                    </a:moveTo>
                    <a:lnTo>
                      <a:pt x="441" y="172"/>
                    </a:lnTo>
                    <a:lnTo>
                      <a:pt x="449" y="302"/>
                    </a:lnTo>
                    <a:lnTo>
                      <a:pt x="306" y="208"/>
                    </a:lnTo>
                    <a:lnTo>
                      <a:pt x="243" y="233"/>
                    </a:lnTo>
                    <a:lnTo>
                      <a:pt x="153" y="323"/>
                    </a:lnTo>
                    <a:lnTo>
                      <a:pt x="153" y="459"/>
                    </a:lnTo>
                    <a:lnTo>
                      <a:pt x="88" y="482"/>
                    </a:lnTo>
                    <a:lnTo>
                      <a:pt x="0" y="602"/>
                    </a:lnTo>
                    <a:lnTo>
                      <a:pt x="23" y="669"/>
                    </a:lnTo>
                    <a:lnTo>
                      <a:pt x="251" y="729"/>
                    </a:lnTo>
                    <a:lnTo>
                      <a:pt x="361" y="829"/>
                    </a:lnTo>
                    <a:lnTo>
                      <a:pt x="509" y="819"/>
                    </a:lnTo>
                    <a:lnTo>
                      <a:pt x="640" y="992"/>
                    </a:lnTo>
                    <a:lnTo>
                      <a:pt x="664" y="925"/>
                    </a:lnTo>
                    <a:lnTo>
                      <a:pt x="740" y="922"/>
                    </a:lnTo>
                    <a:lnTo>
                      <a:pt x="983" y="1038"/>
                    </a:lnTo>
                    <a:lnTo>
                      <a:pt x="983" y="1040"/>
                    </a:lnTo>
                    <a:lnTo>
                      <a:pt x="1186" y="978"/>
                    </a:lnTo>
                    <a:lnTo>
                      <a:pt x="1216" y="918"/>
                    </a:lnTo>
                    <a:lnTo>
                      <a:pt x="1386" y="915"/>
                    </a:lnTo>
                    <a:lnTo>
                      <a:pt x="1274" y="785"/>
                    </a:lnTo>
                    <a:lnTo>
                      <a:pt x="1200" y="814"/>
                    </a:lnTo>
                    <a:lnTo>
                      <a:pt x="1121" y="779"/>
                    </a:lnTo>
                    <a:lnTo>
                      <a:pt x="1102" y="647"/>
                    </a:lnTo>
                    <a:lnTo>
                      <a:pt x="1177" y="633"/>
                    </a:lnTo>
                    <a:lnTo>
                      <a:pt x="1204" y="565"/>
                    </a:lnTo>
                    <a:lnTo>
                      <a:pt x="1148" y="507"/>
                    </a:lnTo>
                    <a:lnTo>
                      <a:pt x="1198" y="456"/>
                    </a:lnTo>
                    <a:lnTo>
                      <a:pt x="1194" y="384"/>
                    </a:lnTo>
                    <a:lnTo>
                      <a:pt x="1144" y="264"/>
                    </a:lnTo>
                    <a:lnTo>
                      <a:pt x="944" y="175"/>
                    </a:lnTo>
                    <a:lnTo>
                      <a:pt x="893" y="49"/>
                    </a:lnTo>
                    <a:lnTo>
                      <a:pt x="848" y="101"/>
                    </a:lnTo>
                    <a:lnTo>
                      <a:pt x="717" y="51"/>
                    </a:lnTo>
                    <a:lnTo>
                      <a:pt x="702" y="116"/>
                    </a:lnTo>
                    <a:lnTo>
                      <a:pt x="638" y="127"/>
                    </a:lnTo>
                    <a:lnTo>
                      <a:pt x="560" y="0"/>
                    </a:lnTo>
                    <a:lnTo>
                      <a:pt x="495" y="26"/>
                    </a:lnTo>
                    <a:lnTo>
                      <a:pt x="564" y="135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74" name="Freeform 103">
                <a:extLst>
                  <a:ext uri="{FF2B5EF4-FFF2-40B4-BE49-F238E27FC236}">
                    <a16:creationId xmlns:a16="http://schemas.microsoft.com/office/drawing/2014/main" id="{E28BF678-5DB3-4C7A-B01D-202ED8CC6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3602"/>
                <a:ext cx="536" cy="369"/>
              </a:xfrm>
              <a:custGeom>
                <a:avLst/>
                <a:gdLst>
                  <a:gd name="T0" fmla="*/ 194 w 1606"/>
                  <a:gd name="T1" fmla="*/ 11 h 1107"/>
                  <a:gd name="T2" fmla="*/ 0 w 1606"/>
                  <a:gd name="T3" fmla="*/ 241 h 1107"/>
                  <a:gd name="T4" fmla="*/ 51 w 1606"/>
                  <a:gd name="T5" fmla="*/ 367 h 1107"/>
                  <a:gd name="T6" fmla="*/ 251 w 1606"/>
                  <a:gd name="T7" fmla="*/ 456 h 1107"/>
                  <a:gd name="T8" fmla="*/ 301 w 1606"/>
                  <a:gd name="T9" fmla="*/ 576 h 1107"/>
                  <a:gd name="T10" fmla="*/ 305 w 1606"/>
                  <a:gd name="T11" fmla="*/ 648 h 1107"/>
                  <a:gd name="T12" fmla="*/ 255 w 1606"/>
                  <a:gd name="T13" fmla="*/ 699 h 1107"/>
                  <a:gd name="T14" fmla="*/ 311 w 1606"/>
                  <a:gd name="T15" fmla="*/ 757 h 1107"/>
                  <a:gd name="T16" fmla="*/ 284 w 1606"/>
                  <a:gd name="T17" fmla="*/ 825 h 1107"/>
                  <a:gd name="T18" fmla="*/ 209 w 1606"/>
                  <a:gd name="T19" fmla="*/ 839 h 1107"/>
                  <a:gd name="T20" fmla="*/ 228 w 1606"/>
                  <a:gd name="T21" fmla="*/ 971 h 1107"/>
                  <a:gd name="T22" fmla="*/ 307 w 1606"/>
                  <a:gd name="T23" fmla="*/ 1006 h 1107"/>
                  <a:gd name="T24" fmla="*/ 381 w 1606"/>
                  <a:gd name="T25" fmla="*/ 977 h 1107"/>
                  <a:gd name="T26" fmla="*/ 493 w 1606"/>
                  <a:gd name="T27" fmla="*/ 1107 h 1107"/>
                  <a:gd name="T28" fmla="*/ 690 w 1606"/>
                  <a:gd name="T29" fmla="*/ 1016 h 1107"/>
                  <a:gd name="T30" fmla="*/ 658 w 1606"/>
                  <a:gd name="T31" fmla="*/ 878 h 1107"/>
                  <a:gd name="T32" fmla="*/ 719 w 1606"/>
                  <a:gd name="T33" fmla="*/ 846 h 1107"/>
                  <a:gd name="T34" fmla="*/ 1032 w 1606"/>
                  <a:gd name="T35" fmla="*/ 869 h 1107"/>
                  <a:gd name="T36" fmla="*/ 1222 w 1606"/>
                  <a:gd name="T37" fmla="*/ 745 h 1107"/>
                  <a:gd name="T38" fmla="*/ 1404 w 1606"/>
                  <a:gd name="T39" fmla="*/ 855 h 1107"/>
                  <a:gd name="T40" fmla="*/ 1415 w 1606"/>
                  <a:gd name="T41" fmla="*/ 628 h 1107"/>
                  <a:gd name="T42" fmla="*/ 1545 w 1606"/>
                  <a:gd name="T43" fmla="*/ 383 h 1107"/>
                  <a:gd name="T44" fmla="*/ 1603 w 1606"/>
                  <a:gd name="T45" fmla="*/ 321 h 1107"/>
                  <a:gd name="T46" fmla="*/ 1606 w 1606"/>
                  <a:gd name="T47" fmla="*/ 320 h 1107"/>
                  <a:gd name="T48" fmla="*/ 1567 w 1606"/>
                  <a:gd name="T49" fmla="*/ 274 h 1107"/>
                  <a:gd name="T50" fmla="*/ 1248 w 1606"/>
                  <a:gd name="T51" fmla="*/ 168 h 1107"/>
                  <a:gd name="T52" fmla="*/ 1225 w 1606"/>
                  <a:gd name="T53" fmla="*/ 101 h 1107"/>
                  <a:gd name="T54" fmla="*/ 1138 w 1606"/>
                  <a:gd name="T55" fmla="*/ 222 h 1107"/>
                  <a:gd name="T56" fmla="*/ 1066 w 1606"/>
                  <a:gd name="T57" fmla="*/ 240 h 1107"/>
                  <a:gd name="T58" fmla="*/ 1035 w 1606"/>
                  <a:gd name="T59" fmla="*/ 173 h 1107"/>
                  <a:gd name="T60" fmla="*/ 977 w 1606"/>
                  <a:gd name="T61" fmla="*/ 211 h 1107"/>
                  <a:gd name="T62" fmla="*/ 896 w 1606"/>
                  <a:gd name="T63" fmla="*/ 96 h 1107"/>
                  <a:gd name="T64" fmla="*/ 909 w 1606"/>
                  <a:gd name="T65" fmla="*/ 32 h 1107"/>
                  <a:gd name="T66" fmla="*/ 633 w 1606"/>
                  <a:gd name="T67" fmla="*/ 0 h 1107"/>
                  <a:gd name="T68" fmla="*/ 567 w 1606"/>
                  <a:gd name="T69" fmla="*/ 11 h 1107"/>
                  <a:gd name="T70" fmla="*/ 542 w 1606"/>
                  <a:gd name="T71" fmla="*/ 87 h 1107"/>
                  <a:gd name="T72" fmla="*/ 397 w 1606"/>
                  <a:gd name="T73" fmla="*/ 67 h 1107"/>
                  <a:gd name="T74" fmla="*/ 356 w 1606"/>
                  <a:gd name="T75" fmla="*/ 14 h 1107"/>
                  <a:gd name="T76" fmla="*/ 346 w 1606"/>
                  <a:gd name="T77" fmla="*/ 32 h 1107"/>
                  <a:gd name="T78" fmla="*/ 225 w 1606"/>
                  <a:gd name="T79" fmla="*/ 72 h 1107"/>
                  <a:gd name="T80" fmla="*/ 194 w 1606"/>
                  <a:gd name="T81" fmla="*/ 1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06" h="1107">
                    <a:moveTo>
                      <a:pt x="194" y="11"/>
                    </a:moveTo>
                    <a:lnTo>
                      <a:pt x="0" y="241"/>
                    </a:lnTo>
                    <a:lnTo>
                      <a:pt x="51" y="367"/>
                    </a:lnTo>
                    <a:lnTo>
                      <a:pt x="251" y="456"/>
                    </a:lnTo>
                    <a:lnTo>
                      <a:pt x="301" y="576"/>
                    </a:lnTo>
                    <a:lnTo>
                      <a:pt x="305" y="648"/>
                    </a:lnTo>
                    <a:lnTo>
                      <a:pt x="255" y="699"/>
                    </a:lnTo>
                    <a:lnTo>
                      <a:pt x="311" y="757"/>
                    </a:lnTo>
                    <a:lnTo>
                      <a:pt x="284" y="825"/>
                    </a:lnTo>
                    <a:lnTo>
                      <a:pt x="209" y="839"/>
                    </a:lnTo>
                    <a:lnTo>
                      <a:pt x="228" y="971"/>
                    </a:lnTo>
                    <a:lnTo>
                      <a:pt x="307" y="1006"/>
                    </a:lnTo>
                    <a:lnTo>
                      <a:pt x="381" y="977"/>
                    </a:lnTo>
                    <a:lnTo>
                      <a:pt x="493" y="1107"/>
                    </a:lnTo>
                    <a:lnTo>
                      <a:pt x="690" y="1016"/>
                    </a:lnTo>
                    <a:lnTo>
                      <a:pt x="658" y="878"/>
                    </a:lnTo>
                    <a:lnTo>
                      <a:pt x="719" y="846"/>
                    </a:lnTo>
                    <a:lnTo>
                      <a:pt x="1032" y="869"/>
                    </a:lnTo>
                    <a:lnTo>
                      <a:pt x="1222" y="745"/>
                    </a:lnTo>
                    <a:lnTo>
                      <a:pt x="1404" y="855"/>
                    </a:lnTo>
                    <a:lnTo>
                      <a:pt x="1415" y="628"/>
                    </a:lnTo>
                    <a:lnTo>
                      <a:pt x="1545" y="383"/>
                    </a:lnTo>
                    <a:lnTo>
                      <a:pt x="1603" y="321"/>
                    </a:lnTo>
                    <a:lnTo>
                      <a:pt x="1606" y="320"/>
                    </a:lnTo>
                    <a:lnTo>
                      <a:pt x="1567" y="274"/>
                    </a:lnTo>
                    <a:lnTo>
                      <a:pt x="1248" y="168"/>
                    </a:lnTo>
                    <a:lnTo>
                      <a:pt x="1225" y="101"/>
                    </a:lnTo>
                    <a:lnTo>
                      <a:pt x="1138" y="222"/>
                    </a:lnTo>
                    <a:lnTo>
                      <a:pt x="1066" y="240"/>
                    </a:lnTo>
                    <a:lnTo>
                      <a:pt x="1035" y="173"/>
                    </a:lnTo>
                    <a:lnTo>
                      <a:pt x="977" y="211"/>
                    </a:lnTo>
                    <a:lnTo>
                      <a:pt x="896" y="96"/>
                    </a:lnTo>
                    <a:lnTo>
                      <a:pt x="909" y="32"/>
                    </a:lnTo>
                    <a:lnTo>
                      <a:pt x="633" y="0"/>
                    </a:lnTo>
                    <a:lnTo>
                      <a:pt x="567" y="11"/>
                    </a:lnTo>
                    <a:lnTo>
                      <a:pt x="542" y="87"/>
                    </a:lnTo>
                    <a:lnTo>
                      <a:pt x="397" y="67"/>
                    </a:lnTo>
                    <a:lnTo>
                      <a:pt x="356" y="14"/>
                    </a:lnTo>
                    <a:lnTo>
                      <a:pt x="346" y="32"/>
                    </a:lnTo>
                    <a:lnTo>
                      <a:pt x="225" y="72"/>
                    </a:lnTo>
                    <a:lnTo>
                      <a:pt x="194" y="11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75" name="Freeform 104">
                <a:extLst>
                  <a:ext uri="{FF2B5EF4-FFF2-40B4-BE49-F238E27FC236}">
                    <a16:creationId xmlns:a16="http://schemas.microsoft.com/office/drawing/2014/main" id="{7D09A128-9E03-4301-83EE-24975E520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3065"/>
                <a:ext cx="579" cy="485"/>
              </a:xfrm>
              <a:custGeom>
                <a:avLst/>
                <a:gdLst>
                  <a:gd name="T0" fmla="*/ 959 w 1736"/>
                  <a:gd name="T1" fmla="*/ 202 h 1456"/>
                  <a:gd name="T2" fmla="*/ 968 w 1736"/>
                  <a:gd name="T3" fmla="*/ 136 h 1456"/>
                  <a:gd name="T4" fmla="*/ 574 w 1736"/>
                  <a:gd name="T5" fmla="*/ 153 h 1456"/>
                  <a:gd name="T6" fmla="*/ 607 w 1736"/>
                  <a:gd name="T7" fmla="*/ 30 h 1456"/>
                  <a:gd name="T8" fmla="*/ 522 w 1736"/>
                  <a:gd name="T9" fmla="*/ 0 h 1456"/>
                  <a:gd name="T10" fmla="*/ 340 w 1736"/>
                  <a:gd name="T11" fmla="*/ 81 h 1456"/>
                  <a:gd name="T12" fmla="*/ 88 w 1736"/>
                  <a:gd name="T13" fmla="*/ 1229 h 1456"/>
                  <a:gd name="T14" fmla="*/ 0 w 1736"/>
                  <a:gd name="T15" fmla="*/ 1392 h 1456"/>
                  <a:gd name="T16" fmla="*/ 118 w 1736"/>
                  <a:gd name="T17" fmla="*/ 1446 h 1456"/>
                  <a:gd name="T18" fmla="*/ 370 w 1736"/>
                  <a:gd name="T19" fmla="*/ 1388 h 1456"/>
                  <a:gd name="T20" fmla="*/ 399 w 1736"/>
                  <a:gd name="T21" fmla="*/ 1454 h 1456"/>
                  <a:gd name="T22" fmla="*/ 460 w 1736"/>
                  <a:gd name="T23" fmla="*/ 1423 h 1456"/>
                  <a:gd name="T24" fmla="*/ 517 w 1736"/>
                  <a:gd name="T25" fmla="*/ 1456 h 1456"/>
                  <a:gd name="T26" fmla="*/ 555 w 1736"/>
                  <a:gd name="T27" fmla="*/ 1404 h 1456"/>
                  <a:gd name="T28" fmla="*/ 780 w 1736"/>
                  <a:gd name="T29" fmla="*/ 1359 h 1456"/>
                  <a:gd name="T30" fmla="*/ 838 w 1736"/>
                  <a:gd name="T31" fmla="*/ 1411 h 1456"/>
                  <a:gd name="T32" fmla="*/ 892 w 1736"/>
                  <a:gd name="T33" fmla="*/ 1377 h 1456"/>
                  <a:gd name="T34" fmla="*/ 940 w 1736"/>
                  <a:gd name="T35" fmla="*/ 1423 h 1456"/>
                  <a:gd name="T36" fmla="*/ 1053 w 1736"/>
                  <a:gd name="T37" fmla="*/ 1379 h 1456"/>
                  <a:gd name="T38" fmla="*/ 1126 w 1736"/>
                  <a:gd name="T39" fmla="*/ 1406 h 1456"/>
                  <a:gd name="T40" fmla="*/ 1324 w 1736"/>
                  <a:gd name="T41" fmla="*/ 1370 h 1456"/>
                  <a:gd name="T42" fmla="*/ 1289 w 1736"/>
                  <a:gd name="T43" fmla="*/ 1308 h 1456"/>
                  <a:gd name="T44" fmla="*/ 1386 w 1736"/>
                  <a:gd name="T45" fmla="*/ 1053 h 1456"/>
                  <a:gd name="T46" fmla="*/ 1375 w 1736"/>
                  <a:gd name="T47" fmla="*/ 907 h 1456"/>
                  <a:gd name="T48" fmla="*/ 1589 w 1736"/>
                  <a:gd name="T49" fmla="*/ 844 h 1456"/>
                  <a:gd name="T50" fmla="*/ 1605 w 1736"/>
                  <a:gd name="T51" fmla="*/ 913 h 1456"/>
                  <a:gd name="T52" fmla="*/ 1662 w 1736"/>
                  <a:gd name="T53" fmla="*/ 883 h 1456"/>
                  <a:gd name="T54" fmla="*/ 1669 w 1736"/>
                  <a:gd name="T55" fmla="*/ 817 h 1456"/>
                  <a:gd name="T56" fmla="*/ 1654 w 1736"/>
                  <a:gd name="T57" fmla="*/ 757 h 1456"/>
                  <a:gd name="T58" fmla="*/ 1736 w 1736"/>
                  <a:gd name="T59" fmla="*/ 638 h 1456"/>
                  <a:gd name="T60" fmla="*/ 1468 w 1736"/>
                  <a:gd name="T61" fmla="*/ 571 h 1456"/>
                  <a:gd name="T62" fmla="*/ 1459 w 1736"/>
                  <a:gd name="T63" fmla="*/ 465 h 1456"/>
                  <a:gd name="T64" fmla="*/ 1410 w 1736"/>
                  <a:gd name="T65" fmla="*/ 404 h 1456"/>
                  <a:gd name="T66" fmla="*/ 1375 w 1736"/>
                  <a:gd name="T67" fmla="*/ 486 h 1456"/>
                  <a:gd name="T68" fmla="*/ 1227 w 1736"/>
                  <a:gd name="T69" fmla="*/ 486 h 1456"/>
                  <a:gd name="T70" fmla="*/ 1213 w 1736"/>
                  <a:gd name="T71" fmla="*/ 377 h 1456"/>
                  <a:gd name="T72" fmla="*/ 959 w 1736"/>
                  <a:gd name="T73" fmla="*/ 202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36" h="1456">
                    <a:moveTo>
                      <a:pt x="959" y="202"/>
                    </a:moveTo>
                    <a:lnTo>
                      <a:pt x="968" y="136"/>
                    </a:lnTo>
                    <a:lnTo>
                      <a:pt x="574" y="153"/>
                    </a:lnTo>
                    <a:lnTo>
                      <a:pt x="607" y="30"/>
                    </a:lnTo>
                    <a:lnTo>
                      <a:pt x="522" y="0"/>
                    </a:lnTo>
                    <a:lnTo>
                      <a:pt x="340" y="81"/>
                    </a:lnTo>
                    <a:lnTo>
                      <a:pt x="88" y="1229"/>
                    </a:lnTo>
                    <a:lnTo>
                      <a:pt x="0" y="1392"/>
                    </a:lnTo>
                    <a:lnTo>
                      <a:pt x="118" y="1446"/>
                    </a:lnTo>
                    <a:lnTo>
                      <a:pt x="370" y="1388"/>
                    </a:lnTo>
                    <a:lnTo>
                      <a:pt x="399" y="1454"/>
                    </a:lnTo>
                    <a:lnTo>
                      <a:pt x="460" y="1423"/>
                    </a:lnTo>
                    <a:lnTo>
                      <a:pt x="517" y="1456"/>
                    </a:lnTo>
                    <a:lnTo>
                      <a:pt x="555" y="1404"/>
                    </a:lnTo>
                    <a:lnTo>
                      <a:pt x="780" y="1359"/>
                    </a:lnTo>
                    <a:lnTo>
                      <a:pt x="838" y="1411"/>
                    </a:lnTo>
                    <a:lnTo>
                      <a:pt x="892" y="1377"/>
                    </a:lnTo>
                    <a:lnTo>
                      <a:pt x="940" y="1423"/>
                    </a:lnTo>
                    <a:lnTo>
                      <a:pt x="1053" y="1379"/>
                    </a:lnTo>
                    <a:lnTo>
                      <a:pt x="1126" y="1406"/>
                    </a:lnTo>
                    <a:lnTo>
                      <a:pt x="1324" y="1370"/>
                    </a:lnTo>
                    <a:lnTo>
                      <a:pt x="1289" y="1308"/>
                    </a:lnTo>
                    <a:lnTo>
                      <a:pt x="1386" y="1053"/>
                    </a:lnTo>
                    <a:lnTo>
                      <a:pt x="1375" y="907"/>
                    </a:lnTo>
                    <a:lnTo>
                      <a:pt x="1589" y="844"/>
                    </a:lnTo>
                    <a:lnTo>
                      <a:pt x="1605" y="913"/>
                    </a:lnTo>
                    <a:lnTo>
                      <a:pt x="1662" y="883"/>
                    </a:lnTo>
                    <a:lnTo>
                      <a:pt x="1669" y="817"/>
                    </a:lnTo>
                    <a:lnTo>
                      <a:pt x="1654" y="757"/>
                    </a:lnTo>
                    <a:lnTo>
                      <a:pt x="1736" y="638"/>
                    </a:lnTo>
                    <a:lnTo>
                      <a:pt x="1468" y="571"/>
                    </a:lnTo>
                    <a:lnTo>
                      <a:pt x="1459" y="465"/>
                    </a:lnTo>
                    <a:lnTo>
                      <a:pt x="1410" y="404"/>
                    </a:lnTo>
                    <a:lnTo>
                      <a:pt x="1375" y="486"/>
                    </a:lnTo>
                    <a:lnTo>
                      <a:pt x="1227" y="486"/>
                    </a:lnTo>
                    <a:lnTo>
                      <a:pt x="1213" y="377"/>
                    </a:lnTo>
                    <a:lnTo>
                      <a:pt x="959" y="202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76" name="Freeform 105">
                <a:extLst>
                  <a:ext uri="{FF2B5EF4-FFF2-40B4-BE49-F238E27FC236}">
                    <a16:creationId xmlns:a16="http://schemas.microsoft.com/office/drawing/2014/main" id="{01E6DCAF-BC8A-4694-A98E-5B90D13BD0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2" y="3518"/>
                <a:ext cx="609" cy="373"/>
              </a:xfrm>
              <a:custGeom>
                <a:avLst/>
                <a:gdLst>
                  <a:gd name="T0" fmla="*/ 1143 w 1828"/>
                  <a:gd name="T1" fmla="*/ 18 h 1120"/>
                  <a:gd name="T2" fmla="*/ 1089 w 1828"/>
                  <a:gd name="T3" fmla="*/ 52 h 1120"/>
                  <a:gd name="T4" fmla="*/ 1031 w 1828"/>
                  <a:gd name="T5" fmla="*/ 0 h 1120"/>
                  <a:gd name="T6" fmla="*/ 806 w 1828"/>
                  <a:gd name="T7" fmla="*/ 45 h 1120"/>
                  <a:gd name="T8" fmla="*/ 768 w 1828"/>
                  <a:gd name="T9" fmla="*/ 97 h 1120"/>
                  <a:gd name="T10" fmla="*/ 711 w 1828"/>
                  <a:gd name="T11" fmla="*/ 64 h 1120"/>
                  <a:gd name="T12" fmla="*/ 650 w 1828"/>
                  <a:gd name="T13" fmla="*/ 95 h 1120"/>
                  <a:gd name="T14" fmla="*/ 621 w 1828"/>
                  <a:gd name="T15" fmla="*/ 29 h 1120"/>
                  <a:gd name="T16" fmla="*/ 369 w 1828"/>
                  <a:gd name="T17" fmla="*/ 87 h 1120"/>
                  <a:gd name="T18" fmla="*/ 251 w 1828"/>
                  <a:gd name="T19" fmla="*/ 33 h 1120"/>
                  <a:gd name="T20" fmla="*/ 145 w 1828"/>
                  <a:gd name="T21" fmla="*/ 179 h 1120"/>
                  <a:gd name="T22" fmla="*/ 0 w 1828"/>
                  <a:gd name="T23" fmla="*/ 284 h 1120"/>
                  <a:gd name="T24" fmla="*/ 134 w 1828"/>
                  <a:gd name="T25" fmla="*/ 346 h 1120"/>
                  <a:gd name="T26" fmla="*/ 145 w 1828"/>
                  <a:gd name="T27" fmla="*/ 419 h 1120"/>
                  <a:gd name="T28" fmla="*/ 197 w 1828"/>
                  <a:gd name="T29" fmla="*/ 370 h 1120"/>
                  <a:gd name="T30" fmla="*/ 349 w 1828"/>
                  <a:gd name="T31" fmla="*/ 400 h 1120"/>
                  <a:gd name="T32" fmla="*/ 382 w 1828"/>
                  <a:gd name="T33" fmla="*/ 466 h 1120"/>
                  <a:gd name="T34" fmla="*/ 338 w 1828"/>
                  <a:gd name="T35" fmla="*/ 602 h 1120"/>
                  <a:gd name="T36" fmla="*/ 277 w 1828"/>
                  <a:gd name="T37" fmla="*/ 655 h 1120"/>
                  <a:gd name="T38" fmla="*/ 306 w 1828"/>
                  <a:gd name="T39" fmla="*/ 721 h 1120"/>
                  <a:gd name="T40" fmla="*/ 397 w 1828"/>
                  <a:gd name="T41" fmla="*/ 741 h 1120"/>
                  <a:gd name="T42" fmla="*/ 407 w 1828"/>
                  <a:gd name="T43" fmla="*/ 659 h 1120"/>
                  <a:gd name="T44" fmla="*/ 475 w 1828"/>
                  <a:gd name="T45" fmla="*/ 638 h 1120"/>
                  <a:gd name="T46" fmla="*/ 481 w 1828"/>
                  <a:gd name="T47" fmla="*/ 715 h 1120"/>
                  <a:gd name="T48" fmla="*/ 615 w 1828"/>
                  <a:gd name="T49" fmla="*/ 787 h 1120"/>
                  <a:gd name="T50" fmla="*/ 837 w 1828"/>
                  <a:gd name="T51" fmla="*/ 873 h 1120"/>
                  <a:gd name="T52" fmla="*/ 981 w 1828"/>
                  <a:gd name="T53" fmla="*/ 865 h 1120"/>
                  <a:gd name="T54" fmla="*/ 1041 w 1828"/>
                  <a:gd name="T55" fmla="*/ 973 h 1120"/>
                  <a:gd name="T56" fmla="*/ 1221 w 1828"/>
                  <a:gd name="T57" fmla="*/ 1120 h 1120"/>
                  <a:gd name="T58" fmla="*/ 1274 w 1828"/>
                  <a:gd name="T59" fmla="*/ 1083 h 1120"/>
                  <a:gd name="T60" fmla="*/ 1328 w 1828"/>
                  <a:gd name="T61" fmla="*/ 1116 h 1120"/>
                  <a:gd name="T62" fmla="*/ 1465 w 1828"/>
                  <a:gd name="T63" fmla="*/ 1045 h 1120"/>
                  <a:gd name="T64" fmla="*/ 1467 w 1828"/>
                  <a:gd name="T65" fmla="*/ 1048 h 1120"/>
                  <a:gd name="T66" fmla="*/ 1496 w 1828"/>
                  <a:gd name="T67" fmla="*/ 848 h 1120"/>
                  <a:gd name="T68" fmla="*/ 1533 w 1828"/>
                  <a:gd name="T69" fmla="*/ 784 h 1120"/>
                  <a:gd name="T70" fmla="*/ 1610 w 1828"/>
                  <a:gd name="T71" fmla="*/ 765 h 1120"/>
                  <a:gd name="T72" fmla="*/ 1601 w 1828"/>
                  <a:gd name="T73" fmla="*/ 698 h 1120"/>
                  <a:gd name="T74" fmla="*/ 1786 w 1828"/>
                  <a:gd name="T75" fmla="*/ 485 h 1120"/>
                  <a:gd name="T76" fmla="*/ 1767 w 1828"/>
                  <a:gd name="T77" fmla="*/ 414 h 1120"/>
                  <a:gd name="T78" fmla="*/ 1828 w 1828"/>
                  <a:gd name="T79" fmla="*/ 382 h 1120"/>
                  <a:gd name="T80" fmla="*/ 1817 w 1828"/>
                  <a:gd name="T81" fmla="*/ 215 h 1120"/>
                  <a:gd name="T82" fmla="*/ 1751 w 1828"/>
                  <a:gd name="T83" fmla="*/ 215 h 1120"/>
                  <a:gd name="T84" fmla="*/ 1784 w 1828"/>
                  <a:gd name="T85" fmla="*/ 152 h 1120"/>
                  <a:gd name="T86" fmla="*/ 1728 w 1828"/>
                  <a:gd name="T87" fmla="*/ 19 h 1120"/>
                  <a:gd name="T88" fmla="*/ 1727 w 1828"/>
                  <a:gd name="T89" fmla="*/ 18 h 1120"/>
                  <a:gd name="T90" fmla="*/ 1575 w 1828"/>
                  <a:gd name="T91" fmla="*/ 11 h 1120"/>
                  <a:gd name="T92" fmla="*/ 1377 w 1828"/>
                  <a:gd name="T93" fmla="*/ 47 h 1120"/>
                  <a:gd name="T94" fmla="*/ 1304 w 1828"/>
                  <a:gd name="T95" fmla="*/ 20 h 1120"/>
                  <a:gd name="T96" fmla="*/ 1191 w 1828"/>
                  <a:gd name="T97" fmla="*/ 64 h 1120"/>
                  <a:gd name="T98" fmla="*/ 1143 w 1828"/>
                  <a:gd name="T99" fmla="*/ 18 h 1120"/>
                  <a:gd name="T100" fmla="*/ 1672 w 1828"/>
                  <a:gd name="T101" fmla="*/ 444 h 1120"/>
                  <a:gd name="T102" fmla="*/ 1721 w 1828"/>
                  <a:gd name="T103" fmla="*/ 417 h 1120"/>
                  <a:gd name="T104" fmla="*/ 1724 w 1828"/>
                  <a:gd name="T105" fmla="*/ 481 h 1120"/>
                  <a:gd name="T106" fmla="*/ 1672 w 1828"/>
                  <a:gd name="T107" fmla="*/ 444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28" h="1120">
                    <a:moveTo>
                      <a:pt x="1143" y="18"/>
                    </a:moveTo>
                    <a:lnTo>
                      <a:pt x="1089" y="52"/>
                    </a:lnTo>
                    <a:lnTo>
                      <a:pt x="1031" y="0"/>
                    </a:lnTo>
                    <a:lnTo>
                      <a:pt x="806" y="45"/>
                    </a:lnTo>
                    <a:lnTo>
                      <a:pt x="768" y="97"/>
                    </a:lnTo>
                    <a:lnTo>
                      <a:pt x="711" y="64"/>
                    </a:lnTo>
                    <a:lnTo>
                      <a:pt x="650" y="95"/>
                    </a:lnTo>
                    <a:lnTo>
                      <a:pt x="621" y="29"/>
                    </a:lnTo>
                    <a:lnTo>
                      <a:pt x="369" y="87"/>
                    </a:lnTo>
                    <a:lnTo>
                      <a:pt x="251" y="33"/>
                    </a:lnTo>
                    <a:lnTo>
                      <a:pt x="145" y="179"/>
                    </a:lnTo>
                    <a:lnTo>
                      <a:pt x="0" y="284"/>
                    </a:lnTo>
                    <a:lnTo>
                      <a:pt x="134" y="346"/>
                    </a:lnTo>
                    <a:lnTo>
                      <a:pt x="145" y="419"/>
                    </a:lnTo>
                    <a:lnTo>
                      <a:pt x="197" y="370"/>
                    </a:lnTo>
                    <a:lnTo>
                      <a:pt x="349" y="400"/>
                    </a:lnTo>
                    <a:lnTo>
                      <a:pt x="382" y="466"/>
                    </a:lnTo>
                    <a:lnTo>
                      <a:pt x="338" y="602"/>
                    </a:lnTo>
                    <a:lnTo>
                      <a:pt x="277" y="655"/>
                    </a:lnTo>
                    <a:lnTo>
                      <a:pt x="306" y="721"/>
                    </a:lnTo>
                    <a:lnTo>
                      <a:pt x="397" y="741"/>
                    </a:lnTo>
                    <a:lnTo>
                      <a:pt x="407" y="659"/>
                    </a:lnTo>
                    <a:lnTo>
                      <a:pt x="475" y="638"/>
                    </a:lnTo>
                    <a:lnTo>
                      <a:pt x="481" y="715"/>
                    </a:lnTo>
                    <a:lnTo>
                      <a:pt x="615" y="787"/>
                    </a:lnTo>
                    <a:lnTo>
                      <a:pt x="837" y="873"/>
                    </a:lnTo>
                    <a:lnTo>
                      <a:pt x="981" y="865"/>
                    </a:lnTo>
                    <a:lnTo>
                      <a:pt x="1041" y="973"/>
                    </a:lnTo>
                    <a:lnTo>
                      <a:pt x="1221" y="1120"/>
                    </a:lnTo>
                    <a:lnTo>
                      <a:pt x="1274" y="1083"/>
                    </a:lnTo>
                    <a:lnTo>
                      <a:pt x="1328" y="1116"/>
                    </a:lnTo>
                    <a:lnTo>
                      <a:pt x="1465" y="1045"/>
                    </a:lnTo>
                    <a:lnTo>
                      <a:pt x="1467" y="1048"/>
                    </a:lnTo>
                    <a:lnTo>
                      <a:pt x="1496" y="848"/>
                    </a:lnTo>
                    <a:lnTo>
                      <a:pt x="1533" y="784"/>
                    </a:lnTo>
                    <a:lnTo>
                      <a:pt x="1610" y="765"/>
                    </a:lnTo>
                    <a:lnTo>
                      <a:pt x="1601" y="698"/>
                    </a:lnTo>
                    <a:lnTo>
                      <a:pt x="1786" y="485"/>
                    </a:lnTo>
                    <a:lnTo>
                      <a:pt x="1767" y="414"/>
                    </a:lnTo>
                    <a:lnTo>
                      <a:pt x="1828" y="382"/>
                    </a:lnTo>
                    <a:lnTo>
                      <a:pt x="1817" y="215"/>
                    </a:lnTo>
                    <a:lnTo>
                      <a:pt x="1751" y="215"/>
                    </a:lnTo>
                    <a:lnTo>
                      <a:pt x="1784" y="152"/>
                    </a:lnTo>
                    <a:lnTo>
                      <a:pt x="1728" y="19"/>
                    </a:lnTo>
                    <a:lnTo>
                      <a:pt x="1727" y="18"/>
                    </a:lnTo>
                    <a:lnTo>
                      <a:pt x="1575" y="11"/>
                    </a:lnTo>
                    <a:lnTo>
                      <a:pt x="1377" y="47"/>
                    </a:lnTo>
                    <a:lnTo>
                      <a:pt x="1304" y="20"/>
                    </a:lnTo>
                    <a:lnTo>
                      <a:pt x="1191" y="64"/>
                    </a:lnTo>
                    <a:lnTo>
                      <a:pt x="1143" y="18"/>
                    </a:lnTo>
                    <a:close/>
                    <a:moveTo>
                      <a:pt x="1672" y="444"/>
                    </a:moveTo>
                    <a:lnTo>
                      <a:pt x="1721" y="417"/>
                    </a:lnTo>
                    <a:lnTo>
                      <a:pt x="1724" y="481"/>
                    </a:lnTo>
                    <a:lnTo>
                      <a:pt x="1672" y="444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77" name="Freeform 106">
                <a:extLst>
                  <a:ext uri="{FF2B5EF4-FFF2-40B4-BE49-F238E27FC236}">
                    <a16:creationId xmlns:a16="http://schemas.microsoft.com/office/drawing/2014/main" id="{0C1D7ABC-7CC5-40B2-83C4-2D3118CDD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3850"/>
                <a:ext cx="500" cy="276"/>
              </a:xfrm>
              <a:custGeom>
                <a:avLst/>
                <a:gdLst>
                  <a:gd name="T0" fmla="*/ 275 w 1499"/>
                  <a:gd name="T1" fmla="*/ 365 h 827"/>
                  <a:gd name="T2" fmla="*/ 245 w 1499"/>
                  <a:gd name="T3" fmla="*/ 425 h 827"/>
                  <a:gd name="T4" fmla="*/ 42 w 1499"/>
                  <a:gd name="T5" fmla="*/ 487 h 827"/>
                  <a:gd name="T6" fmla="*/ 0 w 1499"/>
                  <a:gd name="T7" fmla="*/ 596 h 827"/>
                  <a:gd name="T8" fmla="*/ 200 w 1499"/>
                  <a:gd name="T9" fmla="*/ 657 h 827"/>
                  <a:gd name="T10" fmla="*/ 254 w 1499"/>
                  <a:gd name="T11" fmla="*/ 787 h 827"/>
                  <a:gd name="T12" fmla="*/ 329 w 1499"/>
                  <a:gd name="T13" fmla="*/ 791 h 827"/>
                  <a:gd name="T14" fmla="*/ 431 w 1499"/>
                  <a:gd name="T15" fmla="*/ 699 h 827"/>
                  <a:gd name="T16" fmla="*/ 503 w 1499"/>
                  <a:gd name="T17" fmla="*/ 696 h 827"/>
                  <a:gd name="T18" fmla="*/ 721 w 1499"/>
                  <a:gd name="T19" fmla="*/ 744 h 827"/>
                  <a:gd name="T20" fmla="*/ 826 w 1499"/>
                  <a:gd name="T21" fmla="*/ 827 h 827"/>
                  <a:gd name="T22" fmla="*/ 970 w 1499"/>
                  <a:gd name="T23" fmla="*/ 815 h 827"/>
                  <a:gd name="T24" fmla="*/ 970 w 1499"/>
                  <a:gd name="T25" fmla="*/ 749 h 827"/>
                  <a:gd name="T26" fmla="*/ 1156 w 1499"/>
                  <a:gd name="T27" fmla="*/ 651 h 827"/>
                  <a:gd name="T28" fmla="*/ 1301 w 1499"/>
                  <a:gd name="T29" fmla="*/ 626 h 827"/>
                  <a:gd name="T30" fmla="*/ 1499 w 1499"/>
                  <a:gd name="T31" fmla="*/ 679 h 827"/>
                  <a:gd name="T32" fmla="*/ 1366 w 1499"/>
                  <a:gd name="T33" fmla="*/ 513 h 827"/>
                  <a:gd name="T34" fmla="*/ 1356 w 1499"/>
                  <a:gd name="T35" fmla="*/ 110 h 827"/>
                  <a:gd name="T36" fmla="*/ 1174 w 1499"/>
                  <a:gd name="T37" fmla="*/ 0 h 827"/>
                  <a:gd name="T38" fmla="*/ 984 w 1499"/>
                  <a:gd name="T39" fmla="*/ 124 h 827"/>
                  <a:gd name="T40" fmla="*/ 671 w 1499"/>
                  <a:gd name="T41" fmla="*/ 101 h 827"/>
                  <a:gd name="T42" fmla="*/ 610 w 1499"/>
                  <a:gd name="T43" fmla="*/ 133 h 827"/>
                  <a:gd name="T44" fmla="*/ 642 w 1499"/>
                  <a:gd name="T45" fmla="*/ 271 h 827"/>
                  <a:gd name="T46" fmla="*/ 445 w 1499"/>
                  <a:gd name="T47" fmla="*/ 362 h 827"/>
                  <a:gd name="T48" fmla="*/ 275 w 1499"/>
                  <a:gd name="T49" fmla="*/ 36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9" h="827">
                    <a:moveTo>
                      <a:pt x="275" y="365"/>
                    </a:moveTo>
                    <a:lnTo>
                      <a:pt x="245" y="425"/>
                    </a:lnTo>
                    <a:lnTo>
                      <a:pt x="42" y="487"/>
                    </a:lnTo>
                    <a:lnTo>
                      <a:pt x="0" y="596"/>
                    </a:lnTo>
                    <a:lnTo>
                      <a:pt x="200" y="657"/>
                    </a:lnTo>
                    <a:lnTo>
                      <a:pt x="254" y="787"/>
                    </a:lnTo>
                    <a:lnTo>
                      <a:pt x="329" y="791"/>
                    </a:lnTo>
                    <a:lnTo>
                      <a:pt x="431" y="699"/>
                    </a:lnTo>
                    <a:lnTo>
                      <a:pt x="503" y="696"/>
                    </a:lnTo>
                    <a:lnTo>
                      <a:pt x="721" y="744"/>
                    </a:lnTo>
                    <a:lnTo>
                      <a:pt x="826" y="827"/>
                    </a:lnTo>
                    <a:lnTo>
                      <a:pt x="970" y="815"/>
                    </a:lnTo>
                    <a:lnTo>
                      <a:pt x="970" y="749"/>
                    </a:lnTo>
                    <a:lnTo>
                      <a:pt x="1156" y="651"/>
                    </a:lnTo>
                    <a:lnTo>
                      <a:pt x="1301" y="626"/>
                    </a:lnTo>
                    <a:lnTo>
                      <a:pt x="1499" y="679"/>
                    </a:lnTo>
                    <a:lnTo>
                      <a:pt x="1366" y="513"/>
                    </a:lnTo>
                    <a:lnTo>
                      <a:pt x="1356" y="110"/>
                    </a:lnTo>
                    <a:lnTo>
                      <a:pt x="1174" y="0"/>
                    </a:lnTo>
                    <a:lnTo>
                      <a:pt x="984" y="124"/>
                    </a:lnTo>
                    <a:lnTo>
                      <a:pt x="671" y="101"/>
                    </a:lnTo>
                    <a:lnTo>
                      <a:pt x="610" y="133"/>
                    </a:lnTo>
                    <a:lnTo>
                      <a:pt x="642" y="271"/>
                    </a:lnTo>
                    <a:lnTo>
                      <a:pt x="445" y="362"/>
                    </a:lnTo>
                    <a:lnTo>
                      <a:pt x="275" y="365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78" name="Freeform 107">
                <a:extLst>
                  <a:ext uri="{FF2B5EF4-FFF2-40B4-BE49-F238E27FC236}">
                    <a16:creationId xmlns:a16="http://schemas.microsoft.com/office/drawing/2014/main" id="{2905B2A3-3ED1-4902-ACF2-AA435848C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2" y="3127"/>
                <a:ext cx="357" cy="410"/>
              </a:xfrm>
              <a:custGeom>
                <a:avLst/>
                <a:gdLst>
                  <a:gd name="T0" fmla="*/ 1022 w 1069"/>
                  <a:gd name="T1" fmla="*/ 434 h 1232"/>
                  <a:gd name="T2" fmla="*/ 1069 w 1069"/>
                  <a:gd name="T3" fmla="*/ 333 h 1232"/>
                  <a:gd name="T4" fmla="*/ 977 w 1069"/>
                  <a:gd name="T5" fmla="*/ 213 h 1232"/>
                  <a:gd name="T6" fmla="*/ 704 w 1069"/>
                  <a:gd name="T7" fmla="*/ 310 h 1232"/>
                  <a:gd name="T8" fmla="*/ 493 w 1069"/>
                  <a:gd name="T9" fmla="*/ 198 h 1232"/>
                  <a:gd name="T10" fmla="*/ 349 w 1069"/>
                  <a:gd name="T11" fmla="*/ 169 h 1232"/>
                  <a:gd name="T12" fmla="*/ 207 w 1069"/>
                  <a:gd name="T13" fmla="*/ 0 h 1232"/>
                  <a:gd name="T14" fmla="*/ 67 w 1069"/>
                  <a:gd name="T15" fmla="*/ 157 h 1232"/>
                  <a:gd name="T16" fmla="*/ 21 w 1069"/>
                  <a:gd name="T17" fmla="*/ 280 h 1232"/>
                  <a:gd name="T18" fmla="*/ 120 w 1069"/>
                  <a:gd name="T19" fmla="*/ 475 h 1232"/>
                  <a:gd name="T20" fmla="*/ 281 w 1069"/>
                  <a:gd name="T21" fmla="*/ 653 h 1232"/>
                  <a:gd name="T22" fmla="*/ 160 w 1069"/>
                  <a:gd name="T23" fmla="*/ 639 h 1232"/>
                  <a:gd name="T24" fmla="*/ 40 w 1069"/>
                  <a:gd name="T25" fmla="*/ 726 h 1232"/>
                  <a:gd name="T26" fmla="*/ 69 w 1069"/>
                  <a:gd name="T27" fmla="*/ 785 h 1232"/>
                  <a:gd name="T28" fmla="*/ 0 w 1069"/>
                  <a:gd name="T29" fmla="*/ 819 h 1232"/>
                  <a:gd name="T30" fmla="*/ 125 w 1069"/>
                  <a:gd name="T31" fmla="*/ 884 h 1232"/>
                  <a:gd name="T32" fmla="*/ 166 w 1069"/>
                  <a:gd name="T33" fmla="*/ 1013 h 1232"/>
                  <a:gd name="T34" fmla="*/ 293 w 1069"/>
                  <a:gd name="T35" fmla="*/ 1073 h 1232"/>
                  <a:gd name="T36" fmla="*/ 276 w 1069"/>
                  <a:gd name="T37" fmla="*/ 1139 h 1232"/>
                  <a:gd name="T38" fmla="*/ 326 w 1069"/>
                  <a:gd name="T39" fmla="*/ 1232 h 1232"/>
                  <a:gd name="T40" fmla="*/ 380 w 1069"/>
                  <a:gd name="T41" fmla="*/ 1136 h 1232"/>
                  <a:gd name="T42" fmla="*/ 512 w 1069"/>
                  <a:gd name="T43" fmla="*/ 1074 h 1232"/>
                  <a:gd name="T44" fmla="*/ 537 w 1069"/>
                  <a:gd name="T45" fmla="*/ 978 h 1232"/>
                  <a:gd name="T46" fmla="*/ 868 w 1069"/>
                  <a:gd name="T47" fmla="*/ 798 h 1232"/>
                  <a:gd name="T48" fmla="*/ 880 w 1069"/>
                  <a:gd name="T49" fmla="*/ 632 h 1232"/>
                  <a:gd name="T50" fmla="*/ 1022 w 1069"/>
                  <a:gd name="T51" fmla="*/ 434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69" h="1232">
                    <a:moveTo>
                      <a:pt x="1022" y="434"/>
                    </a:moveTo>
                    <a:lnTo>
                      <a:pt x="1069" y="333"/>
                    </a:lnTo>
                    <a:lnTo>
                      <a:pt x="977" y="213"/>
                    </a:lnTo>
                    <a:lnTo>
                      <a:pt x="704" y="310"/>
                    </a:lnTo>
                    <a:lnTo>
                      <a:pt x="493" y="198"/>
                    </a:lnTo>
                    <a:lnTo>
                      <a:pt x="349" y="169"/>
                    </a:lnTo>
                    <a:lnTo>
                      <a:pt x="207" y="0"/>
                    </a:lnTo>
                    <a:lnTo>
                      <a:pt x="67" y="157"/>
                    </a:lnTo>
                    <a:lnTo>
                      <a:pt x="21" y="280"/>
                    </a:lnTo>
                    <a:lnTo>
                      <a:pt x="120" y="475"/>
                    </a:lnTo>
                    <a:lnTo>
                      <a:pt x="281" y="653"/>
                    </a:lnTo>
                    <a:lnTo>
                      <a:pt x="160" y="639"/>
                    </a:lnTo>
                    <a:lnTo>
                      <a:pt x="40" y="726"/>
                    </a:lnTo>
                    <a:lnTo>
                      <a:pt x="69" y="785"/>
                    </a:lnTo>
                    <a:lnTo>
                      <a:pt x="0" y="819"/>
                    </a:lnTo>
                    <a:lnTo>
                      <a:pt x="125" y="884"/>
                    </a:lnTo>
                    <a:lnTo>
                      <a:pt x="166" y="1013"/>
                    </a:lnTo>
                    <a:lnTo>
                      <a:pt x="293" y="1073"/>
                    </a:lnTo>
                    <a:lnTo>
                      <a:pt x="276" y="1139"/>
                    </a:lnTo>
                    <a:lnTo>
                      <a:pt x="326" y="1232"/>
                    </a:lnTo>
                    <a:lnTo>
                      <a:pt x="380" y="1136"/>
                    </a:lnTo>
                    <a:lnTo>
                      <a:pt x="512" y="1074"/>
                    </a:lnTo>
                    <a:lnTo>
                      <a:pt x="537" y="978"/>
                    </a:lnTo>
                    <a:lnTo>
                      <a:pt x="868" y="798"/>
                    </a:lnTo>
                    <a:lnTo>
                      <a:pt x="880" y="632"/>
                    </a:lnTo>
                    <a:lnTo>
                      <a:pt x="1022" y="434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79" name="Freeform 108">
                <a:extLst>
                  <a:ext uri="{FF2B5EF4-FFF2-40B4-BE49-F238E27FC236}">
                    <a16:creationId xmlns:a16="http://schemas.microsoft.com/office/drawing/2014/main" id="{95625C15-399F-42C7-B097-9D9F6F6CD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2987"/>
                <a:ext cx="488" cy="480"/>
              </a:xfrm>
              <a:custGeom>
                <a:avLst/>
                <a:gdLst>
                  <a:gd name="T0" fmla="*/ 1392 w 1465"/>
                  <a:gd name="T1" fmla="*/ 136 h 1440"/>
                  <a:gd name="T2" fmla="*/ 1423 w 1465"/>
                  <a:gd name="T3" fmla="*/ 0 h 1440"/>
                  <a:gd name="T4" fmla="*/ 1285 w 1465"/>
                  <a:gd name="T5" fmla="*/ 76 h 1440"/>
                  <a:gd name="T6" fmla="*/ 1077 w 1465"/>
                  <a:gd name="T7" fmla="*/ 310 h 1440"/>
                  <a:gd name="T8" fmla="*/ 822 w 1465"/>
                  <a:gd name="T9" fmla="*/ 233 h 1440"/>
                  <a:gd name="T10" fmla="*/ 736 w 1465"/>
                  <a:gd name="T11" fmla="*/ 330 h 1440"/>
                  <a:gd name="T12" fmla="*/ 720 w 1465"/>
                  <a:gd name="T13" fmla="*/ 417 h 1440"/>
                  <a:gd name="T14" fmla="*/ 639 w 1465"/>
                  <a:gd name="T15" fmla="*/ 312 h 1440"/>
                  <a:gd name="T16" fmla="*/ 563 w 1465"/>
                  <a:gd name="T17" fmla="*/ 331 h 1440"/>
                  <a:gd name="T18" fmla="*/ 442 w 1465"/>
                  <a:gd name="T19" fmla="*/ 421 h 1440"/>
                  <a:gd name="T20" fmla="*/ 409 w 1465"/>
                  <a:gd name="T21" fmla="*/ 620 h 1440"/>
                  <a:gd name="T22" fmla="*/ 320 w 1465"/>
                  <a:gd name="T23" fmla="*/ 594 h 1440"/>
                  <a:gd name="T24" fmla="*/ 398 w 1465"/>
                  <a:gd name="T25" fmla="*/ 706 h 1440"/>
                  <a:gd name="T26" fmla="*/ 312 w 1465"/>
                  <a:gd name="T27" fmla="*/ 683 h 1440"/>
                  <a:gd name="T28" fmla="*/ 175 w 1465"/>
                  <a:gd name="T29" fmla="*/ 715 h 1440"/>
                  <a:gd name="T30" fmla="*/ 152 w 1465"/>
                  <a:gd name="T31" fmla="*/ 721 h 1440"/>
                  <a:gd name="T32" fmla="*/ 98 w 1465"/>
                  <a:gd name="T33" fmla="*/ 722 h 1440"/>
                  <a:gd name="T34" fmla="*/ 0 w 1465"/>
                  <a:gd name="T35" fmla="*/ 832 h 1440"/>
                  <a:gd name="T36" fmla="*/ 49 w 1465"/>
                  <a:gd name="T37" fmla="*/ 958 h 1440"/>
                  <a:gd name="T38" fmla="*/ 22 w 1465"/>
                  <a:gd name="T39" fmla="*/ 1027 h 1440"/>
                  <a:gd name="T40" fmla="*/ 107 w 1465"/>
                  <a:gd name="T41" fmla="*/ 1146 h 1440"/>
                  <a:gd name="T42" fmla="*/ 68 w 1465"/>
                  <a:gd name="T43" fmla="*/ 1203 h 1440"/>
                  <a:gd name="T44" fmla="*/ 147 w 1465"/>
                  <a:gd name="T45" fmla="*/ 1227 h 1440"/>
                  <a:gd name="T46" fmla="*/ 287 w 1465"/>
                  <a:gd name="T47" fmla="*/ 1365 h 1440"/>
                  <a:gd name="T48" fmla="*/ 408 w 1465"/>
                  <a:gd name="T49" fmla="*/ 1370 h 1440"/>
                  <a:gd name="T50" fmla="*/ 471 w 1465"/>
                  <a:gd name="T51" fmla="*/ 1330 h 1440"/>
                  <a:gd name="T52" fmla="*/ 562 w 1465"/>
                  <a:gd name="T53" fmla="*/ 1440 h 1440"/>
                  <a:gd name="T54" fmla="*/ 796 w 1465"/>
                  <a:gd name="T55" fmla="*/ 1245 h 1440"/>
                  <a:gd name="T56" fmla="*/ 930 w 1465"/>
                  <a:gd name="T57" fmla="*/ 1327 h 1440"/>
                  <a:gd name="T58" fmla="*/ 959 w 1465"/>
                  <a:gd name="T59" fmla="*/ 1247 h 1440"/>
                  <a:gd name="T60" fmla="*/ 1184 w 1465"/>
                  <a:gd name="T61" fmla="*/ 1238 h 1440"/>
                  <a:gd name="T62" fmla="*/ 1253 w 1465"/>
                  <a:gd name="T63" fmla="*/ 1204 h 1440"/>
                  <a:gd name="T64" fmla="*/ 1224 w 1465"/>
                  <a:gd name="T65" fmla="*/ 1145 h 1440"/>
                  <a:gd name="T66" fmla="*/ 1344 w 1465"/>
                  <a:gd name="T67" fmla="*/ 1058 h 1440"/>
                  <a:gd name="T68" fmla="*/ 1465 w 1465"/>
                  <a:gd name="T69" fmla="*/ 1072 h 1440"/>
                  <a:gd name="T70" fmla="*/ 1304 w 1465"/>
                  <a:gd name="T71" fmla="*/ 894 h 1440"/>
                  <a:gd name="T72" fmla="*/ 1205 w 1465"/>
                  <a:gd name="T73" fmla="*/ 699 h 1440"/>
                  <a:gd name="T74" fmla="*/ 1251 w 1465"/>
                  <a:gd name="T75" fmla="*/ 576 h 1440"/>
                  <a:gd name="T76" fmla="*/ 1391 w 1465"/>
                  <a:gd name="T77" fmla="*/ 419 h 1440"/>
                  <a:gd name="T78" fmla="*/ 1388 w 1465"/>
                  <a:gd name="T79" fmla="*/ 415 h 1440"/>
                  <a:gd name="T80" fmla="*/ 1431 w 1465"/>
                  <a:gd name="T81" fmla="*/ 302 h 1440"/>
                  <a:gd name="T82" fmla="*/ 1342 w 1465"/>
                  <a:gd name="T83" fmla="*/ 177 h 1440"/>
                  <a:gd name="T84" fmla="*/ 1392 w 1465"/>
                  <a:gd name="T85" fmla="*/ 136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65" h="1440">
                    <a:moveTo>
                      <a:pt x="1392" y="136"/>
                    </a:moveTo>
                    <a:lnTo>
                      <a:pt x="1423" y="0"/>
                    </a:lnTo>
                    <a:lnTo>
                      <a:pt x="1285" y="76"/>
                    </a:lnTo>
                    <a:lnTo>
                      <a:pt x="1077" y="310"/>
                    </a:lnTo>
                    <a:lnTo>
                      <a:pt x="822" y="233"/>
                    </a:lnTo>
                    <a:lnTo>
                      <a:pt x="736" y="330"/>
                    </a:lnTo>
                    <a:lnTo>
                      <a:pt x="720" y="417"/>
                    </a:lnTo>
                    <a:lnTo>
                      <a:pt x="639" y="312"/>
                    </a:lnTo>
                    <a:lnTo>
                      <a:pt x="563" y="331"/>
                    </a:lnTo>
                    <a:lnTo>
                      <a:pt x="442" y="421"/>
                    </a:lnTo>
                    <a:lnTo>
                      <a:pt x="409" y="620"/>
                    </a:lnTo>
                    <a:lnTo>
                      <a:pt x="320" y="594"/>
                    </a:lnTo>
                    <a:lnTo>
                      <a:pt x="398" y="706"/>
                    </a:lnTo>
                    <a:lnTo>
                      <a:pt x="312" y="683"/>
                    </a:lnTo>
                    <a:lnTo>
                      <a:pt x="175" y="715"/>
                    </a:lnTo>
                    <a:lnTo>
                      <a:pt x="152" y="721"/>
                    </a:lnTo>
                    <a:lnTo>
                      <a:pt x="98" y="722"/>
                    </a:lnTo>
                    <a:lnTo>
                      <a:pt x="0" y="832"/>
                    </a:lnTo>
                    <a:lnTo>
                      <a:pt x="49" y="958"/>
                    </a:lnTo>
                    <a:lnTo>
                      <a:pt x="22" y="1027"/>
                    </a:lnTo>
                    <a:lnTo>
                      <a:pt x="107" y="1146"/>
                    </a:lnTo>
                    <a:lnTo>
                      <a:pt x="68" y="1203"/>
                    </a:lnTo>
                    <a:lnTo>
                      <a:pt x="147" y="1227"/>
                    </a:lnTo>
                    <a:lnTo>
                      <a:pt x="287" y="1365"/>
                    </a:lnTo>
                    <a:lnTo>
                      <a:pt x="408" y="1370"/>
                    </a:lnTo>
                    <a:lnTo>
                      <a:pt x="471" y="1330"/>
                    </a:lnTo>
                    <a:lnTo>
                      <a:pt x="562" y="1440"/>
                    </a:lnTo>
                    <a:lnTo>
                      <a:pt x="796" y="1245"/>
                    </a:lnTo>
                    <a:lnTo>
                      <a:pt x="930" y="1327"/>
                    </a:lnTo>
                    <a:lnTo>
                      <a:pt x="959" y="1247"/>
                    </a:lnTo>
                    <a:lnTo>
                      <a:pt x="1184" y="1238"/>
                    </a:lnTo>
                    <a:lnTo>
                      <a:pt x="1253" y="1204"/>
                    </a:lnTo>
                    <a:lnTo>
                      <a:pt x="1224" y="1145"/>
                    </a:lnTo>
                    <a:lnTo>
                      <a:pt x="1344" y="1058"/>
                    </a:lnTo>
                    <a:lnTo>
                      <a:pt x="1465" y="1072"/>
                    </a:lnTo>
                    <a:lnTo>
                      <a:pt x="1304" y="894"/>
                    </a:lnTo>
                    <a:lnTo>
                      <a:pt x="1205" y="699"/>
                    </a:lnTo>
                    <a:lnTo>
                      <a:pt x="1251" y="576"/>
                    </a:lnTo>
                    <a:lnTo>
                      <a:pt x="1391" y="419"/>
                    </a:lnTo>
                    <a:lnTo>
                      <a:pt x="1388" y="415"/>
                    </a:lnTo>
                    <a:lnTo>
                      <a:pt x="1431" y="302"/>
                    </a:lnTo>
                    <a:lnTo>
                      <a:pt x="1342" y="177"/>
                    </a:lnTo>
                    <a:lnTo>
                      <a:pt x="1392" y="136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80" name="Freeform 109">
                <a:extLst>
                  <a:ext uri="{FF2B5EF4-FFF2-40B4-BE49-F238E27FC236}">
                    <a16:creationId xmlns:a16="http://schemas.microsoft.com/office/drawing/2014/main" id="{CD43F621-5854-40FA-9378-1B7CA9BD7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3400"/>
                <a:ext cx="434" cy="366"/>
              </a:xfrm>
              <a:custGeom>
                <a:avLst/>
                <a:gdLst>
                  <a:gd name="T0" fmla="*/ 752 w 1303"/>
                  <a:gd name="T1" fmla="*/ 9 h 1100"/>
                  <a:gd name="T2" fmla="*/ 723 w 1303"/>
                  <a:gd name="T3" fmla="*/ 89 h 1100"/>
                  <a:gd name="T4" fmla="*/ 589 w 1303"/>
                  <a:gd name="T5" fmla="*/ 7 h 1100"/>
                  <a:gd name="T6" fmla="*/ 355 w 1303"/>
                  <a:gd name="T7" fmla="*/ 202 h 1100"/>
                  <a:gd name="T8" fmla="*/ 264 w 1303"/>
                  <a:gd name="T9" fmla="*/ 92 h 1100"/>
                  <a:gd name="T10" fmla="*/ 201 w 1303"/>
                  <a:gd name="T11" fmla="*/ 132 h 1100"/>
                  <a:gd name="T12" fmla="*/ 80 w 1303"/>
                  <a:gd name="T13" fmla="*/ 127 h 1100"/>
                  <a:gd name="T14" fmla="*/ 77 w 1303"/>
                  <a:gd name="T15" fmla="*/ 136 h 1100"/>
                  <a:gd name="T16" fmla="*/ 122 w 1303"/>
                  <a:gd name="T17" fmla="*/ 224 h 1100"/>
                  <a:gd name="T18" fmla="*/ 46 w 1303"/>
                  <a:gd name="T19" fmla="*/ 243 h 1100"/>
                  <a:gd name="T20" fmla="*/ 0 w 1303"/>
                  <a:gd name="T21" fmla="*/ 365 h 1100"/>
                  <a:gd name="T22" fmla="*/ 128 w 1303"/>
                  <a:gd name="T23" fmla="*/ 573 h 1100"/>
                  <a:gd name="T24" fmla="*/ 63 w 1303"/>
                  <a:gd name="T25" fmla="*/ 584 h 1100"/>
                  <a:gd name="T26" fmla="*/ 38 w 1303"/>
                  <a:gd name="T27" fmla="*/ 645 h 1100"/>
                  <a:gd name="T28" fmla="*/ 90 w 1303"/>
                  <a:gd name="T29" fmla="*/ 789 h 1100"/>
                  <a:gd name="T30" fmla="*/ 32 w 1303"/>
                  <a:gd name="T31" fmla="*/ 834 h 1100"/>
                  <a:gd name="T32" fmla="*/ 23 w 1303"/>
                  <a:gd name="T33" fmla="*/ 911 h 1100"/>
                  <a:gd name="T34" fmla="*/ 163 w 1303"/>
                  <a:gd name="T35" fmla="*/ 992 h 1100"/>
                  <a:gd name="T36" fmla="*/ 156 w 1303"/>
                  <a:gd name="T37" fmla="*/ 1057 h 1100"/>
                  <a:gd name="T38" fmla="*/ 361 w 1303"/>
                  <a:gd name="T39" fmla="*/ 997 h 1100"/>
                  <a:gd name="T40" fmla="*/ 498 w 1303"/>
                  <a:gd name="T41" fmla="*/ 1034 h 1100"/>
                  <a:gd name="T42" fmla="*/ 524 w 1303"/>
                  <a:gd name="T43" fmla="*/ 1100 h 1100"/>
                  <a:gd name="T44" fmla="*/ 571 w 1303"/>
                  <a:gd name="T45" fmla="*/ 972 h 1100"/>
                  <a:gd name="T46" fmla="*/ 742 w 1303"/>
                  <a:gd name="T47" fmla="*/ 1001 h 1100"/>
                  <a:gd name="T48" fmla="*/ 743 w 1303"/>
                  <a:gd name="T49" fmla="*/ 935 h 1100"/>
                  <a:gd name="T50" fmla="*/ 873 w 1303"/>
                  <a:gd name="T51" fmla="*/ 907 h 1100"/>
                  <a:gd name="T52" fmla="*/ 935 w 1303"/>
                  <a:gd name="T53" fmla="*/ 851 h 1100"/>
                  <a:gd name="T54" fmla="*/ 1022 w 1303"/>
                  <a:gd name="T55" fmla="*/ 857 h 1100"/>
                  <a:gd name="T56" fmla="*/ 1073 w 1303"/>
                  <a:gd name="T57" fmla="*/ 735 h 1100"/>
                  <a:gd name="T58" fmla="*/ 992 w 1303"/>
                  <a:gd name="T59" fmla="*/ 696 h 1100"/>
                  <a:gd name="T60" fmla="*/ 1132 w 1303"/>
                  <a:gd name="T61" fmla="*/ 510 h 1100"/>
                  <a:gd name="T62" fmla="*/ 1258 w 1303"/>
                  <a:gd name="T63" fmla="*/ 493 h 1100"/>
                  <a:gd name="T64" fmla="*/ 1303 w 1303"/>
                  <a:gd name="T65" fmla="*/ 413 h 1100"/>
                  <a:gd name="T66" fmla="*/ 1253 w 1303"/>
                  <a:gd name="T67" fmla="*/ 320 h 1100"/>
                  <a:gd name="T68" fmla="*/ 1270 w 1303"/>
                  <a:gd name="T69" fmla="*/ 254 h 1100"/>
                  <a:gd name="T70" fmla="*/ 1143 w 1303"/>
                  <a:gd name="T71" fmla="*/ 194 h 1100"/>
                  <a:gd name="T72" fmla="*/ 1102 w 1303"/>
                  <a:gd name="T73" fmla="*/ 65 h 1100"/>
                  <a:gd name="T74" fmla="*/ 977 w 1303"/>
                  <a:gd name="T75" fmla="*/ 0 h 1100"/>
                  <a:gd name="T76" fmla="*/ 752 w 1303"/>
                  <a:gd name="T77" fmla="*/ 9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03" h="1100">
                    <a:moveTo>
                      <a:pt x="752" y="9"/>
                    </a:moveTo>
                    <a:lnTo>
                      <a:pt x="723" y="89"/>
                    </a:lnTo>
                    <a:lnTo>
                      <a:pt x="589" y="7"/>
                    </a:lnTo>
                    <a:lnTo>
                      <a:pt x="355" y="202"/>
                    </a:lnTo>
                    <a:lnTo>
                      <a:pt x="264" y="92"/>
                    </a:lnTo>
                    <a:lnTo>
                      <a:pt x="201" y="132"/>
                    </a:lnTo>
                    <a:lnTo>
                      <a:pt x="80" y="127"/>
                    </a:lnTo>
                    <a:lnTo>
                      <a:pt x="77" y="136"/>
                    </a:lnTo>
                    <a:lnTo>
                      <a:pt x="122" y="224"/>
                    </a:lnTo>
                    <a:lnTo>
                      <a:pt x="46" y="243"/>
                    </a:lnTo>
                    <a:lnTo>
                      <a:pt x="0" y="365"/>
                    </a:lnTo>
                    <a:lnTo>
                      <a:pt x="128" y="573"/>
                    </a:lnTo>
                    <a:lnTo>
                      <a:pt x="63" y="584"/>
                    </a:lnTo>
                    <a:lnTo>
                      <a:pt x="38" y="645"/>
                    </a:lnTo>
                    <a:lnTo>
                      <a:pt x="90" y="789"/>
                    </a:lnTo>
                    <a:lnTo>
                      <a:pt x="32" y="834"/>
                    </a:lnTo>
                    <a:lnTo>
                      <a:pt x="23" y="911"/>
                    </a:lnTo>
                    <a:lnTo>
                      <a:pt x="163" y="992"/>
                    </a:lnTo>
                    <a:lnTo>
                      <a:pt x="156" y="1057"/>
                    </a:lnTo>
                    <a:lnTo>
                      <a:pt x="361" y="997"/>
                    </a:lnTo>
                    <a:lnTo>
                      <a:pt x="498" y="1034"/>
                    </a:lnTo>
                    <a:lnTo>
                      <a:pt x="524" y="1100"/>
                    </a:lnTo>
                    <a:lnTo>
                      <a:pt x="571" y="972"/>
                    </a:lnTo>
                    <a:lnTo>
                      <a:pt x="742" y="1001"/>
                    </a:lnTo>
                    <a:lnTo>
                      <a:pt x="743" y="935"/>
                    </a:lnTo>
                    <a:lnTo>
                      <a:pt x="873" y="907"/>
                    </a:lnTo>
                    <a:lnTo>
                      <a:pt x="935" y="851"/>
                    </a:lnTo>
                    <a:lnTo>
                      <a:pt x="1022" y="857"/>
                    </a:lnTo>
                    <a:lnTo>
                      <a:pt x="1073" y="735"/>
                    </a:lnTo>
                    <a:lnTo>
                      <a:pt x="992" y="696"/>
                    </a:lnTo>
                    <a:lnTo>
                      <a:pt x="1132" y="510"/>
                    </a:lnTo>
                    <a:lnTo>
                      <a:pt x="1258" y="493"/>
                    </a:lnTo>
                    <a:lnTo>
                      <a:pt x="1303" y="413"/>
                    </a:lnTo>
                    <a:lnTo>
                      <a:pt x="1253" y="320"/>
                    </a:lnTo>
                    <a:lnTo>
                      <a:pt x="1270" y="254"/>
                    </a:lnTo>
                    <a:lnTo>
                      <a:pt x="1143" y="194"/>
                    </a:lnTo>
                    <a:lnTo>
                      <a:pt x="1102" y="65"/>
                    </a:lnTo>
                    <a:lnTo>
                      <a:pt x="977" y="0"/>
                    </a:lnTo>
                    <a:lnTo>
                      <a:pt x="752" y="9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81" name="Freeform 110">
                <a:extLst>
                  <a:ext uri="{FF2B5EF4-FFF2-40B4-BE49-F238E27FC236}">
                    <a16:creationId xmlns:a16="http://schemas.microsoft.com/office/drawing/2014/main" id="{219B6AE5-5FD7-43D0-BB9A-4DAF6AD00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3173"/>
                <a:ext cx="387" cy="306"/>
              </a:xfrm>
              <a:custGeom>
                <a:avLst/>
                <a:gdLst>
                  <a:gd name="T0" fmla="*/ 1159 w 1163"/>
                  <a:gd name="T1" fmla="*/ 816 h 918"/>
                  <a:gd name="T2" fmla="*/ 1160 w 1163"/>
                  <a:gd name="T3" fmla="*/ 817 h 918"/>
                  <a:gd name="T4" fmla="*/ 1163 w 1163"/>
                  <a:gd name="T5" fmla="*/ 808 h 918"/>
                  <a:gd name="T6" fmla="*/ 1023 w 1163"/>
                  <a:gd name="T7" fmla="*/ 670 h 918"/>
                  <a:gd name="T8" fmla="*/ 944 w 1163"/>
                  <a:gd name="T9" fmla="*/ 646 h 918"/>
                  <a:gd name="T10" fmla="*/ 983 w 1163"/>
                  <a:gd name="T11" fmla="*/ 589 h 918"/>
                  <a:gd name="T12" fmla="*/ 898 w 1163"/>
                  <a:gd name="T13" fmla="*/ 470 h 918"/>
                  <a:gd name="T14" fmla="*/ 925 w 1163"/>
                  <a:gd name="T15" fmla="*/ 401 h 918"/>
                  <a:gd name="T16" fmla="*/ 876 w 1163"/>
                  <a:gd name="T17" fmla="*/ 275 h 918"/>
                  <a:gd name="T18" fmla="*/ 756 w 1163"/>
                  <a:gd name="T19" fmla="*/ 223 h 918"/>
                  <a:gd name="T20" fmla="*/ 754 w 1163"/>
                  <a:gd name="T21" fmla="*/ 157 h 918"/>
                  <a:gd name="T22" fmla="*/ 539 w 1163"/>
                  <a:gd name="T23" fmla="*/ 139 h 918"/>
                  <a:gd name="T24" fmla="*/ 528 w 1163"/>
                  <a:gd name="T25" fmla="*/ 6 h 918"/>
                  <a:gd name="T26" fmla="*/ 470 w 1163"/>
                  <a:gd name="T27" fmla="*/ 56 h 918"/>
                  <a:gd name="T28" fmla="*/ 415 w 1163"/>
                  <a:gd name="T29" fmla="*/ 24 h 918"/>
                  <a:gd name="T30" fmla="*/ 215 w 1163"/>
                  <a:gd name="T31" fmla="*/ 114 h 918"/>
                  <a:gd name="T32" fmla="*/ 135 w 1163"/>
                  <a:gd name="T33" fmla="*/ 16 h 918"/>
                  <a:gd name="T34" fmla="*/ 0 w 1163"/>
                  <a:gd name="T35" fmla="*/ 0 h 918"/>
                  <a:gd name="T36" fmla="*/ 2 w 1163"/>
                  <a:gd name="T37" fmla="*/ 85 h 918"/>
                  <a:gd name="T38" fmla="*/ 62 w 1163"/>
                  <a:gd name="T39" fmla="*/ 187 h 918"/>
                  <a:gd name="T40" fmla="*/ 66 w 1163"/>
                  <a:gd name="T41" fmla="*/ 313 h 918"/>
                  <a:gd name="T42" fmla="*/ 212 w 1163"/>
                  <a:gd name="T43" fmla="*/ 460 h 918"/>
                  <a:gd name="T44" fmla="*/ 108 w 1163"/>
                  <a:gd name="T45" fmla="*/ 574 h 918"/>
                  <a:gd name="T46" fmla="*/ 347 w 1163"/>
                  <a:gd name="T47" fmla="*/ 642 h 918"/>
                  <a:gd name="T48" fmla="*/ 473 w 1163"/>
                  <a:gd name="T49" fmla="*/ 773 h 918"/>
                  <a:gd name="T50" fmla="*/ 576 w 1163"/>
                  <a:gd name="T51" fmla="*/ 824 h 918"/>
                  <a:gd name="T52" fmla="*/ 656 w 1163"/>
                  <a:gd name="T53" fmla="*/ 809 h 918"/>
                  <a:gd name="T54" fmla="*/ 932 w 1163"/>
                  <a:gd name="T55" fmla="*/ 918 h 918"/>
                  <a:gd name="T56" fmla="*/ 1007 w 1163"/>
                  <a:gd name="T57" fmla="*/ 914 h 918"/>
                  <a:gd name="T58" fmla="*/ 1159 w 1163"/>
                  <a:gd name="T59" fmla="*/ 816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63" h="918">
                    <a:moveTo>
                      <a:pt x="1159" y="816"/>
                    </a:moveTo>
                    <a:lnTo>
                      <a:pt x="1160" y="817"/>
                    </a:lnTo>
                    <a:lnTo>
                      <a:pt x="1163" y="808"/>
                    </a:lnTo>
                    <a:lnTo>
                      <a:pt x="1023" y="670"/>
                    </a:lnTo>
                    <a:lnTo>
                      <a:pt x="944" y="646"/>
                    </a:lnTo>
                    <a:lnTo>
                      <a:pt x="983" y="589"/>
                    </a:lnTo>
                    <a:lnTo>
                      <a:pt x="898" y="470"/>
                    </a:lnTo>
                    <a:lnTo>
                      <a:pt x="925" y="401"/>
                    </a:lnTo>
                    <a:lnTo>
                      <a:pt x="876" y="275"/>
                    </a:lnTo>
                    <a:lnTo>
                      <a:pt x="756" y="223"/>
                    </a:lnTo>
                    <a:lnTo>
                      <a:pt x="754" y="157"/>
                    </a:lnTo>
                    <a:lnTo>
                      <a:pt x="539" y="139"/>
                    </a:lnTo>
                    <a:lnTo>
                      <a:pt x="528" y="6"/>
                    </a:lnTo>
                    <a:lnTo>
                      <a:pt x="470" y="56"/>
                    </a:lnTo>
                    <a:lnTo>
                      <a:pt x="415" y="24"/>
                    </a:lnTo>
                    <a:lnTo>
                      <a:pt x="215" y="114"/>
                    </a:lnTo>
                    <a:lnTo>
                      <a:pt x="135" y="16"/>
                    </a:lnTo>
                    <a:lnTo>
                      <a:pt x="0" y="0"/>
                    </a:lnTo>
                    <a:lnTo>
                      <a:pt x="2" y="85"/>
                    </a:lnTo>
                    <a:lnTo>
                      <a:pt x="62" y="187"/>
                    </a:lnTo>
                    <a:lnTo>
                      <a:pt x="66" y="313"/>
                    </a:lnTo>
                    <a:lnTo>
                      <a:pt x="212" y="460"/>
                    </a:lnTo>
                    <a:lnTo>
                      <a:pt x="108" y="574"/>
                    </a:lnTo>
                    <a:lnTo>
                      <a:pt x="347" y="642"/>
                    </a:lnTo>
                    <a:lnTo>
                      <a:pt x="473" y="773"/>
                    </a:lnTo>
                    <a:lnTo>
                      <a:pt x="576" y="824"/>
                    </a:lnTo>
                    <a:lnTo>
                      <a:pt x="656" y="809"/>
                    </a:lnTo>
                    <a:lnTo>
                      <a:pt x="932" y="918"/>
                    </a:lnTo>
                    <a:lnTo>
                      <a:pt x="1007" y="914"/>
                    </a:lnTo>
                    <a:lnTo>
                      <a:pt x="1159" y="816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82" name="Freeform 111">
                <a:extLst>
                  <a:ext uri="{FF2B5EF4-FFF2-40B4-BE49-F238E27FC236}">
                    <a16:creationId xmlns:a16="http://schemas.microsoft.com/office/drawing/2014/main" id="{C5D4CEAB-95E0-403E-86BF-5D7D88F482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4" y="3364"/>
                <a:ext cx="535" cy="344"/>
              </a:xfrm>
              <a:custGeom>
                <a:avLst/>
                <a:gdLst>
                  <a:gd name="T0" fmla="*/ 1555 w 1606"/>
                  <a:gd name="T1" fmla="*/ 243 h 1033"/>
                  <a:gd name="T2" fmla="*/ 1554 w 1606"/>
                  <a:gd name="T3" fmla="*/ 242 h 1033"/>
                  <a:gd name="T4" fmla="*/ 1402 w 1606"/>
                  <a:gd name="T5" fmla="*/ 340 h 1033"/>
                  <a:gd name="T6" fmla="*/ 1327 w 1606"/>
                  <a:gd name="T7" fmla="*/ 344 h 1033"/>
                  <a:gd name="T8" fmla="*/ 1051 w 1606"/>
                  <a:gd name="T9" fmla="*/ 235 h 1033"/>
                  <a:gd name="T10" fmla="*/ 971 w 1606"/>
                  <a:gd name="T11" fmla="*/ 250 h 1033"/>
                  <a:gd name="T12" fmla="*/ 868 w 1606"/>
                  <a:gd name="T13" fmla="*/ 199 h 1033"/>
                  <a:gd name="T14" fmla="*/ 742 w 1606"/>
                  <a:gd name="T15" fmla="*/ 68 h 1033"/>
                  <a:gd name="T16" fmla="*/ 503 w 1606"/>
                  <a:gd name="T17" fmla="*/ 0 h 1033"/>
                  <a:gd name="T18" fmla="*/ 412 w 1606"/>
                  <a:gd name="T19" fmla="*/ 95 h 1033"/>
                  <a:gd name="T20" fmla="*/ 369 w 1606"/>
                  <a:gd name="T21" fmla="*/ 339 h 1033"/>
                  <a:gd name="T22" fmla="*/ 294 w 1606"/>
                  <a:gd name="T23" fmla="*/ 318 h 1033"/>
                  <a:gd name="T24" fmla="*/ 196 w 1606"/>
                  <a:gd name="T25" fmla="*/ 428 h 1033"/>
                  <a:gd name="T26" fmla="*/ 219 w 1606"/>
                  <a:gd name="T27" fmla="*/ 490 h 1033"/>
                  <a:gd name="T28" fmla="*/ 87 w 1606"/>
                  <a:gd name="T29" fmla="*/ 530 h 1033"/>
                  <a:gd name="T30" fmla="*/ 0 w 1606"/>
                  <a:gd name="T31" fmla="*/ 667 h 1033"/>
                  <a:gd name="T32" fmla="*/ 327 w 1606"/>
                  <a:gd name="T33" fmla="*/ 677 h 1033"/>
                  <a:gd name="T34" fmla="*/ 373 w 1606"/>
                  <a:gd name="T35" fmla="*/ 734 h 1033"/>
                  <a:gd name="T36" fmla="*/ 362 w 1606"/>
                  <a:gd name="T37" fmla="*/ 798 h 1033"/>
                  <a:gd name="T38" fmla="*/ 446 w 1606"/>
                  <a:gd name="T39" fmla="*/ 816 h 1033"/>
                  <a:gd name="T40" fmla="*/ 669 w 1606"/>
                  <a:gd name="T41" fmla="*/ 792 h 1033"/>
                  <a:gd name="T42" fmla="*/ 619 w 1606"/>
                  <a:gd name="T43" fmla="*/ 738 h 1033"/>
                  <a:gd name="T44" fmla="*/ 648 w 1606"/>
                  <a:gd name="T45" fmla="*/ 681 h 1033"/>
                  <a:gd name="T46" fmla="*/ 711 w 1606"/>
                  <a:gd name="T47" fmla="*/ 687 h 1033"/>
                  <a:gd name="T48" fmla="*/ 816 w 1606"/>
                  <a:gd name="T49" fmla="*/ 812 h 1033"/>
                  <a:gd name="T50" fmla="*/ 1120 w 1606"/>
                  <a:gd name="T51" fmla="*/ 777 h 1033"/>
                  <a:gd name="T52" fmla="*/ 1210 w 1606"/>
                  <a:gd name="T53" fmla="*/ 979 h 1033"/>
                  <a:gd name="T54" fmla="*/ 1434 w 1606"/>
                  <a:gd name="T55" fmla="*/ 1033 h 1033"/>
                  <a:gd name="T56" fmla="*/ 1496 w 1606"/>
                  <a:gd name="T57" fmla="*/ 1015 h 1033"/>
                  <a:gd name="T58" fmla="*/ 1501 w 1606"/>
                  <a:gd name="T59" fmla="*/ 1018 h 1033"/>
                  <a:gd name="T60" fmla="*/ 1510 w 1606"/>
                  <a:gd name="T61" fmla="*/ 941 h 1033"/>
                  <a:gd name="T62" fmla="*/ 1568 w 1606"/>
                  <a:gd name="T63" fmla="*/ 896 h 1033"/>
                  <a:gd name="T64" fmla="*/ 1516 w 1606"/>
                  <a:gd name="T65" fmla="*/ 752 h 1033"/>
                  <a:gd name="T66" fmla="*/ 1541 w 1606"/>
                  <a:gd name="T67" fmla="*/ 691 h 1033"/>
                  <a:gd name="T68" fmla="*/ 1606 w 1606"/>
                  <a:gd name="T69" fmla="*/ 680 h 1033"/>
                  <a:gd name="T70" fmla="*/ 1478 w 1606"/>
                  <a:gd name="T71" fmla="*/ 472 h 1033"/>
                  <a:gd name="T72" fmla="*/ 1524 w 1606"/>
                  <a:gd name="T73" fmla="*/ 350 h 1033"/>
                  <a:gd name="T74" fmla="*/ 1600 w 1606"/>
                  <a:gd name="T75" fmla="*/ 331 h 1033"/>
                  <a:gd name="T76" fmla="*/ 1555 w 1606"/>
                  <a:gd name="T77" fmla="*/ 243 h 1033"/>
                  <a:gd name="T78" fmla="*/ 1017 w 1606"/>
                  <a:gd name="T79" fmla="*/ 608 h 1033"/>
                  <a:gd name="T80" fmla="*/ 966 w 1606"/>
                  <a:gd name="T81" fmla="*/ 696 h 1033"/>
                  <a:gd name="T82" fmla="*/ 893 w 1606"/>
                  <a:gd name="T83" fmla="*/ 721 h 1033"/>
                  <a:gd name="T84" fmla="*/ 787 w 1606"/>
                  <a:gd name="T85" fmla="*/ 622 h 1033"/>
                  <a:gd name="T86" fmla="*/ 800 w 1606"/>
                  <a:gd name="T87" fmla="*/ 546 h 1033"/>
                  <a:gd name="T88" fmla="*/ 893 w 1606"/>
                  <a:gd name="T89" fmla="*/ 546 h 1033"/>
                  <a:gd name="T90" fmla="*/ 941 w 1606"/>
                  <a:gd name="T91" fmla="*/ 641 h 1033"/>
                  <a:gd name="T92" fmla="*/ 1017 w 1606"/>
                  <a:gd name="T93" fmla="*/ 608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06" h="1033">
                    <a:moveTo>
                      <a:pt x="1555" y="243"/>
                    </a:moveTo>
                    <a:lnTo>
                      <a:pt x="1554" y="242"/>
                    </a:lnTo>
                    <a:lnTo>
                      <a:pt x="1402" y="340"/>
                    </a:lnTo>
                    <a:lnTo>
                      <a:pt x="1327" y="344"/>
                    </a:lnTo>
                    <a:lnTo>
                      <a:pt x="1051" y="235"/>
                    </a:lnTo>
                    <a:lnTo>
                      <a:pt x="971" y="250"/>
                    </a:lnTo>
                    <a:lnTo>
                      <a:pt x="868" y="199"/>
                    </a:lnTo>
                    <a:lnTo>
                      <a:pt x="742" y="68"/>
                    </a:lnTo>
                    <a:lnTo>
                      <a:pt x="503" y="0"/>
                    </a:lnTo>
                    <a:lnTo>
                      <a:pt x="412" y="95"/>
                    </a:lnTo>
                    <a:lnTo>
                      <a:pt x="369" y="339"/>
                    </a:lnTo>
                    <a:lnTo>
                      <a:pt x="294" y="318"/>
                    </a:lnTo>
                    <a:lnTo>
                      <a:pt x="196" y="428"/>
                    </a:lnTo>
                    <a:lnTo>
                      <a:pt x="219" y="490"/>
                    </a:lnTo>
                    <a:lnTo>
                      <a:pt x="87" y="530"/>
                    </a:lnTo>
                    <a:lnTo>
                      <a:pt x="0" y="667"/>
                    </a:lnTo>
                    <a:lnTo>
                      <a:pt x="327" y="677"/>
                    </a:lnTo>
                    <a:lnTo>
                      <a:pt x="373" y="734"/>
                    </a:lnTo>
                    <a:lnTo>
                      <a:pt x="362" y="798"/>
                    </a:lnTo>
                    <a:lnTo>
                      <a:pt x="446" y="816"/>
                    </a:lnTo>
                    <a:lnTo>
                      <a:pt x="669" y="792"/>
                    </a:lnTo>
                    <a:lnTo>
                      <a:pt x="619" y="738"/>
                    </a:lnTo>
                    <a:lnTo>
                      <a:pt x="648" y="681"/>
                    </a:lnTo>
                    <a:lnTo>
                      <a:pt x="711" y="687"/>
                    </a:lnTo>
                    <a:lnTo>
                      <a:pt x="816" y="812"/>
                    </a:lnTo>
                    <a:lnTo>
                      <a:pt x="1120" y="777"/>
                    </a:lnTo>
                    <a:lnTo>
                      <a:pt x="1210" y="979"/>
                    </a:lnTo>
                    <a:lnTo>
                      <a:pt x="1434" y="1033"/>
                    </a:lnTo>
                    <a:lnTo>
                      <a:pt x="1496" y="1015"/>
                    </a:lnTo>
                    <a:lnTo>
                      <a:pt x="1501" y="1018"/>
                    </a:lnTo>
                    <a:lnTo>
                      <a:pt x="1510" y="941"/>
                    </a:lnTo>
                    <a:lnTo>
                      <a:pt x="1568" y="896"/>
                    </a:lnTo>
                    <a:lnTo>
                      <a:pt x="1516" y="752"/>
                    </a:lnTo>
                    <a:lnTo>
                      <a:pt x="1541" y="691"/>
                    </a:lnTo>
                    <a:lnTo>
                      <a:pt x="1606" y="680"/>
                    </a:lnTo>
                    <a:lnTo>
                      <a:pt x="1478" y="472"/>
                    </a:lnTo>
                    <a:lnTo>
                      <a:pt x="1524" y="350"/>
                    </a:lnTo>
                    <a:lnTo>
                      <a:pt x="1600" y="331"/>
                    </a:lnTo>
                    <a:lnTo>
                      <a:pt x="1555" y="243"/>
                    </a:lnTo>
                    <a:close/>
                    <a:moveTo>
                      <a:pt x="1017" y="608"/>
                    </a:moveTo>
                    <a:lnTo>
                      <a:pt x="966" y="696"/>
                    </a:lnTo>
                    <a:lnTo>
                      <a:pt x="893" y="721"/>
                    </a:lnTo>
                    <a:lnTo>
                      <a:pt x="787" y="622"/>
                    </a:lnTo>
                    <a:lnTo>
                      <a:pt x="800" y="546"/>
                    </a:lnTo>
                    <a:lnTo>
                      <a:pt x="893" y="546"/>
                    </a:lnTo>
                    <a:lnTo>
                      <a:pt x="941" y="641"/>
                    </a:lnTo>
                    <a:lnTo>
                      <a:pt x="1017" y="608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83" name="Freeform 112">
                <a:extLst>
                  <a:ext uri="{FF2B5EF4-FFF2-40B4-BE49-F238E27FC236}">
                    <a16:creationId xmlns:a16="http://schemas.microsoft.com/office/drawing/2014/main" id="{E14B835B-BE06-434D-97F9-5E2D431FE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3546"/>
                <a:ext cx="77" cy="58"/>
              </a:xfrm>
              <a:custGeom>
                <a:avLst/>
                <a:gdLst>
                  <a:gd name="T0" fmla="*/ 179 w 230"/>
                  <a:gd name="T1" fmla="*/ 150 h 175"/>
                  <a:gd name="T2" fmla="*/ 230 w 230"/>
                  <a:gd name="T3" fmla="*/ 62 h 175"/>
                  <a:gd name="T4" fmla="*/ 154 w 230"/>
                  <a:gd name="T5" fmla="*/ 95 h 175"/>
                  <a:gd name="T6" fmla="*/ 106 w 230"/>
                  <a:gd name="T7" fmla="*/ 0 h 175"/>
                  <a:gd name="T8" fmla="*/ 13 w 230"/>
                  <a:gd name="T9" fmla="*/ 0 h 175"/>
                  <a:gd name="T10" fmla="*/ 0 w 230"/>
                  <a:gd name="T11" fmla="*/ 76 h 175"/>
                  <a:gd name="T12" fmla="*/ 106 w 230"/>
                  <a:gd name="T13" fmla="*/ 175 h 175"/>
                  <a:gd name="T14" fmla="*/ 179 w 230"/>
                  <a:gd name="T15" fmla="*/ 15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175">
                    <a:moveTo>
                      <a:pt x="179" y="150"/>
                    </a:moveTo>
                    <a:lnTo>
                      <a:pt x="230" y="62"/>
                    </a:lnTo>
                    <a:lnTo>
                      <a:pt x="154" y="95"/>
                    </a:lnTo>
                    <a:lnTo>
                      <a:pt x="106" y="0"/>
                    </a:lnTo>
                    <a:lnTo>
                      <a:pt x="13" y="0"/>
                    </a:lnTo>
                    <a:lnTo>
                      <a:pt x="0" y="76"/>
                    </a:lnTo>
                    <a:lnTo>
                      <a:pt x="106" y="175"/>
                    </a:lnTo>
                    <a:lnTo>
                      <a:pt x="179" y="150"/>
                    </a:lnTo>
                    <a:close/>
                  </a:path>
                </a:pathLst>
              </a:custGeom>
              <a:solidFill>
                <a:srgbClr val="DE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84" name="Freeform 113">
                <a:extLst>
                  <a:ext uri="{FF2B5EF4-FFF2-40B4-BE49-F238E27FC236}">
                    <a16:creationId xmlns:a16="http://schemas.microsoft.com/office/drawing/2014/main" id="{B53C13A4-4F8C-4D99-B58B-658A11CD1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3118"/>
                <a:ext cx="539" cy="468"/>
              </a:xfrm>
              <a:custGeom>
                <a:avLst/>
                <a:gdLst>
                  <a:gd name="T0" fmla="*/ 803 w 1617"/>
                  <a:gd name="T1" fmla="*/ 136 h 1406"/>
                  <a:gd name="T2" fmla="*/ 740 w 1617"/>
                  <a:gd name="T3" fmla="*/ 0 h 1406"/>
                  <a:gd name="T4" fmla="*/ 714 w 1617"/>
                  <a:gd name="T5" fmla="*/ 47 h 1406"/>
                  <a:gd name="T6" fmla="*/ 631 w 1617"/>
                  <a:gd name="T7" fmla="*/ 106 h 1406"/>
                  <a:gd name="T8" fmla="*/ 722 w 1617"/>
                  <a:gd name="T9" fmla="*/ 282 h 1406"/>
                  <a:gd name="T10" fmla="*/ 695 w 1617"/>
                  <a:gd name="T11" fmla="*/ 350 h 1406"/>
                  <a:gd name="T12" fmla="*/ 726 w 1617"/>
                  <a:gd name="T13" fmla="*/ 419 h 1406"/>
                  <a:gd name="T14" fmla="*/ 582 w 1617"/>
                  <a:gd name="T15" fmla="*/ 459 h 1406"/>
                  <a:gd name="T16" fmla="*/ 382 w 1617"/>
                  <a:gd name="T17" fmla="*/ 408 h 1406"/>
                  <a:gd name="T18" fmla="*/ 378 w 1617"/>
                  <a:gd name="T19" fmla="*/ 485 h 1406"/>
                  <a:gd name="T20" fmla="*/ 290 w 1617"/>
                  <a:gd name="T21" fmla="*/ 497 h 1406"/>
                  <a:gd name="T22" fmla="*/ 110 w 1617"/>
                  <a:gd name="T23" fmla="*/ 419 h 1406"/>
                  <a:gd name="T24" fmla="*/ 63 w 1617"/>
                  <a:gd name="T25" fmla="*/ 507 h 1406"/>
                  <a:gd name="T26" fmla="*/ 0 w 1617"/>
                  <a:gd name="T27" fmla="*/ 532 h 1406"/>
                  <a:gd name="T28" fmla="*/ 193 w 1617"/>
                  <a:gd name="T29" fmla="*/ 628 h 1406"/>
                  <a:gd name="T30" fmla="*/ 93 w 1617"/>
                  <a:gd name="T31" fmla="*/ 748 h 1406"/>
                  <a:gd name="T32" fmla="*/ 101 w 1617"/>
                  <a:gd name="T33" fmla="*/ 781 h 1406"/>
                  <a:gd name="T34" fmla="*/ 101 w 1617"/>
                  <a:gd name="T35" fmla="*/ 783 h 1406"/>
                  <a:gd name="T36" fmla="*/ 168 w 1617"/>
                  <a:gd name="T37" fmla="*/ 785 h 1406"/>
                  <a:gd name="T38" fmla="*/ 176 w 1617"/>
                  <a:gd name="T39" fmla="*/ 852 h 1406"/>
                  <a:gd name="T40" fmla="*/ 228 w 1617"/>
                  <a:gd name="T41" fmla="*/ 814 h 1406"/>
                  <a:gd name="T42" fmla="*/ 348 w 1617"/>
                  <a:gd name="T43" fmla="*/ 871 h 1406"/>
                  <a:gd name="T44" fmla="*/ 351 w 1617"/>
                  <a:gd name="T45" fmla="*/ 806 h 1406"/>
                  <a:gd name="T46" fmla="*/ 448 w 1617"/>
                  <a:gd name="T47" fmla="*/ 716 h 1406"/>
                  <a:gd name="T48" fmla="*/ 538 w 1617"/>
                  <a:gd name="T49" fmla="*/ 701 h 1406"/>
                  <a:gd name="T50" fmla="*/ 581 w 1617"/>
                  <a:gd name="T51" fmla="*/ 762 h 1406"/>
                  <a:gd name="T52" fmla="*/ 560 w 1617"/>
                  <a:gd name="T53" fmla="*/ 825 h 1406"/>
                  <a:gd name="T54" fmla="*/ 718 w 1617"/>
                  <a:gd name="T55" fmla="*/ 857 h 1406"/>
                  <a:gd name="T56" fmla="*/ 721 w 1617"/>
                  <a:gd name="T57" fmla="*/ 925 h 1406"/>
                  <a:gd name="T58" fmla="*/ 790 w 1617"/>
                  <a:gd name="T59" fmla="*/ 931 h 1406"/>
                  <a:gd name="T60" fmla="*/ 931 w 1617"/>
                  <a:gd name="T61" fmla="*/ 1083 h 1406"/>
                  <a:gd name="T62" fmla="*/ 965 w 1617"/>
                  <a:gd name="T63" fmla="*/ 1152 h 1406"/>
                  <a:gd name="T64" fmla="*/ 869 w 1617"/>
                  <a:gd name="T65" fmla="*/ 1280 h 1406"/>
                  <a:gd name="T66" fmla="*/ 935 w 1617"/>
                  <a:gd name="T67" fmla="*/ 1390 h 1406"/>
                  <a:gd name="T68" fmla="*/ 1004 w 1617"/>
                  <a:gd name="T69" fmla="*/ 1406 h 1406"/>
                  <a:gd name="T70" fmla="*/ 1010 w 1617"/>
                  <a:gd name="T71" fmla="*/ 1406 h 1406"/>
                  <a:gd name="T72" fmla="*/ 1097 w 1617"/>
                  <a:gd name="T73" fmla="*/ 1269 h 1406"/>
                  <a:gd name="T74" fmla="*/ 1229 w 1617"/>
                  <a:gd name="T75" fmla="*/ 1229 h 1406"/>
                  <a:gd name="T76" fmla="*/ 1206 w 1617"/>
                  <a:gd name="T77" fmla="*/ 1167 h 1406"/>
                  <a:gd name="T78" fmla="*/ 1304 w 1617"/>
                  <a:gd name="T79" fmla="*/ 1057 h 1406"/>
                  <a:gd name="T80" fmla="*/ 1379 w 1617"/>
                  <a:gd name="T81" fmla="*/ 1078 h 1406"/>
                  <a:gd name="T82" fmla="*/ 1422 w 1617"/>
                  <a:gd name="T83" fmla="*/ 834 h 1406"/>
                  <a:gd name="T84" fmla="*/ 1513 w 1617"/>
                  <a:gd name="T85" fmla="*/ 739 h 1406"/>
                  <a:gd name="T86" fmla="*/ 1617 w 1617"/>
                  <a:gd name="T87" fmla="*/ 625 h 1406"/>
                  <a:gd name="T88" fmla="*/ 1471 w 1617"/>
                  <a:gd name="T89" fmla="*/ 478 h 1406"/>
                  <a:gd name="T90" fmla="*/ 1467 w 1617"/>
                  <a:gd name="T91" fmla="*/ 352 h 1406"/>
                  <a:gd name="T92" fmla="*/ 1407 w 1617"/>
                  <a:gd name="T93" fmla="*/ 250 h 1406"/>
                  <a:gd name="T94" fmla="*/ 1268 w 1617"/>
                  <a:gd name="T95" fmla="*/ 171 h 1406"/>
                  <a:gd name="T96" fmla="*/ 1205 w 1617"/>
                  <a:gd name="T97" fmla="*/ 171 h 1406"/>
                  <a:gd name="T98" fmla="*/ 1147 w 1617"/>
                  <a:gd name="T99" fmla="*/ 222 h 1406"/>
                  <a:gd name="T100" fmla="*/ 1144 w 1617"/>
                  <a:gd name="T101" fmla="*/ 150 h 1406"/>
                  <a:gd name="T102" fmla="*/ 982 w 1617"/>
                  <a:gd name="T103" fmla="*/ 251 h 1406"/>
                  <a:gd name="T104" fmla="*/ 803 w 1617"/>
                  <a:gd name="T105" fmla="*/ 136 h 1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17" h="1406">
                    <a:moveTo>
                      <a:pt x="803" y="136"/>
                    </a:moveTo>
                    <a:lnTo>
                      <a:pt x="740" y="0"/>
                    </a:lnTo>
                    <a:lnTo>
                      <a:pt x="714" y="47"/>
                    </a:lnTo>
                    <a:lnTo>
                      <a:pt x="631" y="106"/>
                    </a:lnTo>
                    <a:lnTo>
                      <a:pt x="722" y="282"/>
                    </a:lnTo>
                    <a:lnTo>
                      <a:pt x="695" y="350"/>
                    </a:lnTo>
                    <a:lnTo>
                      <a:pt x="726" y="419"/>
                    </a:lnTo>
                    <a:lnTo>
                      <a:pt x="582" y="459"/>
                    </a:lnTo>
                    <a:lnTo>
                      <a:pt x="382" y="408"/>
                    </a:lnTo>
                    <a:lnTo>
                      <a:pt x="378" y="485"/>
                    </a:lnTo>
                    <a:lnTo>
                      <a:pt x="290" y="497"/>
                    </a:lnTo>
                    <a:lnTo>
                      <a:pt x="110" y="419"/>
                    </a:lnTo>
                    <a:lnTo>
                      <a:pt x="63" y="507"/>
                    </a:lnTo>
                    <a:lnTo>
                      <a:pt x="0" y="532"/>
                    </a:lnTo>
                    <a:lnTo>
                      <a:pt x="193" y="628"/>
                    </a:lnTo>
                    <a:lnTo>
                      <a:pt x="93" y="748"/>
                    </a:lnTo>
                    <a:lnTo>
                      <a:pt x="101" y="781"/>
                    </a:lnTo>
                    <a:lnTo>
                      <a:pt x="101" y="783"/>
                    </a:lnTo>
                    <a:lnTo>
                      <a:pt x="168" y="785"/>
                    </a:lnTo>
                    <a:lnTo>
                      <a:pt x="176" y="852"/>
                    </a:lnTo>
                    <a:lnTo>
                      <a:pt x="228" y="814"/>
                    </a:lnTo>
                    <a:lnTo>
                      <a:pt x="348" y="871"/>
                    </a:lnTo>
                    <a:lnTo>
                      <a:pt x="351" y="806"/>
                    </a:lnTo>
                    <a:lnTo>
                      <a:pt x="448" y="716"/>
                    </a:lnTo>
                    <a:lnTo>
                      <a:pt x="538" y="701"/>
                    </a:lnTo>
                    <a:lnTo>
                      <a:pt x="581" y="762"/>
                    </a:lnTo>
                    <a:lnTo>
                      <a:pt x="560" y="825"/>
                    </a:lnTo>
                    <a:lnTo>
                      <a:pt x="718" y="857"/>
                    </a:lnTo>
                    <a:lnTo>
                      <a:pt x="721" y="925"/>
                    </a:lnTo>
                    <a:lnTo>
                      <a:pt x="790" y="931"/>
                    </a:lnTo>
                    <a:lnTo>
                      <a:pt x="931" y="1083"/>
                    </a:lnTo>
                    <a:lnTo>
                      <a:pt x="965" y="1152"/>
                    </a:lnTo>
                    <a:lnTo>
                      <a:pt x="869" y="1280"/>
                    </a:lnTo>
                    <a:lnTo>
                      <a:pt x="935" y="1390"/>
                    </a:lnTo>
                    <a:lnTo>
                      <a:pt x="1004" y="1406"/>
                    </a:lnTo>
                    <a:lnTo>
                      <a:pt x="1010" y="1406"/>
                    </a:lnTo>
                    <a:lnTo>
                      <a:pt x="1097" y="1269"/>
                    </a:lnTo>
                    <a:lnTo>
                      <a:pt x="1229" y="1229"/>
                    </a:lnTo>
                    <a:lnTo>
                      <a:pt x="1206" y="1167"/>
                    </a:lnTo>
                    <a:lnTo>
                      <a:pt x="1304" y="1057"/>
                    </a:lnTo>
                    <a:lnTo>
                      <a:pt x="1379" y="1078"/>
                    </a:lnTo>
                    <a:lnTo>
                      <a:pt x="1422" y="834"/>
                    </a:lnTo>
                    <a:lnTo>
                      <a:pt x="1513" y="739"/>
                    </a:lnTo>
                    <a:lnTo>
                      <a:pt x="1617" y="625"/>
                    </a:lnTo>
                    <a:lnTo>
                      <a:pt x="1471" y="478"/>
                    </a:lnTo>
                    <a:lnTo>
                      <a:pt x="1467" y="352"/>
                    </a:lnTo>
                    <a:lnTo>
                      <a:pt x="1407" y="250"/>
                    </a:lnTo>
                    <a:lnTo>
                      <a:pt x="1268" y="171"/>
                    </a:lnTo>
                    <a:lnTo>
                      <a:pt x="1205" y="171"/>
                    </a:lnTo>
                    <a:lnTo>
                      <a:pt x="1147" y="222"/>
                    </a:lnTo>
                    <a:lnTo>
                      <a:pt x="1144" y="150"/>
                    </a:lnTo>
                    <a:lnTo>
                      <a:pt x="982" y="251"/>
                    </a:lnTo>
                    <a:lnTo>
                      <a:pt x="803" y="136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85" name="Freeform 114">
                <a:extLst>
                  <a:ext uri="{FF2B5EF4-FFF2-40B4-BE49-F238E27FC236}">
                    <a16:creationId xmlns:a16="http://schemas.microsoft.com/office/drawing/2014/main" id="{C4B67455-4924-412A-B34A-259CF05F3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351"/>
                <a:ext cx="562" cy="357"/>
              </a:xfrm>
              <a:custGeom>
                <a:avLst/>
                <a:gdLst>
                  <a:gd name="T0" fmla="*/ 1442 w 1686"/>
                  <a:gd name="T1" fmla="*/ 224 h 1071"/>
                  <a:gd name="T2" fmla="*/ 1439 w 1686"/>
                  <a:gd name="T3" fmla="*/ 156 h 1071"/>
                  <a:gd name="T4" fmla="*/ 1281 w 1686"/>
                  <a:gd name="T5" fmla="*/ 124 h 1071"/>
                  <a:gd name="T6" fmla="*/ 1302 w 1686"/>
                  <a:gd name="T7" fmla="*/ 61 h 1071"/>
                  <a:gd name="T8" fmla="*/ 1259 w 1686"/>
                  <a:gd name="T9" fmla="*/ 0 h 1071"/>
                  <a:gd name="T10" fmla="*/ 1169 w 1686"/>
                  <a:gd name="T11" fmla="*/ 15 h 1071"/>
                  <a:gd name="T12" fmla="*/ 1072 w 1686"/>
                  <a:gd name="T13" fmla="*/ 105 h 1071"/>
                  <a:gd name="T14" fmla="*/ 1069 w 1686"/>
                  <a:gd name="T15" fmla="*/ 170 h 1071"/>
                  <a:gd name="T16" fmla="*/ 949 w 1686"/>
                  <a:gd name="T17" fmla="*/ 113 h 1071"/>
                  <a:gd name="T18" fmla="*/ 897 w 1686"/>
                  <a:gd name="T19" fmla="*/ 151 h 1071"/>
                  <a:gd name="T20" fmla="*/ 889 w 1686"/>
                  <a:gd name="T21" fmla="*/ 84 h 1071"/>
                  <a:gd name="T22" fmla="*/ 822 w 1686"/>
                  <a:gd name="T23" fmla="*/ 82 h 1071"/>
                  <a:gd name="T24" fmla="*/ 822 w 1686"/>
                  <a:gd name="T25" fmla="*/ 80 h 1071"/>
                  <a:gd name="T26" fmla="*/ 736 w 1686"/>
                  <a:gd name="T27" fmla="*/ 103 h 1071"/>
                  <a:gd name="T28" fmla="*/ 667 w 1686"/>
                  <a:gd name="T29" fmla="*/ 226 h 1071"/>
                  <a:gd name="T30" fmla="*/ 523 w 1686"/>
                  <a:gd name="T31" fmla="*/ 196 h 1071"/>
                  <a:gd name="T32" fmla="*/ 520 w 1686"/>
                  <a:gd name="T33" fmla="*/ 397 h 1071"/>
                  <a:gd name="T34" fmla="*/ 390 w 1686"/>
                  <a:gd name="T35" fmla="*/ 395 h 1071"/>
                  <a:gd name="T36" fmla="*/ 312 w 1686"/>
                  <a:gd name="T37" fmla="*/ 444 h 1071"/>
                  <a:gd name="T38" fmla="*/ 234 w 1686"/>
                  <a:gd name="T39" fmla="*/ 495 h 1071"/>
                  <a:gd name="T40" fmla="*/ 93 w 1686"/>
                  <a:gd name="T41" fmla="*/ 446 h 1071"/>
                  <a:gd name="T42" fmla="*/ 109 w 1686"/>
                  <a:gd name="T43" fmla="*/ 667 h 1071"/>
                  <a:gd name="T44" fmla="*/ 90 w 1686"/>
                  <a:gd name="T45" fmla="*/ 736 h 1071"/>
                  <a:gd name="T46" fmla="*/ 13 w 1686"/>
                  <a:gd name="T47" fmla="*/ 783 h 1071"/>
                  <a:gd name="T48" fmla="*/ 0 w 1686"/>
                  <a:gd name="T49" fmla="*/ 847 h 1071"/>
                  <a:gd name="T50" fmla="*/ 81 w 1686"/>
                  <a:gd name="T51" fmla="*/ 962 h 1071"/>
                  <a:gd name="T52" fmla="*/ 139 w 1686"/>
                  <a:gd name="T53" fmla="*/ 924 h 1071"/>
                  <a:gd name="T54" fmla="*/ 170 w 1686"/>
                  <a:gd name="T55" fmla="*/ 991 h 1071"/>
                  <a:gd name="T56" fmla="*/ 242 w 1686"/>
                  <a:gd name="T57" fmla="*/ 973 h 1071"/>
                  <a:gd name="T58" fmla="*/ 329 w 1686"/>
                  <a:gd name="T59" fmla="*/ 852 h 1071"/>
                  <a:gd name="T60" fmla="*/ 352 w 1686"/>
                  <a:gd name="T61" fmla="*/ 919 h 1071"/>
                  <a:gd name="T62" fmla="*/ 671 w 1686"/>
                  <a:gd name="T63" fmla="*/ 1025 h 1071"/>
                  <a:gd name="T64" fmla="*/ 710 w 1686"/>
                  <a:gd name="T65" fmla="*/ 1071 h 1071"/>
                  <a:gd name="T66" fmla="*/ 835 w 1686"/>
                  <a:gd name="T67" fmla="*/ 979 h 1071"/>
                  <a:gd name="T68" fmla="*/ 991 w 1686"/>
                  <a:gd name="T69" fmla="*/ 979 h 1071"/>
                  <a:gd name="T70" fmla="*/ 1143 w 1686"/>
                  <a:gd name="T71" fmla="*/ 812 h 1071"/>
                  <a:gd name="T72" fmla="*/ 1395 w 1686"/>
                  <a:gd name="T73" fmla="*/ 629 h 1071"/>
                  <a:gd name="T74" fmla="*/ 1588 w 1686"/>
                  <a:gd name="T75" fmla="*/ 575 h 1071"/>
                  <a:gd name="T76" fmla="*/ 1590 w 1686"/>
                  <a:gd name="T77" fmla="*/ 579 h 1071"/>
                  <a:gd name="T78" fmla="*/ 1686 w 1686"/>
                  <a:gd name="T79" fmla="*/ 451 h 1071"/>
                  <a:gd name="T80" fmla="*/ 1652 w 1686"/>
                  <a:gd name="T81" fmla="*/ 382 h 1071"/>
                  <a:gd name="T82" fmla="*/ 1511 w 1686"/>
                  <a:gd name="T83" fmla="*/ 230 h 1071"/>
                  <a:gd name="T84" fmla="*/ 1442 w 1686"/>
                  <a:gd name="T85" fmla="*/ 224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86" h="1071">
                    <a:moveTo>
                      <a:pt x="1442" y="224"/>
                    </a:moveTo>
                    <a:lnTo>
                      <a:pt x="1439" y="156"/>
                    </a:lnTo>
                    <a:lnTo>
                      <a:pt x="1281" y="124"/>
                    </a:lnTo>
                    <a:lnTo>
                      <a:pt x="1302" y="61"/>
                    </a:lnTo>
                    <a:lnTo>
                      <a:pt x="1259" y="0"/>
                    </a:lnTo>
                    <a:lnTo>
                      <a:pt x="1169" y="15"/>
                    </a:lnTo>
                    <a:lnTo>
                      <a:pt x="1072" y="105"/>
                    </a:lnTo>
                    <a:lnTo>
                      <a:pt x="1069" y="170"/>
                    </a:lnTo>
                    <a:lnTo>
                      <a:pt x="949" y="113"/>
                    </a:lnTo>
                    <a:lnTo>
                      <a:pt x="897" y="151"/>
                    </a:lnTo>
                    <a:lnTo>
                      <a:pt x="889" y="84"/>
                    </a:lnTo>
                    <a:lnTo>
                      <a:pt x="822" y="82"/>
                    </a:lnTo>
                    <a:lnTo>
                      <a:pt x="822" y="80"/>
                    </a:lnTo>
                    <a:lnTo>
                      <a:pt x="736" y="103"/>
                    </a:lnTo>
                    <a:lnTo>
                      <a:pt x="667" y="226"/>
                    </a:lnTo>
                    <a:lnTo>
                      <a:pt x="523" y="196"/>
                    </a:lnTo>
                    <a:lnTo>
                      <a:pt x="520" y="397"/>
                    </a:lnTo>
                    <a:lnTo>
                      <a:pt x="390" y="395"/>
                    </a:lnTo>
                    <a:lnTo>
                      <a:pt x="312" y="444"/>
                    </a:lnTo>
                    <a:lnTo>
                      <a:pt x="234" y="495"/>
                    </a:lnTo>
                    <a:lnTo>
                      <a:pt x="93" y="446"/>
                    </a:lnTo>
                    <a:lnTo>
                      <a:pt x="109" y="667"/>
                    </a:lnTo>
                    <a:lnTo>
                      <a:pt x="90" y="736"/>
                    </a:lnTo>
                    <a:lnTo>
                      <a:pt x="13" y="783"/>
                    </a:lnTo>
                    <a:lnTo>
                      <a:pt x="0" y="847"/>
                    </a:lnTo>
                    <a:lnTo>
                      <a:pt x="81" y="962"/>
                    </a:lnTo>
                    <a:lnTo>
                      <a:pt x="139" y="924"/>
                    </a:lnTo>
                    <a:lnTo>
                      <a:pt x="170" y="991"/>
                    </a:lnTo>
                    <a:lnTo>
                      <a:pt x="242" y="973"/>
                    </a:lnTo>
                    <a:lnTo>
                      <a:pt x="329" y="852"/>
                    </a:lnTo>
                    <a:lnTo>
                      <a:pt x="352" y="919"/>
                    </a:lnTo>
                    <a:lnTo>
                      <a:pt x="671" y="1025"/>
                    </a:lnTo>
                    <a:lnTo>
                      <a:pt x="710" y="1071"/>
                    </a:lnTo>
                    <a:lnTo>
                      <a:pt x="835" y="979"/>
                    </a:lnTo>
                    <a:lnTo>
                      <a:pt x="991" y="979"/>
                    </a:lnTo>
                    <a:lnTo>
                      <a:pt x="1143" y="812"/>
                    </a:lnTo>
                    <a:lnTo>
                      <a:pt x="1395" y="629"/>
                    </a:lnTo>
                    <a:lnTo>
                      <a:pt x="1588" y="575"/>
                    </a:lnTo>
                    <a:lnTo>
                      <a:pt x="1590" y="579"/>
                    </a:lnTo>
                    <a:lnTo>
                      <a:pt x="1686" y="451"/>
                    </a:lnTo>
                    <a:lnTo>
                      <a:pt x="1652" y="382"/>
                    </a:lnTo>
                    <a:lnTo>
                      <a:pt x="1511" y="230"/>
                    </a:lnTo>
                    <a:lnTo>
                      <a:pt x="1442" y="224"/>
                    </a:lnTo>
                    <a:close/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86" name="Freeform 115">
                <a:extLst>
                  <a:ext uri="{FF2B5EF4-FFF2-40B4-BE49-F238E27FC236}">
                    <a16:creationId xmlns:a16="http://schemas.microsoft.com/office/drawing/2014/main" id="{ED811337-ACAF-41D3-BBFB-AE4B12502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692"/>
                <a:ext cx="60" cy="35"/>
              </a:xfrm>
              <a:custGeom>
                <a:avLst/>
                <a:gdLst>
                  <a:gd name="T0" fmla="*/ 93 w 181"/>
                  <a:gd name="T1" fmla="*/ 106 h 106"/>
                  <a:gd name="T2" fmla="*/ 181 w 181"/>
                  <a:gd name="T3" fmla="*/ 79 h 106"/>
                  <a:gd name="T4" fmla="*/ 65 w 181"/>
                  <a:gd name="T5" fmla="*/ 0 h 106"/>
                  <a:gd name="T6" fmla="*/ 0 w 181"/>
                  <a:gd name="T7" fmla="*/ 9 h 106"/>
                  <a:gd name="T8" fmla="*/ 18 w 181"/>
                  <a:gd name="T9" fmla="*/ 85 h 106"/>
                  <a:gd name="T10" fmla="*/ 93 w 181"/>
                  <a:gd name="T11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06">
                    <a:moveTo>
                      <a:pt x="93" y="106"/>
                    </a:moveTo>
                    <a:lnTo>
                      <a:pt x="181" y="79"/>
                    </a:lnTo>
                    <a:lnTo>
                      <a:pt x="65" y="0"/>
                    </a:lnTo>
                    <a:lnTo>
                      <a:pt x="0" y="9"/>
                    </a:lnTo>
                    <a:lnTo>
                      <a:pt x="18" y="85"/>
                    </a:lnTo>
                    <a:lnTo>
                      <a:pt x="93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87" name="Freeform 116">
                <a:extLst>
                  <a:ext uri="{FF2B5EF4-FFF2-40B4-BE49-F238E27FC236}">
                    <a16:creationId xmlns:a16="http://schemas.microsoft.com/office/drawing/2014/main" id="{47AD2797-1EEA-4623-BFF0-643ABF06C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2357"/>
                <a:ext cx="60" cy="107"/>
              </a:xfrm>
              <a:custGeom>
                <a:avLst/>
                <a:gdLst>
                  <a:gd name="T0" fmla="*/ 40 w 179"/>
                  <a:gd name="T1" fmla="*/ 0 h 321"/>
                  <a:gd name="T2" fmla="*/ 0 w 179"/>
                  <a:gd name="T3" fmla="*/ 65 h 321"/>
                  <a:gd name="T4" fmla="*/ 148 w 179"/>
                  <a:gd name="T5" fmla="*/ 321 h 321"/>
                  <a:gd name="T6" fmla="*/ 179 w 179"/>
                  <a:gd name="T7" fmla="*/ 248 h 321"/>
                  <a:gd name="T8" fmla="*/ 157 w 179"/>
                  <a:gd name="T9" fmla="*/ 79 h 321"/>
                  <a:gd name="T10" fmla="*/ 40 w 179"/>
                  <a:gd name="T11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321">
                    <a:moveTo>
                      <a:pt x="40" y="0"/>
                    </a:moveTo>
                    <a:lnTo>
                      <a:pt x="0" y="65"/>
                    </a:lnTo>
                    <a:lnTo>
                      <a:pt x="148" y="321"/>
                    </a:lnTo>
                    <a:lnTo>
                      <a:pt x="179" y="248"/>
                    </a:lnTo>
                    <a:lnTo>
                      <a:pt x="157" y="7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88" name="Freeform 117">
                <a:extLst>
                  <a:ext uri="{FF2B5EF4-FFF2-40B4-BE49-F238E27FC236}">
                    <a16:creationId xmlns:a16="http://schemas.microsoft.com/office/drawing/2014/main" id="{D36B4314-0819-408F-AF9D-959649E8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2" y="3536"/>
                <a:ext cx="353" cy="555"/>
              </a:xfrm>
              <a:custGeom>
                <a:avLst/>
                <a:gdLst>
                  <a:gd name="T0" fmla="*/ 853 w 1061"/>
                  <a:gd name="T1" fmla="*/ 25 h 1664"/>
                  <a:gd name="T2" fmla="*/ 787 w 1061"/>
                  <a:gd name="T3" fmla="*/ 0 h 1664"/>
                  <a:gd name="T4" fmla="*/ 732 w 1061"/>
                  <a:gd name="T5" fmla="*/ 47 h 1664"/>
                  <a:gd name="T6" fmla="*/ 743 w 1061"/>
                  <a:gd name="T7" fmla="*/ 446 h 1664"/>
                  <a:gd name="T8" fmla="*/ 546 w 1061"/>
                  <a:gd name="T9" fmla="*/ 415 h 1664"/>
                  <a:gd name="T10" fmla="*/ 464 w 1061"/>
                  <a:gd name="T11" fmla="*/ 528 h 1664"/>
                  <a:gd name="T12" fmla="*/ 218 w 1061"/>
                  <a:gd name="T13" fmla="*/ 625 h 1664"/>
                  <a:gd name="T14" fmla="*/ 199 w 1061"/>
                  <a:gd name="T15" fmla="*/ 691 h 1664"/>
                  <a:gd name="T16" fmla="*/ 134 w 1061"/>
                  <a:gd name="T17" fmla="*/ 698 h 1664"/>
                  <a:gd name="T18" fmla="*/ 84 w 1061"/>
                  <a:gd name="T19" fmla="*/ 762 h 1664"/>
                  <a:gd name="T20" fmla="*/ 90 w 1061"/>
                  <a:gd name="T21" fmla="*/ 841 h 1664"/>
                  <a:gd name="T22" fmla="*/ 1 w 1061"/>
                  <a:gd name="T23" fmla="*/ 956 h 1664"/>
                  <a:gd name="T24" fmla="*/ 0 w 1061"/>
                  <a:gd name="T25" fmla="*/ 961 h 1664"/>
                  <a:gd name="T26" fmla="*/ 312 w 1061"/>
                  <a:gd name="T27" fmla="*/ 1009 h 1664"/>
                  <a:gd name="T28" fmla="*/ 341 w 1061"/>
                  <a:gd name="T29" fmla="*/ 1089 h 1664"/>
                  <a:gd name="T30" fmla="*/ 479 w 1061"/>
                  <a:gd name="T31" fmla="*/ 1166 h 1664"/>
                  <a:gd name="T32" fmla="*/ 616 w 1061"/>
                  <a:gd name="T33" fmla="*/ 1302 h 1664"/>
                  <a:gd name="T34" fmla="*/ 628 w 1061"/>
                  <a:gd name="T35" fmla="*/ 1375 h 1664"/>
                  <a:gd name="T36" fmla="*/ 691 w 1061"/>
                  <a:gd name="T37" fmla="*/ 1402 h 1664"/>
                  <a:gd name="T38" fmla="*/ 774 w 1061"/>
                  <a:gd name="T39" fmla="*/ 1653 h 1664"/>
                  <a:gd name="T40" fmla="*/ 863 w 1061"/>
                  <a:gd name="T41" fmla="*/ 1664 h 1664"/>
                  <a:gd name="T42" fmla="*/ 935 w 1061"/>
                  <a:gd name="T43" fmla="*/ 1627 h 1664"/>
                  <a:gd name="T44" fmla="*/ 935 w 1061"/>
                  <a:gd name="T45" fmla="*/ 1620 h 1664"/>
                  <a:gd name="T46" fmla="*/ 937 w 1061"/>
                  <a:gd name="T47" fmla="*/ 1477 h 1664"/>
                  <a:gd name="T48" fmla="*/ 1061 w 1061"/>
                  <a:gd name="T49" fmla="*/ 1204 h 1664"/>
                  <a:gd name="T50" fmla="*/ 973 w 1061"/>
                  <a:gd name="T51" fmla="*/ 607 h 1664"/>
                  <a:gd name="T52" fmla="*/ 880 w 1061"/>
                  <a:gd name="T53" fmla="*/ 477 h 1664"/>
                  <a:gd name="T54" fmla="*/ 893 w 1061"/>
                  <a:gd name="T55" fmla="*/ 234 h 1664"/>
                  <a:gd name="T56" fmla="*/ 853 w 1061"/>
                  <a:gd name="T57" fmla="*/ 25 h 1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61" h="1664">
                    <a:moveTo>
                      <a:pt x="853" y="25"/>
                    </a:moveTo>
                    <a:lnTo>
                      <a:pt x="787" y="0"/>
                    </a:lnTo>
                    <a:lnTo>
                      <a:pt x="732" y="47"/>
                    </a:lnTo>
                    <a:lnTo>
                      <a:pt x="743" y="446"/>
                    </a:lnTo>
                    <a:lnTo>
                      <a:pt x="546" y="415"/>
                    </a:lnTo>
                    <a:lnTo>
                      <a:pt x="464" y="528"/>
                    </a:lnTo>
                    <a:lnTo>
                      <a:pt x="218" y="625"/>
                    </a:lnTo>
                    <a:lnTo>
                      <a:pt x="199" y="691"/>
                    </a:lnTo>
                    <a:lnTo>
                      <a:pt x="134" y="698"/>
                    </a:lnTo>
                    <a:lnTo>
                      <a:pt x="84" y="762"/>
                    </a:lnTo>
                    <a:lnTo>
                      <a:pt x="90" y="841"/>
                    </a:lnTo>
                    <a:lnTo>
                      <a:pt x="1" y="956"/>
                    </a:lnTo>
                    <a:lnTo>
                      <a:pt x="0" y="961"/>
                    </a:lnTo>
                    <a:lnTo>
                      <a:pt x="312" y="1009"/>
                    </a:lnTo>
                    <a:lnTo>
                      <a:pt x="341" y="1089"/>
                    </a:lnTo>
                    <a:lnTo>
                      <a:pt x="479" y="1166"/>
                    </a:lnTo>
                    <a:lnTo>
                      <a:pt x="616" y="1302"/>
                    </a:lnTo>
                    <a:lnTo>
                      <a:pt x="628" y="1375"/>
                    </a:lnTo>
                    <a:lnTo>
                      <a:pt x="691" y="1402"/>
                    </a:lnTo>
                    <a:lnTo>
                      <a:pt x="774" y="1653"/>
                    </a:lnTo>
                    <a:lnTo>
                      <a:pt x="863" y="1664"/>
                    </a:lnTo>
                    <a:lnTo>
                      <a:pt x="935" y="1627"/>
                    </a:lnTo>
                    <a:lnTo>
                      <a:pt x="935" y="1620"/>
                    </a:lnTo>
                    <a:lnTo>
                      <a:pt x="937" y="1477"/>
                    </a:lnTo>
                    <a:lnTo>
                      <a:pt x="1061" y="1204"/>
                    </a:lnTo>
                    <a:lnTo>
                      <a:pt x="973" y="607"/>
                    </a:lnTo>
                    <a:lnTo>
                      <a:pt x="880" y="477"/>
                    </a:lnTo>
                    <a:lnTo>
                      <a:pt x="893" y="234"/>
                    </a:lnTo>
                    <a:lnTo>
                      <a:pt x="853" y="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89" name="Freeform 118">
                <a:extLst>
                  <a:ext uri="{FF2B5EF4-FFF2-40B4-BE49-F238E27FC236}">
                    <a16:creationId xmlns:a16="http://schemas.microsoft.com/office/drawing/2014/main" id="{FB56022C-26A0-4339-9BBB-FFA56C51C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8" y="3857"/>
                <a:ext cx="321" cy="457"/>
              </a:xfrm>
              <a:custGeom>
                <a:avLst/>
                <a:gdLst>
                  <a:gd name="T0" fmla="*/ 353 w 965"/>
                  <a:gd name="T1" fmla="*/ 128 h 1373"/>
                  <a:gd name="T2" fmla="*/ 324 w 965"/>
                  <a:gd name="T3" fmla="*/ 48 h 1373"/>
                  <a:gd name="T4" fmla="*/ 12 w 965"/>
                  <a:gd name="T5" fmla="*/ 0 h 1373"/>
                  <a:gd name="T6" fmla="*/ 0 w 965"/>
                  <a:gd name="T7" fmla="*/ 62 h 1373"/>
                  <a:gd name="T8" fmla="*/ 60 w 965"/>
                  <a:gd name="T9" fmla="*/ 39 h 1373"/>
                  <a:gd name="T10" fmla="*/ 147 w 965"/>
                  <a:gd name="T11" fmla="*/ 135 h 1373"/>
                  <a:gd name="T12" fmla="*/ 28 w 965"/>
                  <a:gd name="T13" fmla="*/ 221 h 1373"/>
                  <a:gd name="T14" fmla="*/ 52 w 965"/>
                  <a:gd name="T15" fmla="*/ 348 h 1373"/>
                  <a:gd name="T16" fmla="*/ 232 w 965"/>
                  <a:gd name="T17" fmla="*/ 449 h 1373"/>
                  <a:gd name="T18" fmla="*/ 174 w 965"/>
                  <a:gd name="T19" fmla="*/ 486 h 1373"/>
                  <a:gd name="T20" fmla="*/ 105 w 965"/>
                  <a:gd name="T21" fmla="*/ 678 h 1373"/>
                  <a:gd name="T22" fmla="*/ 271 w 965"/>
                  <a:gd name="T23" fmla="*/ 620 h 1373"/>
                  <a:gd name="T24" fmla="*/ 292 w 965"/>
                  <a:gd name="T25" fmla="*/ 752 h 1373"/>
                  <a:gd name="T26" fmla="*/ 231 w 965"/>
                  <a:gd name="T27" fmla="*/ 914 h 1373"/>
                  <a:gd name="T28" fmla="*/ 450 w 965"/>
                  <a:gd name="T29" fmla="*/ 956 h 1373"/>
                  <a:gd name="T30" fmla="*/ 337 w 965"/>
                  <a:gd name="T31" fmla="*/ 1032 h 1373"/>
                  <a:gd name="T32" fmla="*/ 332 w 965"/>
                  <a:gd name="T33" fmla="*/ 1101 h 1373"/>
                  <a:gd name="T34" fmla="*/ 443 w 965"/>
                  <a:gd name="T35" fmla="*/ 1202 h 1373"/>
                  <a:gd name="T36" fmla="*/ 699 w 965"/>
                  <a:gd name="T37" fmla="*/ 1280 h 1373"/>
                  <a:gd name="T38" fmla="*/ 728 w 965"/>
                  <a:gd name="T39" fmla="*/ 1344 h 1373"/>
                  <a:gd name="T40" fmla="*/ 798 w 965"/>
                  <a:gd name="T41" fmla="*/ 1373 h 1373"/>
                  <a:gd name="T42" fmla="*/ 932 w 965"/>
                  <a:gd name="T43" fmla="*/ 1034 h 1373"/>
                  <a:gd name="T44" fmla="*/ 857 w 965"/>
                  <a:gd name="T45" fmla="*/ 1026 h 1373"/>
                  <a:gd name="T46" fmla="*/ 918 w 965"/>
                  <a:gd name="T47" fmla="*/ 981 h 1373"/>
                  <a:gd name="T48" fmla="*/ 965 w 965"/>
                  <a:gd name="T49" fmla="*/ 857 h 1373"/>
                  <a:gd name="T50" fmla="*/ 947 w 965"/>
                  <a:gd name="T51" fmla="*/ 666 h 1373"/>
                  <a:gd name="T52" fmla="*/ 875 w 965"/>
                  <a:gd name="T53" fmla="*/ 703 h 1373"/>
                  <a:gd name="T54" fmla="*/ 786 w 965"/>
                  <a:gd name="T55" fmla="*/ 692 h 1373"/>
                  <a:gd name="T56" fmla="*/ 703 w 965"/>
                  <a:gd name="T57" fmla="*/ 441 h 1373"/>
                  <a:gd name="T58" fmla="*/ 640 w 965"/>
                  <a:gd name="T59" fmla="*/ 414 h 1373"/>
                  <a:gd name="T60" fmla="*/ 628 w 965"/>
                  <a:gd name="T61" fmla="*/ 341 h 1373"/>
                  <a:gd name="T62" fmla="*/ 491 w 965"/>
                  <a:gd name="T63" fmla="*/ 205 h 1373"/>
                  <a:gd name="T64" fmla="*/ 353 w 965"/>
                  <a:gd name="T65" fmla="*/ 128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65" h="1373">
                    <a:moveTo>
                      <a:pt x="353" y="128"/>
                    </a:moveTo>
                    <a:lnTo>
                      <a:pt x="324" y="48"/>
                    </a:lnTo>
                    <a:lnTo>
                      <a:pt x="12" y="0"/>
                    </a:lnTo>
                    <a:lnTo>
                      <a:pt x="0" y="62"/>
                    </a:lnTo>
                    <a:lnTo>
                      <a:pt x="60" y="39"/>
                    </a:lnTo>
                    <a:lnTo>
                      <a:pt x="147" y="135"/>
                    </a:lnTo>
                    <a:lnTo>
                      <a:pt x="28" y="221"/>
                    </a:lnTo>
                    <a:lnTo>
                      <a:pt x="52" y="348"/>
                    </a:lnTo>
                    <a:lnTo>
                      <a:pt x="232" y="449"/>
                    </a:lnTo>
                    <a:lnTo>
                      <a:pt x="174" y="486"/>
                    </a:lnTo>
                    <a:lnTo>
                      <a:pt x="105" y="678"/>
                    </a:lnTo>
                    <a:lnTo>
                      <a:pt x="271" y="620"/>
                    </a:lnTo>
                    <a:lnTo>
                      <a:pt x="292" y="752"/>
                    </a:lnTo>
                    <a:lnTo>
                      <a:pt x="231" y="914"/>
                    </a:lnTo>
                    <a:lnTo>
                      <a:pt x="450" y="956"/>
                    </a:lnTo>
                    <a:lnTo>
                      <a:pt x="337" y="1032"/>
                    </a:lnTo>
                    <a:lnTo>
                      <a:pt x="332" y="1101"/>
                    </a:lnTo>
                    <a:lnTo>
                      <a:pt x="443" y="1202"/>
                    </a:lnTo>
                    <a:lnTo>
                      <a:pt x="699" y="1280"/>
                    </a:lnTo>
                    <a:lnTo>
                      <a:pt x="728" y="1344"/>
                    </a:lnTo>
                    <a:lnTo>
                      <a:pt x="798" y="1373"/>
                    </a:lnTo>
                    <a:lnTo>
                      <a:pt x="932" y="1034"/>
                    </a:lnTo>
                    <a:lnTo>
                      <a:pt x="857" y="1026"/>
                    </a:lnTo>
                    <a:lnTo>
                      <a:pt x="918" y="981"/>
                    </a:lnTo>
                    <a:lnTo>
                      <a:pt x="965" y="857"/>
                    </a:lnTo>
                    <a:lnTo>
                      <a:pt x="947" y="666"/>
                    </a:lnTo>
                    <a:lnTo>
                      <a:pt x="875" y="703"/>
                    </a:lnTo>
                    <a:lnTo>
                      <a:pt x="786" y="692"/>
                    </a:lnTo>
                    <a:lnTo>
                      <a:pt x="703" y="441"/>
                    </a:lnTo>
                    <a:lnTo>
                      <a:pt x="640" y="414"/>
                    </a:lnTo>
                    <a:lnTo>
                      <a:pt x="628" y="341"/>
                    </a:lnTo>
                    <a:lnTo>
                      <a:pt x="491" y="205"/>
                    </a:lnTo>
                    <a:lnTo>
                      <a:pt x="353" y="12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90" name="Freeform 119">
                <a:extLst>
                  <a:ext uri="{FF2B5EF4-FFF2-40B4-BE49-F238E27FC236}">
                    <a16:creationId xmlns:a16="http://schemas.microsoft.com/office/drawing/2014/main" id="{07F47ADA-5974-4B92-83F7-D46070895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3657"/>
                <a:ext cx="17" cy="21"/>
              </a:xfrm>
              <a:custGeom>
                <a:avLst/>
                <a:gdLst>
                  <a:gd name="T0" fmla="*/ 49 w 52"/>
                  <a:gd name="T1" fmla="*/ 0 h 64"/>
                  <a:gd name="T2" fmla="*/ 52 w 52"/>
                  <a:gd name="T3" fmla="*/ 64 h 64"/>
                  <a:gd name="T4" fmla="*/ 0 w 52"/>
                  <a:gd name="T5" fmla="*/ 27 h 64"/>
                  <a:gd name="T6" fmla="*/ 49 w 52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49" y="0"/>
                    </a:moveTo>
                    <a:lnTo>
                      <a:pt x="52" y="64"/>
                    </a:lnTo>
                    <a:lnTo>
                      <a:pt x="0" y="27"/>
                    </a:lnTo>
                    <a:lnTo>
                      <a:pt x="49" y="0"/>
                    </a:lnTo>
                  </a:path>
                </a:pathLst>
              </a:custGeom>
              <a:noFill/>
              <a:ln w="3175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91" name="Freeform 120">
                <a:extLst>
                  <a:ext uri="{FF2B5EF4-FFF2-40B4-BE49-F238E27FC236}">
                    <a16:creationId xmlns:a16="http://schemas.microsoft.com/office/drawing/2014/main" id="{52DC18A8-258D-4032-ABA3-EF481F28A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2248"/>
                <a:ext cx="19" cy="21"/>
              </a:xfrm>
              <a:custGeom>
                <a:avLst/>
                <a:gdLst>
                  <a:gd name="T0" fmla="*/ 54 w 57"/>
                  <a:gd name="T1" fmla="*/ 52 h 61"/>
                  <a:gd name="T2" fmla="*/ 55 w 57"/>
                  <a:gd name="T3" fmla="*/ 52 h 61"/>
                  <a:gd name="T4" fmla="*/ 57 w 57"/>
                  <a:gd name="T5" fmla="*/ 51 h 61"/>
                  <a:gd name="T6" fmla="*/ 56 w 57"/>
                  <a:gd name="T7" fmla="*/ 51 h 61"/>
                  <a:gd name="T8" fmla="*/ 0 w 57"/>
                  <a:gd name="T9" fmla="*/ 0 h 61"/>
                  <a:gd name="T10" fmla="*/ 1 w 57"/>
                  <a:gd name="T11" fmla="*/ 5 h 61"/>
                  <a:gd name="T12" fmla="*/ 24 w 57"/>
                  <a:gd name="T13" fmla="*/ 61 h 61"/>
                  <a:gd name="T14" fmla="*/ 39 w 57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61">
                    <a:moveTo>
                      <a:pt x="54" y="52"/>
                    </a:moveTo>
                    <a:lnTo>
                      <a:pt x="55" y="52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4" y="61"/>
                    </a:lnTo>
                    <a:lnTo>
                      <a:pt x="39" y="56"/>
                    </a:lnTo>
                  </a:path>
                </a:pathLst>
              </a:custGeom>
              <a:noFill/>
              <a:ln w="3175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92" name="Freeform 121">
                <a:extLst>
                  <a:ext uri="{FF2B5EF4-FFF2-40B4-BE49-F238E27FC236}">
                    <a16:creationId xmlns:a16="http://schemas.microsoft.com/office/drawing/2014/main" id="{E035406F-A031-491C-853A-924E00EAE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429"/>
                <a:ext cx="27" cy="25"/>
              </a:xfrm>
              <a:custGeom>
                <a:avLst/>
                <a:gdLst>
                  <a:gd name="T0" fmla="*/ 64 w 80"/>
                  <a:gd name="T1" fmla="*/ 57 h 75"/>
                  <a:gd name="T2" fmla="*/ 0 w 80"/>
                  <a:gd name="T3" fmla="*/ 75 h 75"/>
                  <a:gd name="T4" fmla="*/ 80 w 80"/>
                  <a:gd name="T5" fmla="*/ 0 h 75"/>
                  <a:gd name="T6" fmla="*/ 64 w 80"/>
                  <a:gd name="T7" fmla="*/ 5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75">
                    <a:moveTo>
                      <a:pt x="64" y="57"/>
                    </a:moveTo>
                    <a:lnTo>
                      <a:pt x="0" y="75"/>
                    </a:lnTo>
                    <a:lnTo>
                      <a:pt x="80" y="0"/>
                    </a:lnTo>
                    <a:lnTo>
                      <a:pt x="64" y="57"/>
                    </a:lnTo>
                  </a:path>
                </a:pathLst>
              </a:custGeom>
              <a:noFill/>
              <a:ln w="3175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93" name="Freeform 122">
                <a:extLst>
                  <a:ext uri="{FF2B5EF4-FFF2-40B4-BE49-F238E27FC236}">
                    <a16:creationId xmlns:a16="http://schemas.microsoft.com/office/drawing/2014/main" id="{4B282E00-F301-4F2D-9A72-7AC575DCD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1167"/>
                <a:ext cx="425" cy="94"/>
              </a:xfrm>
              <a:custGeom>
                <a:avLst/>
                <a:gdLst>
                  <a:gd name="T0" fmla="*/ 0 w 1274"/>
                  <a:gd name="T1" fmla="*/ 89 h 281"/>
                  <a:gd name="T2" fmla="*/ 131 w 1274"/>
                  <a:gd name="T3" fmla="*/ 103 h 281"/>
                  <a:gd name="T4" fmla="*/ 129 w 1274"/>
                  <a:gd name="T5" fmla="*/ 170 h 281"/>
                  <a:gd name="T6" fmla="*/ 223 w 1274"/>
                  <a:gd name="T7" fmla="*/ 281 h 281"/>
                  <a:gd name="T8" fmla="*/ 355 w 1274"/>
                  <a:gd name="T9" fmla="*/ 264 h 281"/>
                  <a:gd name="T10" fmla="*/ 381 w 1274"/>
                  <a:gd name="T11" fmla="*/ 201 h 281"/>
                  <a:gd name="T12" fmla="*/ 505 w 1274"/>
                  <a:gd name="T13" fmla="*/ 155 h 281"/>
                  <a:gd name="T14" fmla="*/ 560 w 1274"/>
                  <a:gd name="T15" fmla="*/ 195 h 281"/>
                  <a:gd name="T16" fmla="*/ 698 w 1274"/>
                  <a:gd name="T17" fmla="*/ 172 h 281"/>
                  <a:gd name="T18" fmla="*/ 820 w 1274"/>
                  <a:gd name="T19" fmla="*/ 86 h 281"/>
                  <a:gd name="T20" fmla="*/ 856 w 1274"/>
                  <a:gd name="T21" fmla="*/ 147 h 281"/>
                  <a:gd name="T22" fmla="*/ 996 w 1274"/>
                  <a:gd name="T23" fmla="*/ 183 h 281"/>
                  <a:gd name="T24" fmla="*/ 1240 w 1274"/>
                  <a:gd name="T25" fmla="*/ 9 h 281"/>
                  <a:gd name="T26" fmla="*/ 1274 w 1274"/>
                  <a:gd name="T27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4" h="281">
                    <a:moveTo>
                      <a:pt x="0" y="89"/>
                    </a:moveTo>
                    <a:lnTo>
                      <a:pt x="131" y="103"/>
                    </a:lnTo>
                    <a:lnTo>
                      <a:pt x="129" y="170"/>
                    </a:lnTo>
                    <a:lnTo>
                      <a:pt x="223" y="281"/>
                    </a:lnTo>
                    <a:lnTo>
                      <a:pt x="355" y="264"/>
                    </a:lnTo>
                    <a:lnTo>
                      <a:pt x="381" y="201"/>
                    </a:lnTo>
                    <a:lnTo>
                      <a:pt x="505" y="155"/>
                    </a:lnTo>
                    <a:lnTo>
                      <a:pt x="560" y="195"/>
                    </a:lnTo>
                    <a:lnTo>
                      <a:pt x="698" y="172"/>
                    </a:lnTo>
                    <a:lnTo>
                      <a:pt x="820" y="86"/>
                    </a:lnTo>
                    <a:lnTo>
                      <a:pt x="856" y="147"/>
                    </a:lnTo>
                    <a:lnTo>
                      <a:pt x="996" y="183"/>
                    </a:lnTo>
                    <a:lnTo>
                      <a:pt x="1240" y="9"/>
                    </a:lnTo>
                    <a:lnTo>
                      <a:pt x="1274" y="0"/>
                    </a:lnTo>
                  </a:path>
                </a:pathLst>
              </a:custGeom>
              <a:solidFill>
                <a:srgbClr val="F0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>
                  <a:solidFill>
                    <a:srgbClr val="5E5E5E"/>
                  </a:solidFill>
                  <a:latin typeface="Helvetica Neue"/>
                </a:endParaRPr>
              </a:p>
            </p:txBody>
          </p:sp>
          <p:sp>
            <p:nvSpPr>
              <p:cNvPr id="1094" name="Freeform 123">
                <a:extLst>
                  <a:ext uri="{FF2B5EF4-FFF2-40B4-BE49-F238E27FC236}">
                    <a16:creationId xmlns:a16="http://schemas.microsoft.com/office/drawing/2014/main" id="{34B2713F-515E-4DB8-95C1-CE74D0475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1420"/>
                <a:ext cx="301" cy="82"/>
              </a:xfrm>
              <a:custGeom>
                <a:avLst/>
                <a:gdLst>
                  <a:gd name="T0" fmla="*/ 902 w 902"/>
                  <a:gd name="T1" fmla="*/ 245 h 245"/>
                  <a:gd name="T2" fmla="*/ 709 w 902"/>
                  <a:gd name="T3" fmla="*/ 93 h 245"/>
                  <a:gd name="T4" fmla="*/ 591 w 902"/>
                  <a:gd name="T5" fmla="*/ 144 h 245"/>
                  <a:gd name="T6" fmla="*/ 479 w 902"/>
                  <a:gd name="T7" fmla="*/ 61 h 245"/>
                  <a:gd name="T8" fmla="*/ 348 w 902"/>
                  <a:gd name="T9" fmla="*/ 97 h 245"/>
                  <a:gd name="T10" fmla="*/ 187 w 902"/>
                  <a:gd name="T11" fmla="*/ 0 h 245"/>
                  <a:gd name="T12" fmla="*/ 0 w 902"/>
                  <a:gd name="T13" fmla="*/ 132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2" h="245">
                    <a:moveTo>
                      <a:pt x="902" y="245"/>
                    </a:moveTo>
                    <a:lnTo>
                      <a:pt x="709" y="93"/>
                    </a:lnTo>
                    <a:lnTo>
                      <a:pt x="591" y="144"/>
                    </a:lnTo>
                    <a:lnTo>
                      <a:pt x="479" y="61"/>
                    </a:lnTo>
                    <a:lnTo>
                      <a:pt x="348" y="97"/>
                    </a:lnTo>
                    <a:lnTo>
                      <a:pt x="187" y="0"/>
                    </a:lnTo>
                    <a:lnTo>
                      <a:pt x="0" y="13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95" name="Line 124">
                <a:extLst>
                  <a:ext uri="{FF2B5EF4-FFF2-40B4-BE49-F238E27FC236}">
                    <a16:creationId xmlns:a16="http://schemas.microsoft.com/office/drawing/2014/main" id="{AF00AA91-5E12-4255-9EAB-BEBAF8364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468" y="1157"/>
                <a:ext cx="15" cy="1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96" name="Line 125">
                <a:extLst>
                  <a:ext uri="{FF2B5EF4-FFF2-40B4-BE49-F238E27FC236}">
                    <a16:creationId xmlns:a16="http://schemas.microsoft.com/office/drawing/2014/main" id="{117164D2-A137-4AE4-8AD5-3613A5E3DC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83" y="1167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97" name="Line 126">
                <a:extLst>
                  <a:ext uri="{FF2B5EF4-FFF2-40B4-BE49-F238E27FC236}">
                    <a16:creationId xmlns:a16="http://schemas.microsoft.com/office/drawing/2014/main" id="{8F17F5BF-958C-4912-9E5D-66FCA699E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3" y="1167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98" name="Freeform 127">
                <a:extLst>
                  <a:ext uri="{FF2B5EF4-FFF2-40B4-BE49-F238E27FC236}">
                    <a16:creationId xmlns:a16="http://schemas.microsoft.com/office/drawing/2014/main" id="{61924F17-3A33-4594-A95E-B60386255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5" y="1261"/>
                <a:ext cx="98" cy="236"/>
              </a:xfrm>
              <a:custGeom>
                <a:avLst/>
                <a:gdLst>
                  <a:gd name="T0" fmla="*/ 293 w 293"/>
                  <a:gd name="T1" fmla="*/ 0 h 708"/>
                  <a:gd name="T2" fmla="*/ 267 w 293"/>
                  <a:gd name="T3" fmla="*/ 21 h 708"/>
                  <a:gd name="T4" fmla="*/ 173 w 293"/>
                  <a:gd name="T5" fmla="*/ 332 h 708"/>
                  <a:gd name="T6" fmla="*/ 64 w 293"/>
                  <a:gd name="T7" fmla="*/ 511 h 708"/>
                  <a:gd name="T8" fmla="*/ 63 w 293"/>
                  <a:gd name="T9" fmla="*/ 653 h 708"/>
                  <a:gd name="T10" fmla="*/ 0 w 293"/>
                  <a:gd name="T11" fmla="*/ 708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" h="708">
                    <a:moveTo>
                      <a:pt x="293" y="0"/>
                    </a:moveTo>
                    <a:lnTo>
                      <a:pt x="267" y="21"/>
                    </a:lnTo>
                    <a:lnTo>
                      <a:pt x="173" y="332"/>
                    </a:lnTo>
                    <a:lnTo>
                      <a:pt x="64" y="511"/>
                    </a:lnTo>
                    <a:lnTo>
                      <a:pt x="63" y="653"/>
                    </a:lnTo>
                    <a:lnTo>
                      <a:pt x="0" y="70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099" name="Freeform 128">
                <a:extLst>
                  <a:ext uri="{FF2B5EF4-FFF2-40B4-BE49-F238E27FC236}">
                    <a16:creationId xmlns:a16="http://schemas.microsoft.com/office/drawing/2014/main" id="{692AA008-B2B9-4D4F-ABC0-D1F31BC6B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" y="1167"/>
                <a:ext cx="40" cy="94"/>
              </a:xfrm>
              <a:custGeom>
                <a:avLst/>
                <a:gdLst>
                  <a:gd name="T0" fmla="*/ 30 w 119"/>
                  <a:gd name="T1" fmla="*/ 0 h 281"/>
                  <a:gd name="T2" fmla="*/ 0 w 119"/>
                  <a:gd name="T3" fmla="*/ 229 h 281"/>
                  <a:gd name="T4" fmla="*/ 119 w 119"/>
                  <a:gd name="T5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281">
                    <a:moveTo>
                      <a:pt x="30" y="0"/>
                    </a:moveTo>
                    <a:lnTo>
                      <a:pt x="0" y="229"/>
                    </a:lnTo>
                    <a:lnTo>
                      <a:pt x="119" y="28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00" name="Freeform 129">
                <a:extLst>
                  <a:ext uri="{FF2B5EF4-FFF2-40B4-BE49-F238E27FC236}">
                    <a16:creationId xmlns:a16="http://schemas.microsoft.com/office/drawing/2014/main" id="{9DC6EDC3-A89D-4ABE-A3E1-4C1BFAF9C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" y="1261"/>
                <a:ext cx="123" cy="81"/>
              </a:xfrm>
              <a:custGeom>
                <a:avLst/>
                <a:gdLst>
                  <a:gd name="T0" fmla="*/ 0 w 370"/>
                  <a:gd name="T1" fmla="*/ 0 h 242"/>
                  <a:gd name="T2" fmla="*/ 71 w 370"/>
                  <a:gd name="T3" fmla="*/ 4 h 242"/>
                  <a:gd name="T4" fmla="*/ 266 w 370"/>
                  <a:gd name="T5" fmla="*/ 133 h 242"/>
                  <a:gd name="T6" fmla="*/ 274 w 370"/>
                  <a:gd name="T7" fmla="*/ 196 h 242"/>
                  <a:gd name="T8" fmla="*/ 370 w 370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" h="242">
                    <a:moveTo>
                      <a:pt x="0" y="0"/>
                    </a:moveTo>
                    <a:lnTo>
                      <a:pt x="71" y="4"/>
                    </a:lnTo>
                    <a:lnTo>
                      <a:pt x="266" y="133"/>
                    </a:lnTo>
                    <a:lnTo>
                      <a:pt x="274" y="196"/>
                    </a:lnTo>
                    <a:lnTo>
                      <a:pt x="370" y="24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01" name="Freeform 130">
                <a:extLst>
                  <a:ext uri="{FF2B5EF4-FFF2-40B4-BE49-F238E27FC236}">
                    <a16:creationId xmlns:a16="http://schemas.microsoft.com/office/drawing/2014/main" id="{5A599EAA-C045-424D-B96B-9C31D5FFC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" y="3378"/>
                <a:ext cx="144" cy="106"/>
              </a:xfrm>
              <a:custGeom>
                <a:avLst/>
                <a:gdLst>
                  <a:gd name="T0" fmla="*/ 432 w 432"/>
                  <a:gd name="T1" fmla="*/ 0 h 317"/>
                  <a:gd name="T2" fmla="*/ 346 w 432"/>
                  <a:gd name="T3" fmla="*/ 23 h 317"/>
                  <a:gd name="T4" fmla="*/ 277 w 432"/>
                  <a:gd name="T5" fmla="*/ 146 h 317"/>
                  <a:gd name="T6" fmla="*/ 133 w 432"/>
                  <a:gd name="T7" fmla="*/ 116 h 317"/>
                  <a:gd name="T8" fmla="*/ 130 w 432"/>
                  <a:gd name="T9" fmla="*/ 317 h 317"/>
                  <a:gd name="T10" fmla="*/ 0 w 432"/>
                  <a:gd name="T11" fmla="*/ 31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" h="317">
                    <a:moveTo>
                      <a:pt x="432" y="0"/>
                    </a:moveTo>
                    <a:lnTo>
                      <a:pt x="346" y="23"/>
                    </a:lnTo>
                    <a:lnTo>
                      <a:pt x="277" y="146"/>
                    </a:lnTo>
                    <a:lnTo>
                      <a:pt x="133" y="116"/>
                    </a:lnTo>
                    <a:lnTo>
                      <a:pt x="130" y="317"/>
                    </a:lnTo>
                    <a:lnTo>
                      <a:pt x="0" y="31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02" name="Freeform 131">
                <a:extLst>
                  <a:ext uri="{FF2B5EF4-FFF2-40B4-BE49-F238E27FC236}">
                    <a16:creationId xmlns:a16="http://schemas.microsoft.com/office/drawing/2014/main" id="{4283E67C-58C2-4C82-AE8F-C9B6393A2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525"/>
                <a:ext cx="59" cy="261"/>
              </a:xfrm>
              <a:custGeom>
                <a:avLst/>
                <a:gdLst>
                  <a:gd name="T0" fmla="*/ 160 w 178"/>
                  <a:gd name="T1" fmla="*/ 0 h 782"/>
                  <a:gd name="T2" fmla="*/ 178 w 178"/>
                  <a:gd name="T3" fmla="*/ 131 h 782"/>
                  <a:gd name="T4" fmla="*/ 147 w 178"/>
                  <a:gd name="T5" fmla="*/ 211 h 782"/>
                  <a:gd name="T6" fmla="*/ 178 w 178"/>
                  <a:gd name="T7" fmla="*/ 283 h 782"/>
                  <a:gd name="T8" fmla="*/ 64 w 178"/>
                  <a:gd name="T9" fmla="*/ 448 h 782"/>
                  <a:gd name="T10" fmla="*/ 0 w 178"/>
                  <a:gd name="T11" fmla="*/ 455 h 782"/>
                  <a:gd name="T12" fmla="*/ 7 w 178"/>
                  <a:gd name="T13" fmla="*/ 78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782">
                    <a:moveTo>
                      <a:pt x="160" y="0"/>
                    </a:moveTo>
                    <a:lnTo>
                      <a:pt x="178" y="131"/>
                    </a:lnTo>
                    <a:lnTo>
                      <a:pt x="147" y="211"/>
                    </a:lnTo>
                    <a:lnTo>
                      <a:pt x="178" y="283"/>
                    </a:lnTo>
                    <a:lnTo>
                      <a:pt x="64" y="448"/>
                    </a:lnTo>
                    <a:lnTo>
                      <a:pt x="0" y="455"/>
                    </a:lnTo>
                    <a:lnTo>
                      <a:pt x="7" y="78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03" name="Freeform 132">
                <a:extLst>
                  <a:ext uri="{FF2B5EF4-FFF2-40B4-BE49-F238E27FC236}">
                    <a16:creationId xmlns:a16="http://schemas.microsoft.com/office/drawing/2014/main" id="{80792B34-69AD-414D-B403-1B436BC04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1" y="675"/>
                <a:ext cx="128" cy="183"/>
              </a:xfrm>
              <a:custGeom>
                <a:avLst/>
                <a:gdLst>
                  <a:gd name="T0" fmla="*/ 383 w 383"/>
                  <a:gd name="T1" fmla="*/ 0 h 549"/>
                  <a:gd name="T2" fmla="*/ 380 w 383"/>
                  <a:gd name="T3" fmla="*/ 0 h 549"/>
                  <a:gd name="T4" fmla="*/ 341 w 383"/>
                  <a:gd name="T5" fmla="*/ 29 h 549"/>
                  <a:gd name="T6" fmla="*/ 293 w 383"/>
                  <a:gd name="T7" fmla="*/ 90 h 549"/>
                  <a:gd name="T8" fmla="*/ 162 w 383"/>
                  <a:gd name="T9" fmla="*/ 43 h 549"/>
                  <a:gd name="T10" fmla="*/ 118 w 383"/>
                  <a:gd name="T11" fmla="*/ 89 h 549"/>
                  <a:gd name="T12" fmla="*/ 138 w 383"/>
                  <a:gd name="T13" fmla="*/ 290 h 549"/>
                  <a:gd name="T14" fmla="*/ 64 w 383"/>
                  <a:gd name="T15" fmla="*/ 407 h 549"/>
                  <a:gd name="T16" fmla="*/ 95 w 383"/>
                  <a:gd name="T17" fmla="*/ 464 h 549"/>
                  <a:gd name="T18" fmla="*/ 0 w 383"/>
                  <a:gd name="T19" fmla="*/ 548 h 549"/>
                  <a:gd name="T20" fmla="*/ 0 w 383"/>
                  <a:gd name="T21" fmla="*/ 549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549">
                    <a:moveTo>
                      <a:pt x="383" y="0"/>
                    </a:moveTo>
                    <a:lnTo>
                      <a:pt x="380" y="0"/>
                    </a:lnTo>
                    <a:lnTo>
                      <a:pt x="341" y="29"/>
                    </a:lnTo>
                    <a:lnTo>
                      <a:pt x="293" y="90"/>
                    </a:lnTo>
                    <a:lnTo>
                      <a:pt x="162" y="43"/>
                    </a:lnTo>
                    <a:lnTo>
                      <a:pt x="118" y="89"/>
                    </a:lnTo>
                    <a:lnTo>
                      <a:pt x="138" y="290"/>
                    </a:lnTo>
                    <a:lnTo>
                      <a:pt x="64" y="407"/>
                    </a:lnTo>
                    <a:lnTo>
                      <a:pt x="95" y="464"/>
                    </a:lnTo>
                    <a:lnTo>
                      <a:pt x="0" y="548"/>
                    </a:lnTo>
                    <a:lnTo>
                      <a:pt x="0" y="54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04" name="Freeform 133">
                <a:extLst>
                  <a:ext uri="{FF2B5EF4-FFF2-40B4-BE49-F238E27FC236}">
                    <a16:creationId xmlns:a16="http://schemas.microsoft.com/office/drawing/2014/main" id="{BA6F2AAB-16FC-4BF6-9771-CB6CA4D28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612"/>
                <a:ext cx="238" cy="98"/>
              </a:xfrm>
              <a:custGeom>
                <a:avLst/>
                <a:gdLst>
                  <a:gd name="T0" fmla="*/ 713 w 713"/>
                  <a:gd name="T1" fmla="*/ 293 h 293"/>
                  <a:gd name="T2" fmla="*/ 710 w 713"/>
                  <a:gd name="T3" fmla="*/ 288 h 293"/>
                  <a:gd name="T4" fmla="*/ 671 w 713"/>
                  <a:gd name="T5" fmla="*/ 242 h 293"/>
                  <a:gd name="T6" fmla="*/ 352 w 713"/>
                  <a:gd name="T7" fmla="*/ 136 h 293"/>
                  <a:gd name="T8" fmla="*/ 329 w 713"/>
                  <a:gd name="T9" fmla="*/ 69 h 293"/>
                  <a:gd name="T10" fmla="*/ 242 w 713"/>
                  <a:gd name="T11" fmla="*/ 190 h 293"/>
                  <a:gd name="T12" fmla="*/ 170 w 713"/>
                  <a:gd name="T13" fmla="*/ 208 h 293"/>
                  <a:gd name="T14" fmla="*/ 139 w 713"/>
                  <a:gd name="T15" fmla="*/ 141 h 293"/>
                  <a:gd name="T16" fmla="*/ 81 w 713"/>
                  <a:gd name="T17" fmla="*/ 179 h 293"/>
                  <a:gd name="T18" fmla="*/ 0 w 713"/>
                  <a:gd name="T19" fmla="*/ 64 h 293"/>
                  <a:gd name="T20" fmla="*/ 13 w 713"/>
                  <a:gd name="T2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3" h="293">
                    <a:moveTo>
                      <a:pt x="713" y="293"/>
                    </a:moveTo>
                    <a:lnTo>
                      <a:pt x="710" y="288"/>
                    </a:lnTo>
                    <a:lnTo>
                      <a:pt x="671" y="242"/>
                    </a:lnTo>
                    <a:lnTo>
                      <a:pt x="352" y="136"/>
                    </a:lnTo>
                    <a:lnTo>
                      <a:pt x="329" y="69"/>
                    </a:lnTo>
                    <a:lnTo>
                      <a:pt x="242" y="190"/>
                    </a:lnTo>
                    <a:lnTo>
                      <a:pt x="170" y="208"/>
                    </a:lnTo>
                    <a:lnTo>
                      <a:pt x="139" y="141"/>
                    </a:lnTo>
                    <a:lnTo>
                      <a:pt x="81" y="179"/>
                    </a:lnTo>
                    <a:lnTo>
                      <a:pt x="0" y="64"/>
                    </a:lnTo>
                    <a:lnTo>
                      <a:pt x="13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05" name="Freeform 134">
                <a:extLst>
                  <a:ext uri="{FF2B5EF4-FFF2-40B4-BE49-F238E27FC236}">
                    <a16:creationId xmlns:a16="http://schemas.microsoft.com/office/drawing/2014/main" id="{2D36C0AE-8CF3-444E-8187-6BA09D0D1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7"/>
                <a:ext cx="336" cy="447"/>
              </a:xfrm>
              <a:custGeom>
                <a:avLst/>
                <a:gdLst>
                  <a:gd name="T0" fmla="*/ 0 w 1008"/>
                  <a:gd name="T1" fmla="*/ 0 h 1342"/>
                  <a:gd name="T2" fmla="*/ 153 w 1008"/>
                  <a:gd name="T3" fmla="*/ 293 h 1342"/>
                  <a:gd name="T4" fmla="*/ 279 w 1008"/>
                  <a:gd name="T5" fmla="*/ 353 h 1342"/>
                  <a:gd name="T6" fmla="*/ 265 w 1008"/>
                  <a:gd name="T7" fmla="*/ 417 h 1342"/>
                  <a:gd name="T8" fmla="*/ 359 w 1008"/>
                  <a:gd name="T9" fmla="*/ 513 h 1342"/>
                  <a:gd name="T10" fmla="*/ 626 w 1008"/>
                  <a:gd name="T11" fmla="*/ 525 h 1342"/>
                  <a:gd name="T12" fmla="*/ 666 w 1008"/>
                  <a:gd name="T13" fmla="*/ 473 h 1342"/>
                  <a:gd name="T14" fmla="*/ 695 w 1008"/>
                  <a:gd name="T15" fmla="*/ 532 h 1342"/>
                  <a:gd name="T16" fmla="*/ 672 w 1008"/>
                  <a:gd name="T17" fmla="*/ 672 h 1342"/>
                  <a:gd name="T18" fmla="*/ 807 w 1008"/>
                  <a:gd name="T19" fmla="*/ 694 h 1342"/>
                  <a:gd name="T20" fmla="*/ 896 w 1008"/>
                  <a:gd name="T21" fmla="*/ 815 h 1342"/>
                  <a:gd name="T22" fmla="*/ 824 w 1008"/>
                  <a:gd name="T23" fmla="*/ 852 h 1342"/>
                  <a:gd name="T24" fmla="*/ 913 w 1008"/>
                  <a:gd name="T25" fmla="*/ 972 h 1342"/>
                  <a:gd name="T26" fmla="*/ 898 w 1008"/>
                  <a:gd name="T27" fmla="*/ 1035 h 1342"/>
                  <a:gd name="T28" fmla="*/ 967 w 1008"/>
                  <a:gd name="T29" fmla="*/ 1044 h 1342"/>
                  <a:gd name="T30" fmla="*/ 1008 w 1008"/>
                  <a:gd name="T31" fmla="*/ 1098 h 1342"/>
                  <a:gd name="T32" fmla="*/ 927 w 1008"/>
                  <a:gd name="T33" fmla="*/ 1342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8" h="1342">
                    <a:moveTo>
                      <a:pt x="0" y="0"/>
                    </a:moveTo>
                    <a:lnTo>
                      <a:pt x="153" y="293"/>
                    </a:lnTo>
                    <a:lnTo>
                      <a:pt x="279" y="353"/>
                    </a:lnTo>
                    <a:lnTo>
                      <a:pt x="265" y="417"/>
                    </a:lnTo>
                    <a:lnTo>
                      <a:pt x="359" y="513"/>
                    </a:lnTo>
                    <a:lnTo>
                      <a:pt x="626" y="525"/>
                    </a:lnTo>
                    <a:lnTo>
                      <a:pt x="666" y="473"/>
                    </a:lnTo>
                    <a:lnTo>
                      <a:pt x="695" y="532"/>
                    </a:lnTo>
                    <a:lnTo>
                      <a:pt x="672" y="672"/>
                    </a:lnTo>
                    <a:lnTo>
                      <a:pt x="807" y="694"/>
                    </a:lnTo>
                    <a:lnTo>
                      <a:pt x="896" y="815"/>
                    </a:lnTo>
                    <a:lnTo>
                      <a:pt x="824" y="852"/>
                    </a:lnTo>
                    <a:lnTo>
                      <a:pt x="913" y="972"/>
                    </a:lnTo>
                    <a:lnTo>
                      <a:pt x="898" y="1035"/>
                    </a:lnTo>
                    <a:lnTo>
                      <a:pt x="967" y="1044"/>
                    </a:lnTo>
                    <a:lnTo>
                      <a:pt x="1008" y="1098"/>
                    </a:lnTo>
                    <a:lnTo>
                      <a:pt x="927" y="134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06" name="Freeform 135">
                <a:extLst>
                  <a:ext uri="{FF2B5EF4-FFF2-40B4-BE49-F238E27FC236}">
                    <a16:creationId xmlns:a16="http://schemas.microsoft.com/office/drawing/2014/main" id="{5D284ABA-D86F-431E-8A1E-8AB45FB41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346"/>
                <a:ext cx="442" cy="152"/>
              </a:xfrm>
              <a:custGeom>
                <a:avLst/>
                <a:gdLst>
                  <a:gd name="T0" fmla="*/ 1325 w 1325"/>
                  <a:gd name="T1" fmla="*/ 415 h 457"/>
                  <a:gd name="T2" fmla="*/ 1128 w 1325"/>
                  <a:gd name="T3" fmla="*/ 457 h 457"/>
                  <a:gd name="T4" fmla="*/ 1109 w 1325"/>
                  <a:gd name="T5" fmla="*/ 383 h 457"/>
                  <a:gd name="T6" fmla="*/ 1055 w 1325"/>
                  <a:gd name="T7" fmla="*/ 422 h 457"/>
                  <a:gd name="T8" fmla="*/ 990 w 1325"/>
                  <a:gd name="T9" fmla="*/ 317 h 457"/>
                  <a:gd name="T10" fmla="*/ 971 w 1325"/>
                  <a:gd name="T11" fmla="*/ 380 h 457"/>
                  <a:gd name="T12" fmla="*/ 778 w 1325"/>
                  <a:gd name="T13" fmla="*/ 301 h 457"/>
                  <a:gd name="T14" fmla="*/ 721 w 1325"/>
                  <a:gd name="T15" fmla="*/ 372 h 457"/>
                  <a:gd name="T16" fmla="*/ 681 w 1325"/>
                  <a:gd name="T17" fmla="*/ 299 h 457"/>
                  <a:gd name="T18" fmla="*/ 741 w 1325"/>
                  <a:gd name="T19" fmla="*/ 169 h 457"/>
                  <a:gd name="T20" fmla="*/ 466 w 1325"/>
                  <a:gd name="T21" fmla="*/ 226 h 457"/>
                  <a:gd name="T22" fmla="*/ 302 w 1325"/>
                  <a:gd name="T23" fmla="*/ 94 h 457"/>
                  <a:gd name="T24" fmla="*/ 280 w 1325"/>
                  <a:gd name="T25" fmla="*/ 25 h 457"/>
                  <a:gd name="T26" fmla="*/ 0 w 1325"/>
                  <a:gd name="T27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5" h="457">
                    <a:moveTo>
                      <a:pt x="1325" y="415"/>
                    </a:moveTo>
                    <a:lnTo>
                      <a:pt x="1128" y="457"/>
                    </a:lnTo>
                    <a:lnTo>
                      <a:pt x="1109" y="383"/>
                    </a:lnTo>
                    <a:lnTo>
                      <a:pt x="1055" y="422"/>
                    </a:lnTo>
                    <a:lnTo>
                      <a:pt x="990" y="317"/>
                    </a:lnTo>
                    <a:lnTo>
                      <a:pt x="971" y="380"/>
                    </a:lnTo>
                    <a:lnTo>
                      <a:pt x="778" y="301"/>
                    </a:lnTo>
                    <a:lnTo>
                      <a:pt x="721" y="372"/>
                    </a:lnTo>
                    <a:lnTo>
                      <a:pt x="681" y="299"/>
                    </a:lnTo>
                    <a:lnTo>
                      <a:pt x="741" y="169"/>
                    </a:lnTo>
                    <a:lnTo>
                      <a:pt x="466" y="226"/>
                    </a:lnTo>
                    <a:lnTo>
                      <a:pt x="302" y="94"/>
                    </a:lnTo>
                    <a:lnTo>
                      <a:pt x="280" y="2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07" name="Freeform 136">
                <a:extLst>
                  <a:ext uri="{FF2B5EF4-FFF2-40B4-BE49-F238E27FC236}">
                    <a16:creationId xmlns:a16="http://schemas.microsoft.com/office/drawing/2014/main" id="{469B9D13-3DC8-48F9-BF09-58128D03D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482"/>
                <a:ext cx="295" cy="32"/>
              </a:xfrm>
              <a:custGeom>
                <a:avLst/>
                <a:gdLst>
                  <a:gd name="T0" fmla="*/ 0 w 883"/>
                  <a:gd name="T1" fmla="*/ 67 h 98"/>
                  <a:gd name="T2" fmla="*/ 289 w 883"/>
                  <a:gd name="T3" fmla="*/ 53 h 98"/>
                  <a:gd name="T4" fmla="*/ 349 w 883"/>
                  <a:gd name="T5" fmla="*/ 2 h 98"/>
                  <a:gd name="T6" fmla="*/ 402 w 883"/>
                  <a:gd name="T7" fmla="*/ 42 h 98"/>
                  <a:gd name="T8" fmla="*/ 522 w 883"/>
                  <a:gd name="T9" fmla="*/ 0 h 98"/>
                  <a:gd name="T10" fmla="*/ 883 w 883"/>
                  <a:gd name="T11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3" h="98">
                    <a:moveTo>
                      <a:pt x="0" y="67"/>
                    </a:moveTo>
                    <a:lnTo>
                      <a:pt x="289" y="53"/>
                    </a:lnTo>
                    <a:lnTo>
                      <a:pt x="349" y="2"/>
                    </a:lnTo>
                    <a:lnTo>
                      <a:pt x="402" y="42"/>
                    </a:lnTo>
                    <a:lnTo>
                      <a:pt x="522" y="0"/>
                    </a:lnTo>
                    <a:lnTo>
                      <a:pt x="883" y="9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08" name="Freeform 137">
                <a:extLst>
                  <a:ext uri="{FF2B5EF4-FFF2-40B4-BE49-F238E27FC236}">
                    <a16:creationId xmlns:a16="http://schemas.microsoft.com/office/drawing/2014/main" id="{19D0746C-E198-44F7-9811-9041B3B73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726"/>
                <a:ext cx="392" cy="431"/>
              </a:xfrm>
              <a:custGeom>
                <a:avLst/>
                <a:gdLst>
                  <a:gd name="T0" fmla="*/ 1178 w 1178"/>
                  <a:gd name="T1" fmla="*/ 1293 h 1293"/>
                  <a:gd name="T2" fmla="*/ 1132 w 1178"/>
                  <a:gd name="T3" fmla="*/ 1233 h 1293"/>
                  <a:gd name="T4" fmla="*/ 800 w 1178"/>
                  <a:gd name="T5" fmla="*/ 1109 h 1293"/>
                  <a:gd name="T6" fmla="*/ 680 w 1178"/>
                  <a:gd name="T7" fmla="*/ 1021 h 1293"/>
                  <a:gd name="T8" fmla="*/ 484 w 1178"/>
                  <a:gd name="T9" fmla="*/ 986 h 1293"/>
                  <a:gd name="T10" fmla="*/ 421 w 1178"/>
                  <a:gd name="T11" fmla="*/ 868 h 1293"/>
                  <a:gd name="T12" fmla="*/ 430 w 1178"/>
                  <a:gd name="T13" fmla="*/ 803 h 1293"/>
                  <a:gd name="T14" fmla="*/ 166 w 1178"/>
                  <a:gd name="T15" fmla="*/ 712 h 1293"/>
                  <a:gd name="T16" fmla="*/ 64 w 1178"/>
                  <a:gd name="T17" fmla="*/ 540 h 1293"/>
                  <a:gd name="T18" fmla="*/ 130 w 1178"/>
                  <a:gd name="T19" fmla="*/ 536 h 1293"/>
                  <a:gd name="T20" fmla="*/ 108 w 1178"/>
                  <a:gd name="T21" fmla="*/ 408 h 1293"/>
                  <a:gd name="T22" fmla="*/ 145 w 1178"/>
                  <a:gd name="T23" fmla="*/ 336 h 1293"/>
                  <a:gd name="T24" fmla="*/ 118 w 1178"/>
                  <a:gd name="T25" fmla="*/ 255 h 1293"/>
                  <a:gd name="T26" fmla="*/ 60 w 1178"/>
                  <a:gd name="T27" fmla="*/ 218 h 1293"/>
                  <a:gd name="T28" fmla="*/ 5 w 1178"/>
                  <a:gd name="T29" fmla="*/ 1 h 1293"/>
                  <a:gd name="T30" fmla="*/ 0 w 1178"/>
                  <a:gd name="T31" fmla="*/ 0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8" h="1293">
                    <a:moveTo>
                      <a:pt x="1178" y="1293"/>
                    </a:moveTo>
                    <a:lnTo>
                      <a:pt x="1132" y="1233"/>
                    </a:lnTo>
                    <a:lnTo>
                      <a:pt x="800" y="1109"/>
                    </a:lnTo>
                    <a:lnTo>
                      <a:pt x="680" y="1021"/>
                    </a:lnTo>
                    <a:lnTo>
                      <a:pt x="484" y="986"/>
                    </a:lnTo>
                    <a:lnTo>
                      <a:pt x="421" y="868"/>
                    </a:lnTo>
                    <a:lnTo>
                      <a:pt x="430" y="803"/>
                    </a:lnTo>
                    <a:lnTo>
                      <a:pt x="166" y="712"/>
                    </a:lnTo>
                    <a:lnTo>
                      <a:pt x="64" y="540"/>
                    </a:lnTo>
                    <a:lnTo>
                      <a:pt x="130" y="536"/>
                    </a:lnTo>
                    <a:lnTo>
                      <a:pt x="108" y="408"/>
                    </a:lnTo>
                    <a:lnTo>
                      <a:pt x="145" y="336"/>
                    </a:lnTo>
                    <a:lnTo>
                      <a:pt x="118" y="255"/>
                    </a:lnTo>
                    <a:lnTo>
                      <a:pt x="60" y="218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09" name="Line 138">
                <a:extLst>
                  <a:ext uri="{FF2B5EF4-FFF2-40B4-BE49-F238E27FC236}">
                    <a16:creationId xmlns:a16="http://schemas.microsoft.com/office/drawing/2014/main" id="{93BFD696-F4E4-4A33-B66F-F90999E37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12" y="484"/>
                <a:ext cx="25" cy="2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10" name="Freeform 139">
                <a:extLst>
                  <a:ext uri="{FF2B5EF4-FFF2-40B4-BE49-F238E27FC236}">
                    <a16:creationId xmlns:a16="http://schemas.microsoft.com/office/drawing/2014/main" id="{483DF432-003C-4564-9BED-28C953573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504"/>
                <a:ext cx="33" cy="144"/>
              </a:xfrm>
              <a:custGeom>
                <a:avLst/>
                <a:gdLst>
                  <a:gd name="T0" fmla="*/ 53 w 99"/>
                  <a:gd name="T1" fmla="*/ 433 h 433"/>
                  <a:gd name="T2" fmla="*/ 0 w 99"/>
                  <a:gd name="T3" fmla="*/ 272 h 433"/>
                  <a:gd name="T4" fmla="*/ 89 w 99"/>
                  <a:gd name="T5" fmla="*/ 86 h 433"/>
                  <a:gd name="T6" fmla="*/ 99 w 99"/>
                  <a:gd name="T7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33">
                    <a:moveTo>
                      <a:pt x="53" y="433"/>
                    </a:moveTo>
                    <a:lnTo>
                      <a:pt x="0" y="272"/>
                    </a:lnTo>
                    <a:lnTo>
                      <a:pt x="89" y="86"/>
                    </a:lnTo>
                    <a:lnTo>
                      <a:pt x="99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11" name="Freeform 140">
                <a:extLst>
                  <a:ext uri="{FF2B5EF4-FFF2-40B4-BE49-F238E27FC236}">
                    <a16:creationId xmlns:a16="http://schemas.microsoft.com/office/drawing/2014/main" id="{DC076033-7E79-474D-A6A7-6F72F68DB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625"/>
                <a:ext cx="409" cy="87"/>
              </a:xfrm>
              <a:custGeom>
                <a:avLst/>
                <a:gdLst>
                  <a:gd name="T0" fmla="*/ 0 w 1226"/>
                  <a:gd name="T1" fmla="*/ 0 h 262"/>
                  <a:gd name="T2" fmla="*/ 96 w 1226"/>
                  <a:gd name="T3" fmla="*/ 84 h 262"/>
                  <a:gd name="T4" fmla="*/ 167 w 1226"/>
                  <a:gd name="T5" fmla="*/ 57 h 262"/>
                  <a:gd name="T6" fmla="*/ 498 w 1226"/>
                  <a:gd name="T7" fmla="*/ 107 h 262"/>
                  <a:gd name="T8" fmla="*/ 792 w 1226"/>
                  <a:gd name="T9" fmla="*/ 262 h 262"/>
                  <a:gd name="T10" fmla="*/ 989 w 1226"/>
                  <a:gd name="T11" fmla="*/ 103 h 262"/>
                  <a:gd name="T12" fmla="*/ 1226 w 1226"/>
                  <a:gd name="T13" fmla="*/ 7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6" h="262">
                    <a:moveTo>
                      <a:pt x="0" y="0"/>
                    </a:moveTo>
                    <a:lnTo>
                      <a:pt x="96" y="84"/>
                    </a:lnTo>
                    <a:lnTo>
                      <a:pt x="167" y="57"/>
                    </a:lnTo>
                    <a:lnTo>
                      <a:pt x="498" y="107"/>
                    </a:lnTo>
                    <a:lnTo>
                      <a:pt x="792" y="262"/>
                    </a:lnTo>
                    <a:lnTo>
                      <a:pt x="989" y="103"/>
                    </a:lnTo>
                    <a:lnTo>
                      <a:pt x="1226" y="7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12" name="Freeform 141">
                <a:extLst>
                  <a:ext uri="{FF2B5EF4-FFF2-40B4-BE49-F238E27FC236}">
                    <a16:creationId xmlns:a16="http://schemas.microsoft.com/office/drawing/2014/main" id="{17191B4B-68B8-483F-91C5-DEF270605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" y="786"/>
                <a:ext cx="170" cy="264"/>
              </a:xfrm>
              <a:custGeom>
                <a:avLst/>
                <a:gdLst>
                  <a:gd name="T0" fmla="*/ 509 w 509"/>
                  <a:gd name="T1" fmla="*/ 0 h 793"/>
                  <a:gd name="T2" fmla="*/ 487 w 509"/>
                  <a:gd name="T3" fmla="*/ 66 h 793"/>
                  <a:gd name="T4" fmla="*/ 364 w 509"/>
                  <a:gd name="T5" fmla="*/ 23 h 793"/>
                  <a:gd name="T6" fmla="*/ 182 w 509"/>
                  <a:gd name="T7" fmla="*/ 115 h 793"/>
                  <a:gd name="T8" fmla="*/ 153 w 509"/>
                  <a:gd name="T9" fmla="*/ 176 h 793"/>
                  <a:gd name="T10" fmla="*/ 226 w 509"/>
                  <a:gd name="T11" fmla="*/ 361 h 793"/>
                  <a:gd name="T12" fmla="*/ 101 w 509"/>
                  <a:gd name="T13" fmla="*/ 412 h 793"/>
                  <a:gd name="T14" fmla="*/ 138 w 509"/>
                  <a:gd name="T15" fmla="*/ 467 h 793"/>
                  <a:gd name="T16" fmla="*/ 118 w 509"/>
                  <a:gd name="T17" fmla="*/ 531 h 793"/>
                  <a:gd name="T18" fmla="*/ 176 w 509"/>
                  <a:gd name="T19" fmla="*/ 559 h 793"/>
                  <a:gd name="T20" fmla="*/ 0 w 509"/>
                  <a:gd name="T2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9" h="793">
                    <a:moveTo>
                      <a:pt x="509" y="0"/>
                    </a:moveTo>
                    <a:lnTo>
                      <a:pt x="487" y="66"/>
                    </a:lnTo>
                    <a:lnTo>
                      <a:pt x="364" y="23"/>
                    </a:lnTo>
                    <a:lnTo>
                      <a:pt x="182" y="115"/>
                    </a:lnTo>
                    <a:lnTo>
                      <a:pt x="153" y="176"/>
                    </a:lnTo>
                    <a:lnTo>
                      <a:pt x="226" y="361"/>
                    </a:lnTo>
                    <a:lnTo>
                      <a:pt x="101" y="412"/>
                    </a:lnTo>
                    <a:lnTo>
                      <a:pt x="138" y="467"/>
                    </a:lnTo>
                    <a:lnTo>
                      <a:pt x="118" y="531"/>
                    </a:lnTo>
                    <a:lnTo>
                      <a:pt x="176" y="559"/>
                    </a:lnTo>
                    <a:lnTo>
                      <a:pt x="0" y="79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13" name="Freeform 142">
                <a:extLst>
                  <a:ext uri="{FF2B5EF4-FFF2-40B4-BE49-F238E27FC236}">
                    <a16:creationId xmlns:a16="http://schemas.microsoft.com/office/drawing/2014/main" id="{80C71F01-D9B0-4F7A-AFB7-BD0260E1C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648"/>
                <a:ext cx="59" cy="278"/>
              </a:xfrm>
              <a:custGeom>
                <a:avLst/>
                <a:gdLst>
                  <a:gd name="T0" fmla="*/ 101 w 178"/>
                  <a:gd name="T1" fmla="*/ 833 h 833"/>
                  <a:gd name="T2" fmla="*/ 151 w 178"/>
                  <a:gd name="T3" fmla="*/ 796 h 833"/>
                  <a:gd name="T4" fmla="*/ 139 w 178"/>
                  <a:gd name="T5" fmla="*/ 730 h 833"/>
                  <a:gd name="T6" fmla="*/ 72 w 178"/>
                  <a:gd name="T7" fmla="*/ 705 h 833"/>
                  <a:gd name="T8" fmla="*/ 17 w 178"/>
                  <a:gd name="T9" fmla="*/ 739 h 833"/>
                  <a:gd name="T10" fmla="*/ 0 w 178"/>
                  <a:gd name="T11" fmla="*/ 673 h 833"/>
                  <a:gd name="T12" fmla="*/ 69 w 178"/>
                  <a:gd name="T13" fmla="*/ 678 h 833"/>
                  <a:gd name="T14" fmla="*/ 3 w 178"/>
                  <a:gd name="T15" fmla="*/ 573 h 833"/>
                  <a:gd name="T16" fmla="*/ 63 w 178"/>
                  <a:gd name="T17" fmla="*/ 535 h 833"/>
                  <a:gd name="T18" fmla="*/ 118 w 178"/>
                  <a:gd name="T19" fmla="*/ 404 h 833"/>
                  <a:gd name="T20" fmla="*/ 178 w 178"/>
                  <a:gd name="T21" fmla="*/ 378 h 833"/>
                  <a:gd name="T22" fmla="*/ 128 w 178"/>
                  <a:gd name="T23" fmla="*/ 337 h 833"/>
                  <a:gd name="T24" fmla="*/ 145 w 178"/>
                  <a:gd name="T25" fmla="*/ 234 h 833"/>
                  <a:gd name="T26" fmla="*/ 136 w 178"/>
                  <a:gd name="T27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833">
                    <a:moveTo>
                      <a:pt x="101" y="833"/>
                    </a:moveTo>
                    <a:lnTo>
                      <a:pt x="151" y="796"/>
                    </a:lnTo>
                    <a:lnTo>
                      <a:pt x="139" y="730"/>
                    </a:lnTo>
                    <a:lnTo>
                      <a:pt x="72" y="705"/>
                    </a:lnTo>
                    <a:lnTo>
                      <a:pt x="17" y="739"/>
                    </a:lnTo>
                    <a:lnTo>
                      <a:pt x="0" y="673"/>
                    </a:lnTo>
                    <a:lnTo>
                      <a:pt x="69" y="678"/>
                    </a:lnTo>
                    <a:lnTo>
                      <a:pt x="3" y="573"/>
                    </a:lnTo>
                    <a:lnTo>
                      <a:pt x="63" y="535"/>
                    </a:lnTo>
                    <a:lnTo>
                      <a:pt x="118" y="404"/>
                    </a:lnTo>
                    <a:lnTo>
                      <a:pt x="178" y="378"/>
                    </a:lnTo>
                    <a:lnTo>
                      <a:pt x="128" y="337"/>
                    </a:lnTo>
                    <a:lnTo>
                      <a:pt x="145" y="234"/>
                    </a:lnTo>
                    <a:lnTo>
                      <a:pt x="136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14" name="Freeform 143">
                <a:extLst>
                  <a:ext uri="{FF2B5EF4-FFF2-40B4-BE49-F238E27FC236}">
                    <a16:creationId xmlns:a16="http://schemas.microsoft.com/office/drawing/2014/main" id="{228B61DA-649E-4752-B7C8-D053D7770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" y="1050"/>
                <a:ext cx="47" cy="109"/>
              </a:xfrm>
              <a:custGeom>
                <a:avLst/>
                <a:gdLst>
                  <a:gd name="T0" fmla="*/ 69 w 139"/>
                  <a:gd name="T1" fmla="*/ 0 h 328"/>
                  <a:gd name="T2" fmla="*/ 59 w 139"/>
                  <a:gd name="T3" fmla="*/ 46 h 328"/>
                  <a:gd name="T4" fmla="*/ 0 w 139"/>
                  <a:gd name="T5" fmla="*/ 98 h 328"/>
                  <a:gd name="T6" fmla="*/ 80 w 139"/>
                  <a:gd name="T7" fmla="*/ 289 h 328"/>
                  <a:gd name="T8" fmla="*/ 139 w 139"/>
                  <a:gd name="T9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328">
                    <a:moveTo>
                      <a:pt x="69" y="0"/>
                    </a:moveTo>
                    <a:lnTo>
                      <a:pt x="59" y="46"/>
                    </a:lnTo>
                    <a:lnTo>
                      <a:pt x="0" y="98"/>
                    </a:lnTo>
                    <a:lnTo>
                      <a:pt x="80" y="289"/>
                    </a:lnTo>
                    <a:lnTo>
                      <a:pt x="139" y="32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15" name="Freeform 144">
                <a:extLst>
                  <a:ext uri="{FF2B5EF4-FFF2-40B4-BE49-F238E27FC236}">
                    <a16:creationId xmlns:a16="http://schemas.microsoft.com/office/drawing/2014/main" id="{CFD25A75-87D3-4401-B085-B63EBFE9F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" y="926"/>
                <a:ext cx="130" cy="124"/>
              </a:xfrm>
              <a:custGeom>
                <a:avLst/>
                <a:gdLst>
                  <a:gd name="T0" fmla="*/ 390 w 390"/>
                  <a:gd name="T1" fmla="*/ 372 h 372"/>
                  <a:gd name="T2" fmla="*/ 176 w 390"/>
                  <a:gd name="T3" fmla="*/ 235 h 372"/>
                  <a:gd name="T4" fmla="*/ 86 w 390"/>
                  <a:gd name="T5" fmla="*/ 139 h 372"/>
                  <a:gd name="T6" fmla="*/ 101 w 390"/>
                  <a:gd name="T7" fmla="*/ 74 h 372"/>
                  <a:gd name="T8" fmla="*/ 61 w 390"/>
                  <a:gd name="T9" fmla="*/ 17 h 372"/>
                  <a:gd name="T10" fmla="*/ 0 w 390"/>
                  <a:gd name="T11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0" h="372">
                    <a:moveTo>
                      <a:pt x="390" y="372"/>
                    </a:moveTo>
                    <a:lnTo>
                      <a:pt x="176" y="235"/>
                    </a:lnTo>
                    <a:lnTo>
                      <a:pt x="86" y="139"/>
                    </a:lnTo>
                    <a:lnTo>
                      <a:pt x="101" y="74"/>
                    </a:lnTo>
                    <a:lnTo>
                      <a:pt x="61" y="1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16" name="Freeform 145">
                <a:extLst>
                  <a:ext uri="{FF2B5EF4-FFF2-40B4-BE49-F238E27FC236}">
                    <a16:creationId xmlns:a16="http://schemas.microsoft.com/office/drawing/2014/main" id="{FD33DE64-A8AD-47FC-878F-6F1A60207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945"/>
                <a:ext cx="184" cy="81"/>
              </a:xfrm>
              <a:custGeom>
                <a:avLst/>
                <a:gdLst>
                  <a:gd name="T0" fmla="*/ 552 w 552"/>
                  <a:gd name="T1" fmla="*/ 242 h 242"/>
                  <a:gd name="T2" fmla="*/ 550 w 552"/>
                  <a:gd name="T3" fmla="*/ 242 h 242"/>
                  <a:gd name="T4" fmla="*/ 424 w 552"/>
                  <a:gd name="T5" fmla="*/ 102 h 242"/>
                  <a:gd name="T6" fmla="*/ 217 w 552"/>
                  <a:gd name="T7" fmla="*/ 19 h 242"/>
                  <a:gd name="T8" fmla="*/ 0 w 552"/>
                  <a:gd name="T9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242">
                    <a:moveTo>
                      <a:pt x="552" y="242"/>
                    </a:moveTo>
                    <a:lnTo>
                      <a:pt x="550" y="242"/>
                    </a:lnTo>
                    <a:lnTo>
                      <a:pt x="424" y="102"/>
                    </a:lnTo>
                    <a:lnTo>
                      <a:pt x="217" y="1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17" name="Freeform 146">
                <a:extLst>
                  <a:ext uri="{FF2B5EF4-FFF2-40B4-BE49-F238E27FC236}">
                    <a16:creationId xmlns:a16="http://schemas.microsoft.com/office/drawing/2014/main" id="{528921ED-2ABC-4632-8B5C-3802935F6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006"/>
                <a:ext cx="28" cy="20"/>
              </a:xfrm>
              <a:custGeom>
                <a:avLst/>
                <a:gdLst>
                  <a:gd name="T0" fmla="*/ 82 w 82"/>
                  <a:gd name="T1" fmla="*/ 0 h 60"/>
                  <a:gd name="T2" fmla="*/ 81 w 82"/>
                  <a:gd name="T3" fmla="*/ 0 h 60"/>
                  <a:gd name="T4" fmla="*/ 0 w 82"/>
                  <a:gd name="T5" fmla="*/ 59 h 60"/>
                  <a:gd name="T6" fmla="*/ 0 w 82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60">
                    <a:moveTo>
                      <a:pt x="82" y="0"/>
                    </a:moveTo>
                    <a:lnTo>
                      <a:pt x="81" y="0"/>
                    </a:lnTo>
                    <a:lnTo>
                      <a:pt x="0" y="59"/>
                    </a:lnTo>
                    <a:lnTo>
                      <a:pt x="0" y="6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18" name="Freeform 147">
                <a:extLst>
                  <a:ext uri="{FF2B5EF4-FFF2-40B4-BE49-F238E27FC236}">
                    <a16:creationId xmlns:a16="http://schemas.microsoft.com/office/drawing/2014/main" id="{3018DCF4-79B6-4230-9426-3973BB5CB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1026"/>
                <a:ext cx="24" cy="63"/>
              </a:xfrm>
              <a:custGeom>
                <a:avLst/>
                <a:gdLst>
                  <a:gd name="T0" fmla="*/ 72 w 72"/>
                  <a:gd name="T1" fmla="*/ 190 h 190"/>
                  <a:gd name="T2" fmla="*/ 0 w 72"/>
                  <a:gd name="T3" fmla="*/ 70 h 190"/>
                  <a:gd name="T4" fmla="*/ 46 w 72"/>
                  <a:gd name="T5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90">
                    <a:moveTo>
                      <a:pt x="72" y="190"/>
                    </a:moveTo>
                    <a:lnTo>
                      <a:pt x="0" y="70"/>
                    </a:lnTo>
                    <a:lnTo>
                      <a:pt x="46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19" name="Freeform 148">
                <a:extLst>
                  <a:ext uri="{FF2B5EF4-FFF2-40B4-BE49-F238E27FC236}">
                    <a16:creationId xmlns:a16="http://schemas.microsoft.com/office/drawing/2014/main" id="{A8ECFE64-3C67-4ED8-9B47-C55937168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979"/>
                <a:ext cx="81" cy="27"/>
              </a:xfrm>
              <a:custGeom>
                <a:avLst/>
                <a:gdLst>
                  <a:gd name="T0" fmla="*/ 244 w 244"/>
                  <a:gd name="T1" fmla="*/ 0 h 81"/>
                  <a:gd name="T2" fmla="*/ 135 w 244"/>
                  <a:gd name="T3" fmla="*/ 76 h 81"/>
                  <a:gd name="T4" fmla="*/ 76 w 244"/>
                  <a:gd name="T5" fmla="*/ 50 h 81"/>
                  <a:gd name="T6" fmla="*/ 0 w 244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81">
                    <a:moveTo>
                      <a:pt x="244" y="0"/>
                    </a:moveTo>
                    <a:lnTo>
                      <a:pt x="135" y="76"/>
                    </a:lnTo>
                    <a:lnTo>
                      <a:pt x="76" y="50"/>
                    </a:lnTo>
                    <a:lnTo>
                      <a:pt x="0" y="8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20" name="Freeform 149">
                <a:extLst>
                  <a:ext uri="{FF2B5EF4-FFF2-40B4-BE49-F238E27FC236}">
                    <a16:creationId xmlns:a16="http://schemas.microsoft.com/office/drawing/2014/main" id="{BF6AA18D-2C80-43B3-91F9-FBF0C5BD4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1006"/>
                <a:ext cx="10" cy="23"/>
              </a:xfrm>
              <a:custGeom>
                <a:avLst/>
                <a:gdLst>
                  <a:gd name="T0" fmla="*/ 0 w 30"/>
                  <a:gd name="T1" fmla="*/ 0 h 70"/>
                  <a:gd name="T2" fmla="*/ 30 w 30"/>
                  <a:gd name="T3" fmla="*/ 45 h 70"/>
                  <a:gd name="T4" fmla="*/ 28 w 30"/>
                  <a:gd name="T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70">
                    <a:moveTo>
                      <a:pt x="0" y="0"/>
                    </a:moveTo>
                    <a:lnTo>
                      <a:pt x="30" y="45"/>
                    </a:lnTo>
                    <a:lnTo>
                      <a:pt x="28" y="7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21" name="Freeform 150">
                <a:extLst>
                  <a:ext uri="{FF2B5EF4-FFF2-40B4-BE49-F238E27FC236}">
                    <a16:creationId xmlns:a16="http://schemas.microsoft.com/office/drawing/2014/main" id="{14AE1018-3C7C-4DA1-8E8D-813DD9F04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029"/>
                <a:ext cx="30" cy="25"/>
              </a:xfrm>
              <a:custGeom>
                <a:avLst/>
                <a:gdLst>
                  <a:gd name="T0" fmla="*/ 0 w 91"/>
                  <a:gd name="T1" fmla="*/ 0 h 74"/>
                  <a:gd name="T2" fmla="*/ 74 w 91"/>
                  <a:gd name="T3" fmla="*/ 12 h 74"/>
                  <a:gd name="T4" fmla="*/ 91 w 91"/>
                  <a:gd name="T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74">
                    <a:moveTo>
                      <a:pt x="0" y="0"/>
                    </a:moveTo>
                    <a:lnTo>
                      <a:pt x="74" y="12"/>
                    </a:lnTo>
                    <a:lnTo>
                      <a:pt x="91" y="7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22" name="Line 151">
                <a:extLst>
                  <a:ext uri="{FF2B5EF4-FFF2-40B4-BE49-F238E27FC236}">
                    <a16:creationId xmlns:a16="http://schemas.microsoft.com/office/drawing/2014/main" id="{81E95383-329C-4593-B4AD-BE6005D1A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1054"/>
                <a:ext cx="1" cy="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23" name="Freeform 152">
                <a:extLst>
                  <a:ext uri="{FF2B5EF4-FFF2-40B4-BE49-F238E27FC236}">
                    <a16:creationId xmlns:a16="http://schemas.microsoft.com/office/drawing/2014/main" id="{22B85796-9700-4D40-A9CF-6C297A6D9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1054"/>
                <a:ext cx="40" cy="15"/>
              </a:xfrm>
              <a:custGeom>
                <a:avLst/>
                <a:gdLst>
                  <a:gd name="T0" fmla="*/ 81 w 121"/>
                  <a:gd name="T1" fmla="*/ 0 h 45"/>
                  <a:gd name="T2" fmla="*/ 121 w 121"/>
                  <a:gd name="T3" fmla="*/ 43 h 45"/>
                  <a:gd name="T4" fmla="*/ 0 w 121"/>
                  <a:gd name="T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" h="45">
                    <a:moveTo>
                      <a:pt x="81" y="0"/>
                    </a:moveTo>
                    <a:lnTo>
                      <a:pt x="121" y="43"/>
                    </a:lnTo>
                    <a:lnTo>
                      <a:pt x="0" y="45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24" name="Line 153">
                <a:extLst>
                  <a:ext uri="{FF2B5EF4-FFF2-40B4-BE49-F238E27FC236}">
                    <a16:creationId xmlns:a16="http://schemas.microsoft.com/office/drawing/2014/main" id="{B58C60F6-37F0-4370-829D-85981EF30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07" y="1054"/>
                <a:ext cx="1" cy="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25" name="Freeform 154">
                <a:extLst>
                  <a:ext uri="{FF2B5EF4-FFF2-40B4-BE49-F238E27FC236}">
                    <a16:creationId xmlns:a16="http://schemas.microsoft.com/office/drawing/2014/main" id="{52CC143F-BC6D-449D-8785-91A0D085A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1029"/>
                <a:ext cx="24" cy="40"/>
              </a:xfrm>
              <a:custGeom>
                <a:avLst/>
                <a:gdLst>
                  <a:gd name="T0" fmla="*/ 59 w 70"/>
                  <a:gd name="T1" fmla="*/ 0 h 120"/>
                  <a:gd name="T2" fmla="*/ 0 w 70"/>
                  <a:gd name="T3" fmla="*/ 38 h 120"/>
                  <a:gd name="T4" fmla="*/ 70 w 70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120">
                    <a:moveTo>
                      <a:pt x="59" y="0"/>
                    </a:moveTo>
                    <a:lnTo>
                      <a:pt x="0" y="38"/>
                    </a:lnTo>
                    <a:lnTo>
                      <a:pt x="70" y="12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26" name="Freeform 155">
                <a:extLst>
                  <a:ext uri="{FF2B5EF4-FFF2-40B4-BE49-F238E27FC236}">
                    <a16:creationId xmlns:a16="http://schemas.microsoft.com/office/drawing/2014/main" id="{FCA45034-BA31-48E7-89AB-C4164D753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873"/>
                <a:ext cx="274" cy="72"/>
              </a:xfrm>
              <a:custGeom>
                <a:avLst/>
                <a:gdLst>
                  <a:gd name="T0" fmla="*/ 823 w 823"/>
                  <a:gd name="T1" fmla="*/ 218 h 218"/>
                  <a:gd name="T2" fmla="*/ 573 w 823"/>
                  <a:gd name="T3" fmla="*/ 71 h 218"/>
                  <a:gd name="T4" fmla="*/ 522 w 823"/>
                  <a:gd name="T5" fmla="*/ 109 h 218"/>
                  <a:gd name="T6" fmla="*/ 310 w 823"/>
                  <a:gd name="T7" fmla="*/ 57 h 218"/>
                  <a:gd name="T8" fmla="*/ 165 w 823"/>
                  <a:gd name="T9" fmla="*/ 100 h 218"/>
                  <a:gd name="T10" fmla="*/ 36 w 823"/>
                  <a:gd name="T11" fmla="*/ 74 h 218"/>
                  <a:gd name="T12" fmla="*/ 0 w 823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3" h="218">
                    <a:moveTo>
                      <a:pt x="823" y="218"/>
                    </a:moveTo>
                    <a:lnTo>
                      <a:pt x="573" y="71"/>
                    </a:lnTo>
                    <a:lnTo>
                      <a:pt x="522" y="109"/>
                    </a:lnTo>
                    <a:lnTo>
                      <a:pt x="310" y="57"/>
                    </a:lnTo>
                    <a:lnTo>
                      <a:pt x="165" y="100"/>
                    </a:lnTo>
                    <a:lnTo>
                      <a:pt x="36" y="7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27" name="Freeform 156">
                <a:extLst>
                  <a:ext uri="{FF2B5EF4-FFF2-40B4-BE49-F238E27FC236}">
                    <a16:creationId xmlns:a16="http://schemas.microsoft.com/office/drawing/2014/main" id="{0CFA3149-3666-4E6D-B2AB-A99ABAB6B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926"/>
                <a:ext cx="149" cy="27"/>
              </a:xfrm>
              <a:custGeom>
                <a:avLst/>
                <a:gdLst>
                  <a:gd name="T0" fmla="*/ 448 w 448"/>
                  <a:gd name="T1" fmla="*/ 0 h 81"/>
                  <a:gd name="T2" fmla="*/ 262 w 448"/>
                  <a:gd name="T3" fmla="*/ 68 h 81"/>
                  <a:gd name="T4" fmla="*/ 204 w 448"/>
                  <a:gd name="T5" fmla="*/ 31 h 81"/>
                  <a:gd name="T6" fmla="*/ 158 w 448"/>
                  <a:gd name="T7" fmla="*/ 81 h 81"/>
                  <a:gd name="T8" fmla="*/ 0 w 448"/>
                  <a:gd name="T9" fmla="*/ 5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81">
                    <a:moveTo>
                      <a:pt x="448" y="0"/>
                    </a:moveTo>
                    <a:lnTo>
                      <a:pt x="262" y="68"/>
                    </a:lnTo>
                    <a:lnTo>
                      <a:pt x="204" y="31"/>
                    </a:lnTo>
                    <a:lnTo>
                      <a:pt x="158" y="81"/>
                    </a:lnTo>
                    <a:lnTo>
                      <a:pt x="0" y="5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28" name="Freeform 157">
                <a:extLst>
                  <a:ext uri="{FF2B5EF4-FFF2-40B4-BE49-F238E27FC236}">
                    <a16:creationId xmlns:a16="http://schemas.microsoft.com/office/drawing/2014/main" id="{98C9A8B6-7A31-49E7-B62F-AABEC0EB2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" y="945"/>
                <a:ext cx="14" cy="34"/>
              </a:xfrm>
              <a:custGeom>
                <a:avLst/>
                <a:gdLst>
                  <a:gd name="T0" fmla="*/ 0 w 42"/>
                  <a:gd name="T1" fmla="*/ 101 h 101"/>
                  <a:gd name="T2" fmla="*/ 1 w 42"/>
                  <a:gd name="T3" fmla="*/ 100 h 101"/>
                  <a:gd name="T4" fmla="*/ 42 w 42"/>
                  <a:gd name="T5" fmla="*/ 46 h 101"/>
                  <a:gd name="T6" fmla="*/ 36 w 42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01">
                    <a:moveTo>
                      <a:pt x="0" y="101"/>
                    </a:moveTo>
                    <a:lnTo>
                      <a:pt x="1" y="100"/>
                    </a:lnTo>
                    <a:lnTo>
                      <a:pt x="42" y="46"/>
                    </a:lnTo>
                    <a:lnTo>
                      <a:pt x="36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29" name="Freeform 158">
                <a:extLst>
                  <a:ext uri="{FF2B5EF4-FFF2-40B4-BE49-F238E27FC236}">
                    <a16:creationId xmlns:a16="http://schemas.microsoft.com/office/drawing/2014/main" id="{82F16F37-49EE-4025-91D4-C634FA20E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" y="979"/>
                <a:ext cx="13" cy="95"/>
              </a:xfrm>
              <a:custGeom>
                <a:avLst/>
                <a:gdLst>
                  <a:gd name="T0" fmla="*/ 39 w 39"/>
                  <a:gd name="T1" fmla="*/ 285 h 285"/>
                  <a:gd name="T2" fmla="*/ 39 w 39"/>
                  <a:gd name="T3" fmla="*/ 283 h 285"/>
                  <a:gd name="T4" fmla="*/ 8 w 39"/>
                  <a:gd name="T5" fmla="*/ 174 h 285"/>
                  <a:gd name="T6" fmla="*/ 39 w 39"/>
                  <a:gd name="T7" fmla="*/ 117 h 285"/>
                  <a:gd name="T8" fmla="*/ 0 w 39"/>
                  <a:gd name="T9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85">
                    <a:moveTo>
                      <a:pt x="39" y="285"/>
                    </a:moveTo>
                    <a:lnTo>
                      <a:pt x="39" y="283"/>
                    </a:lnTo>
                    <a:lnTo>
                      <a:pt x="8" y="174"/>
                    </a:lnTo>
                    <a:lnTo>
                      <a:pt x="39" y="11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30" name="Line 159">
                <a:extLst>
                  <a:ext uri="{FF2B5EF4-FFF2-40B4-BE49-F238E27FC236}">
                    <a16:creationId xmlns:a16="http://schemas.microsoft.com/office/drawing/2014/main" id="{6599EF5C-C7E6-4489-AFAE-47E6376B4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08" y="1054"/>
                <a:ext cx="54" cy="2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31" name="Freeform 160">
                <a:extLst>
                  <a:ext uri="{FF2B5EF4-FFF2-40B4-BE49-F238E27FC236}">
                    <a16:creationId xmlns:a16="http://schemas.microsoft.com/office/drawing/2014/main" id="{4630BADE-8DBC-4AC9-B52F-1D439F7EE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1128"/>
                <a:ext cx="56" cy="176"/>
              </a:xfrm>
              <a:custGeom>
                <a:avLst/>
                <a:gdLst>
                  <a:gd name="T0" fmla="*/ 0 w 169"/>
                  <a:gd name="T1" fmla="*/ 527 h 527"/>
                  <a:gd name="T2" fmla="*/ 78 w 169"/>
                  <a:gd name="T3" fmla="*/ 417 h 527"/>
                  <a:gd name="T4" fmla="*/ 169 w 169"/>
                  <a:gd name="T5" fmla="*/ 21 h 527"/>
                  <a:gd name="T6" fmla="*/ 158 w 169"/>
                  <a:gd name="T7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" h="527">
                    <a:moveTo>
                      <a:pt x="0" y="527"/>
                    </a:moveTo>
                    <a:lnTo>
                      <a:pt x="78" y="417"/>
                    </a:lnTo>
                    <a:lnTo>
                      <a:pt x="169" y="21"/>
                    </a:lnTo>
                    <a:lnTo>
                      <a:pt x="158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32" name="Freeform 161">
                <a:extLst>
                  <a:ext uri="{FF2B5EF4-FFF2-40B4-BE49-F238E27FC236}">
                    <a16:creationId xmlns:a16="http://schemas.microsoft.com/office/drawing/2014/main" id="{A1FB8E85-E459-4887-91BC-46B41A840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1074"/>
                <a:ext cx="8" cy="54"/>
              </a:xfrm>
              <a:custGeom>
                <a:avLst/>
                <a:gdLst>
                  <a:gd name="T0" fmla="*/ 0 w 25"/>
                  <a:gd name="T1" fmla="*/ 162 h 162"/>
                  <a:gd name="T2" fmla="*/ 25 w 25"/>
                  <a:gd name="T3" fmla="*/ 66 h 162"/>
                  <a:gd name="T4" fmla="*/ 19 w 25"/>
                  <a:gd name="T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62">
                    <a:moveTo>
                      <a:pt x="0" y="162"/>
                    </a:moveTo>
                    <a:lnTo>
                      <a:pt x="25" y="6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33" name="Freeform 162">
                <a:extLst>
                  <a:ext uri="{FF2B5EF4-FFF2-40B4-BE49-F238E27FC236}">
                    <a16:creationId xmlns:a16="http://schemas.microsoft.com/office/drawing/2014/main" id="{C05B50CD-06BD-4BB6-B16C-E0D2719D7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101"/>
                <a:ext cx="79" cy="27"/>
              </a:xfrm>
              <a:custGeom>
                <a:avLst/>
                <a:gdLst>
                  <a:gd name="T0" fmla="*/ 0 w 235"/>
                  <a:gd name="T1" fmla="*/ 0 h 82"/>
                  <a:gd name="T2" fmla="*/ 117 w 235"/>
                  <a:gd name="T3" fmla="*/ 49 h 82"/>
                  <a:gd name="T4" fmla="*/ 183 w 235"/>
                  <a:gd name="T5" fmla="*/ 30 h 82"/>
                  <a:gd name="T6" fmla="*/ 235 w 235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5" h="82">
                    <a:moveTo>
                      <a:pt x="0" y="0"/>
                    </a:moveTo>
                    <a:lnTo>
                      <a:pt x="117" y="49"/>
                    </a:lnTo>
                    <a:lnTo>
                      <a:pt x="183" y="30"/>
                    </a:lnTo>
                    <a:lnTo>
                      <a:pt x="235" y="8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34" name="Freeform 163">
                <a:extLst>
                  <a:ext uri="{FF2B5EF4-FFF2-40B4-BE49-F238E27FC236}">
                    <a16:creationId xmlns:a16="http://schemas.microsoft.com/office/drawing/2014/main" id="{EECE929D-F818-47D4-A7DB-B75DCA379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1089"/>
                <a:ext cx="97" cy="149"/>
              </a:xfrm>
              <a:custGeom>
                <a:avLst/>
                <a:gdLst>
                  <a:gd name="T0" fmla="*/ 290 w 290"/>
                  <a:gd name="T1" fmla="*/ 0 h 447"/>
                  <a:gd name="T2" fmla="*/ 127 w 290"/>
                  <a:gd name="T3" fmla="*/ 124 h 447"/>
                  <a:gd name="T4" fmla="*/ 91 w 290"/>
                  <a:gd name="T5" fmla="*/ 183 h 447"/>
                  <a:gd name="T6" fmla="*/ 106 w 290"/>
                  <a:gd name="T7" fmla="*/ 249 h 447"/>
                  <a:gd name="T8" fmla="*/ 0 w 290"/>
                  <a:gd name="T9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47">
                    <a:moveTo>
                      <a:pt x="290" y="0"/>
                    </a:moveTo>
                    <a:lnTo>
                      <a:pt x="127" y="124"/>
                    </a:lnTo>
                    <a:lnTo>
                      <a:pt x="91" y="183"/>
                    </a:lnTo>
                    <a:lnTo>
                      <a:pt x="106" y="249"/>
                    </a:lnTo>
                    <a:lnTo>
                      <a:pt x="0" y="44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35" name="Freeform 164">
                <a:extLst>
                  <a:ext uri="{FF2B5EF4-FFF2-40B4-BE49-F238E27FC236}">
                    <a16:creationId xmlns:a16="http://schemas.microsoft.com/office/drawing/2014/main" id="{F9FAB647-FE17-49FD-9425-8CCE4BEA3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089"/>
                <a:ext cx="28" cy="12"/>
              </a:xfrm>
              <a:custGeom>
                <a:avLst/>
                <a:gdLst>
                  <a:gd name="T0" fmla="*/ 85 w 85"/>
                  <a:gd name="T1" fmla="*/ 36 h 36"/>
                  <a:gd name="T2" fmla="*/ 1 w 85"/>
                  <a:gd name="T3" fmla="*/ 0 h 36"/>
                  <a:gd name="T4" fmla="*/ 0 w 85"/>
                  <a:gd name="T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36">
                    <a:moveTo>
                      <a:pt x="85" y="36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36" name="Freeform 165">
                <a:extLst>
                  <a:ext uri="{FF2B5EF4-FFF2-40B4-BE49-F238E27FC236}">
                    <a16:creationId xmlns:a16="http://schemas.microsoft.com/office/drawing/2014/main" id="{D38A56FF-1629-4AE9-A12D-11262A4E7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1292"/>
                <a:ext cx="129" cy="28"/>
              </a:xfrm>
              <a:custGeom>
                <a:avLst/>
                <a:gdLst>
                  <a:gd name="T0" fmla="*/ 0 w 386"/>
                  <a:gd name="T1" fmla="*/ 82 h 82"/>
                  <a:gd name="T2" fmla="*/ 159 w 386"/>
                  <a:gd name="T3" fmla="*/ 65 h 82"/>
                  <a:gd name="T4" fmla="*/ 202 w 386"/>
                  <a:gd name="T5" fmla="*/ 0 h 82"/>
                  <a:gd name="T6" fmla="*/ 237 w 386"/>
                  <a:gd name="T7" fmla="*/ 61 h 82"/>
                  <a:gd name="T8" fmla="*/ 300 w 386"/>
                  <a:gd name="T9" fmla="*/ 21 h 82"/>
                  <a:gd name="T10" fmla="*/ 386 w 386"/>
                  <a:gd name="T11" fmla="*/ 3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" h="82">
                    <a:moveTo>
                      <a:pt x="0" y="82"/>
                    </a:moveTo>
                    <a:lnTo>
                      <a:pt x="159" y="65"/>
                    </a:lnTo>
                    <a:lnTo>
                      <a:pt x="202" y="0"/>
                    </a:lnTo>
                    <a:lnTo>
                      <a:pt x="237" y="61"/>
                    </a:lnTo>
                    <a:lnTo>
                      <a:pt x="300" y="21"/>
                    </a:lnTo>
                    <a:lnTo>
                      <a:pt x="386" y="3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37" name="Freeform 166">
                <a:extLst>
                  <a:ext uri="{FF2B5EF4-FFF2-40B4-BE49-F238E27FC236}">
                    <a16:creationId xmlns:a16="http://schemas.microsoft.com/office/drawing/2014/main" id="{09550D4B-5CDB-4F1D-B0EA-B298463E9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1304"/>
                <a:ext cx="169" cy="94"/>
              </a:xfrm>
              <a:custGeom>
                <a:avLst/>
                <a:gdLst>
                  <a:gd name="T0" fmla="*/ 507 w 507"/>
                  <a:gd name="T1" fmla="*/ 220 h 282"/>
                  <a:gd name="T2" fmla="*/ 250 w 507"/>
                  <a:gd name="T3" fmla="*/ 282 h 282"/>
                  <a:gd name="T4" fmla="*/ 39 w 507"/>
                  <a:gd name="T5" fmla="*/ 266 h 282"/>
                  <a:gd name="T6" fmla="*/ 99 w 507"/>
                  <a:gd name="T7" fmla="*/ 231 h 282"/>
                  <a:gd name="T8" fmla="*/ 112 w 507"/>
                  <a:gd name="T9" fmla="*/ 168 h 282"/>
                  <a:gd name="T10" fmla="*/ 16 w 507"/>
                  <a:gd name="T11" fmla="*/ 71 h 282"/>
                  <a:gd name="T12" fmla="*/ 0 w 507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7" h="282">
                    <a:moveTo>
                      <a:pt x="507" y="220"/>
                    </a:moveTo>
                    <a:lnTo>
                      <a:pt x="250" y="282"/>
                    </a:lnTo>
                    <a:lnTo>
                      <a:pt x="39" y="266"/>
                    </a:lnTo>
                    <a:lnTo>
                      <a:pt x="99" y="231"/>
                    </a:lnTo>
                    <a:lnTo>
                      <a:pt x="112" y="168"/>
                    </a:lnTo>
                    <a:lnTo>
                      <a:pt x="16" y="7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38" name="Freeform 167">
                <a:extLst>
                  <a:ext uri="{FF2B5EF4-FFF2-40B4-BE49-F238E27FC236}">
                    <a16:creationId xmlns:a16="http://schemas.microsoft.com/office/drawing/2014/main" id="{9FAF9847-F1B0-46BC-86D7-BD4091972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" y="1112"/>
                <a:ext cx="350" cy="90"/>
              </a:xfrm>
              <a:custGeom>
                <a:avLst/>
                <a:gdLst>
                  <a:gd name="T0" fmla="*/ 0 w 1052"/>
                  <a:gd name="T1" fmla="*/ 142 h 271"/>
                  <a:gd name="T2" fmla="*/ 75 w 1052"/>
                  <a:gd name="T3" fmla="*/ 245 h 271"/>
                  <a:gd name="T4" fmla="*/ 282 w 1052"/>
                  <a:gd name="T5" fmla="*/ 271 h 271"/>
                  <a:gd name="T6" fmla="*/ 282 w 1052"/>
                  <a:gd name="T7" fmla="*/ 196 h 271"/>
                  <a:gd name="T8" fmla="*/ 499 w 1052"/>
                  <a:gd name="T9" fmla="*/ 21 h 271"/>
                  <a:gd name="T10" fmla="*/ 648 w 1052"/>
                  <a:gd name="T11" fmla="*/ 0 h 271"/>
                  <a:gd name="T12" fmla="*/ 721 w 1052"/>
                  <a:gd name="T13" fmla="*/ 13 h 271"/>
                  <a:gd name="T14" fmla="*/ 729 w 1052"/>
                  <a:gd name="T15" fmla="*/ 153 h 271"/>
                  <a:gd name="T16" fmla="*/ 789 w 1052"/>
                  <a:gd name="T17" fmla="*/ 199 h 271"/>
                  <a:gd name="T18" fmla="*/ 853 w 1052"/>
                  <a:gd name="T19" fmla="*/ 224 h 271"/>
                  <a:gd name="T20" fmla="*/ 885 w 1052"/>
                  <a:gd name="T21" fmla="*/ 237 h 271"/>
                  <a:gd name="T22" fmla="*/ 919 w 1052"/>
                  <a:gd name="T23" fmla="*/ 251 h 271"/>
                  <a:gd name="T24" fmla="*/ 976 w 1052"/>
                  <a:gd name="T25" fmla="*/ 216 h 271"/>
                  <a:gd name="T26" fmla="*/ 1052 w 1052"/>
                  <a:gd name="T27" fmla="*/ 24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52" h="271">
                    <a:moveTo>
                      <a:pt x="0" y="142"/>
                    </a:moveTo>
                    <a:lnTo>
                      <a:pt x="75" y="245"/>
                    </a:lnTo>
                    <a:lnTo>
                      <a:pt x="282" y="271"/>
                    </a:lnTo>
                    <a:lnTo>
                      <a:pt x="282" y="196"/>
                    </a:lnTo>
                    <a:lnTo>
                      <a:pt x="499" y="21"/>
                    </a:lnTo>
                    <a:lnTo>
                      <a:pt x="648" y="0"/>
                    </a:lnTo>
                    <a:lnTo>
                      <a:pt x="721" y="13"/>
                    </a:lnTo>
                    <a:lnTo>
                      <a:pt x="729" y="153"/>
                    </a:lnTo>
                    <a:lnTo>
                      <a:pt x="789" y="199"/>
                    </a:lnTo>
                    <a:lnTo>
                      <a:pt x="853" y="224"/>
                    </a:lnTo>
                    <a:lnTo>
                      <a:pt x="885" y="237"/>
                    </a:lnTo>
                    <a:lnTo>
                      <a:pt x="919" y="251"/>
                    </a:lnTo>
                    <a:lnTo>
                      <a:pt x="976" y="216"/>
                    </a:lnTo>
                    <a:lnTo>
                      <a:pt x="1052" y="24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39" name="Freeform 168">
                <a:extLst>
                  <a:ext uri="{FF2B5EF4-FFF2-40B4-BE49-F238E27FC236}">
                    <a16:creationId xmlns:a16="http://schemas.microsoft.com/office/drawing/2014/main" id="{5D3E3CBD-5D56-4229-980A-3F97242B2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1159"/>
                <a:ext cx="46" cy="109"/>
              </a:xfrm>
              <a:custGeom>
                <a:avLst/>
                <a:gdLst>
                  <a:gd name="T0" fmla="*/ 136 w 136"/>
                  <a:gd name="T1" fmla="*/ 0 h 327"/>
                  <a:gd name="T2" fmla="*/ 67 w 136"/>
                  <a:gd name="T3" fmla="*/ 113 h 327"/>
                  <a:gd name="T4" fmla="*/ 0 w 136"/>
                  <a:gd name="T5" fmla="*/ 131 h 327"/>
                  <a:gd name="T6" fmla="*/ 10 w 136"/>
                  <a:gd name="T7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327">
                    <a:moveTo>
                      <a:pt x="136" y="0"/>
                    </a:moveTo>
                    <a:lnTo>
                      <a:pt x="67" y="113"/>
                    </a:lnTo>
                    <a:lnTo>
                      <a:pt x="0" y="131"/>
                    </a:lnTo>
                    <a:lnTo>
                      <a:pt x="10" y="32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40" name="Freeform 169">
                <a:extLst>
                  <a:ext uri="{FF2B5EF4-FFF2-40B4-BE49-F238E27FC236}">
                    <a16:creationId xmlns:a16="http://schemas.microsoft.com/office/drawing/2014/main" id="{3DBF69E6-A1EF-4FE3-9BD4-C11C51B54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2" y="1268"/>
                <a:ext cx="150" cy="109"/>
              </a:xfrm>
              <a:custGeom>
                <a:avLst/>
                <a:gdLst>
                  <a:gd name="T0" fmla="*/ 449 w 449"/>
                  <a:gd name="T1" fmla="*/ 0 h 326"/>
                  <a:gd name="T2" fmla="*/ 94 w 449"/>
                  <a:gd name="T3" fmla="*/ 70 h 326"/>
                  <a:gd name="T4" fmla="*/ 90 w 449"/>
                  <a:gd name="T5" fmla="*/ 203 h 326"/>
                  <a:gd name="T6" fmla="*/ 0 w 449"/>
                  <a:gd name="T7" fmla="*/ 32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9" h="326">
                    <a:moveTo>
                      <a:pt x="449" y="0"/>
                    </a:moveTo>
                    <a:lnTo>
                      <a:pt x="94" y="70"/>
                    </a:lnTo>
                    <a:lnTo>
                      <a:pt x="90" y="203"/>
                    </a:lnTo>
                    <a:lnTo>
                      <a:pt x="0" y="32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41" name="Freeform 170">
                <a:extLst>
                  <a:ext uri="{FF2B5EF4-FFF2-40B4-BE49-F238E27FC236}">
                    <a16:creationId xmlns:a16="http://schemas.microsoft.com/office/drawing/2014/main" id="{8A5AB53D-7BB8-47B6-A5BA-907F677D7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1268"/>
                <a:ext cx="281" cy="216"/>
              </a:xfrm>
              <a:custGeom>
                <a:avLst/>
                <a:gdLst>
                  <a:gd name="T0" fmla="*/ 843 w 843"/>
                  <a:gd name="T1" fmla="*/ 641 h 646"/>
                  <a:gd name="T2" fmla="*/ 777 w 843"/>
                  <a:gd name="T3" fmla="*/ 610 h 646"/>
                  <a:gd name="T4" fmla="*/ 487 w 843"/>
                  <a:gd name="T5" fmla="*/ 646 h 646"/>
                  <a:gd name="T6" fmla="*/ 372 w 843"/>
                  <a:gd name="T7" fmla="*/ 395 h 646"/>
                  <a:gd name="T8" fmla="*/ 289 w 843"/>
                  <a:gd name="T9" fmla="*/ 301 h 646"/>
                  <a:gd name="T10" fmla="*/ 243 w 843"/>
                  <a:gd name="T11" fmla="*/ 351 h 646"/>
                  <a:gd name="T12" fmla="*/ 186 w 843"/>
                  <a:gd name="T13" fmla="*/ 162 h 646"/>
                  <a:gd name="T14" fmla="*/ 83 w 843"/>
                  <a:gd name="T15" fmla="*/ 33 h 646"/>
                  <a:gd name="T16" fmla="*/ 0 w 843"/>
                  <a:gd name="T17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3" h="646">
                    <a:moveTo>
                      <a:pt x="843" y="641"/>
                    </a:moveTo>
                    <a:lnTo>
                      <a:pt x="777" y="610"/>
                    </a:lnTo>
                    <a:lnTo>
                      <a:pt x="487" y="646"/>
                    </a:lnTo>
                    <a:lnTo>
                      <a:pt x="372" y="395"/>
                    </a:lnTo>
                    <a:lnTo>
                      <a:pt x="289" y="301"/>
                    </a:lnTo>
                    <a:lnTo>
                      <a:pt x="243" y="351"/>
                    </a:lnTo>
                    <a:lnTo>
                      <a:pt x="186" y="162"/>
                    </a:lnTo>
                    <a:lnTo>
                      <a:pt x="83" y="3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42" name="Freeform 171">
                <a:extLst>
                  <a:ext uri="{FF2B5EF4-FFF2-40B4-BE49-F238E27FC236}">
                    <a16:creationId xmlns:a16="http://schemas.microsoft.com/office/drawing/2014/main" id="{9C037C3B-5B90-4210-9E7B-D4FD8E263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7" y="1377"/>
                <a:ext cx="79" cy="280"/>
              </a:xfrm>
              <a:custGeom>
                <a:avLst/>
                <a:gdLst>
                  <a:gd name="T0" fmla="*/ 76 w 239"/>
                  <a:gd name="T1" fmla="*/ 0 h 839"/>
                  <a:gd name="T2" fmla="*/ 230 w 239"/>
                  <a:gd name="T3" fmla="*/ 173 h 839"/>
                  <a:gd name="T4" fmla="*/ 239 w 239"/>
                  <a:gd name="T5" fmla="*/ 305 h 839"/>
                  <a:gd name="T6" fmla="*/ 134 w 239"/>
                  <a:gd name="T7" fmla="*/ 418 h 839"/>
                  <a:gd name="T8" fmla="*/ 159 w 239"/>
                  <a:gd name="T9" fmla="*/ 486 h 839"/>
                  <a:gd name="T10" fmla="*/ 122 w 239"/>
                  <a:gd name="T11" fmla="*/ 540 h 839"/>
                  <a:gd name="T12" fmla="*/ 0 w 239"/>
                  <a:gd name="T13" fmla="*/ 615 h 839"/>
                  <a:gd name="T14" fmla="*/ 69 w 239"/>
                  <a:gd name="T15" fmla="*/ 681 h 839"/>
                  <a:gd name="T16" fmla="*/ 121 w 239"/>
                  <a:gd name="T17" fmla="*/ 83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839">
                    <a:moveTo>
                      <a:pt x="76" y="0"/>
                    </a:moveTo>
                    <a:lnTo>
                      <a:pt x="230" y="173"/>
                    </a:lnTo>
                    <a:lnTo>
                      <a:pt x="239" y="305"/>
                    </a:lnTo>
                    <a:lnTo>
                      <a:pt x="134" y="418"/>
                    </a:lnTo>
                    <a:lnTo>
                      <a:pt x="159" y="486"/>
                    </a:lnTo>
                    <a:lnTo>
                      <a:pt x="122" y="540"/>
                    </a:lnTo>
                    <a:lnTo>
                      <a:pt x="0" y="615"/>
                    </a:lnTo>
                    <a:lnTo>
                      <a:pt x="69" y="681"/>
                    </a:lnTo>
                    <a:lnTo>
                      <a:pt x="121" y="83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43" name="Line 172">
                <a:extLst>
                  <a:ext uri="{FF2B5EF4-FFF2-40B4-BE49-F238E27FC236}">
                    <a16:creationId xmlns:a16="http://schemas.microsoft.com/office/drawing/2014/main" id="{337CBC1D-32BA-4BB3-85BA-5B3F1C9B0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77" y="1069"/>
                <a:ext cx="4" cy="32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44" name="Freeform 173">
                <a:extLst>
                  <a:ext uri="{FF2B5EF4-FFF2-40B4-BE49-F238E27FC236}">
                    <a16:creationId xmlns:a16="http://schemas.microsoft.com/office/drawing/2014/main" id="{D80347C1-B1AB-41A8-BF51-7C2A06C0F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7" y="730"/>
                <a:ext cx="120" cy="467"/>
              </a:xfrm>
              <a:custGeom>
                <a:avLst/>
                <a:gdLst>
                  <a:gd name="T0" fmla="*/ 0 w 360"/>
                  <a:gd name="T1" fmla="*/ 0 h 1400"/>
                  <a:gd name="T2" fmla="*/ 30 w 360"/>
                  <a:gd name="T3" fmla="*/ 122 h 1400"/>
                  <a:gd name="T4" fmla="*/ 153 w 360"/>
                  <a:gd name="T5" fmla="*/ 74 h 1400"/>
                  <a:gd name="T6" fmla="*/ 254 w 360"/>
                  <a:gd name="T7" fmla="*/ 187 h 1400"/>
                  <a:gd name="T8" fmla="*/ 281 w 360"/>
                  <a:gd name="T9" fmla="*/ 249 h 1400"/>
                  <a:gd name="T10" fmla="*/ 247 w 360"/>
                  <a:gd name="T11" fmla="*/ 383 h 1400"/>
                  <a:gd name="T12" fmla="*/ 360 w 360"/>
                  <a:gd name="T13" fmla="*/ 647 h 1400"/>
                  <a:gd name="T14" fmla="*/ 339 w 360"/>
                  <a:gd name="T15" fmla="*/ 710 h 1400"/>
                  <a:gd name="T16" fmla="*/ 288 w 360"/>
                  <a:gd name="T17" fmla="*/ 1026 h 1400"/>
                  <a:gd name="T18" fmla="*/ 317 w 360"/>
                  <a:gd name="T19" fmla="*/ 1224 h 1400"/>
                  <a:gd name="T20" fmla="*/ 279 w 360"/>
                  <a:gd name="T21" fmla="*/ 1289 h 1400"/>
                  <a:gd name="T22" fmla="*/ 337 w 360"/>
                  <a:gd name="T23" fmla="*/ 1335 h 1400"/>
                  <a:gd name="T24" fmla="*/ 333 w 360"/>
                  <a:gd name="T25" fmla="*/ 1400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0" h="1400">
                    <a:moveTo>
                      <a:pt x="0" y="0"/>
                    </a:moveTo>
                    <a:lnTo>
                      <a:pt x="30" y="122"/>
                    </a:lnTo>
                    <a:lnTo>
                      <a:pt x="153" y="74"/>
                    </a:lnTo>
                    <a:lnTo>
                      <a:pt x="254" y="187"/>
                    </a:lnTo>
                    <a:lnTo>
                      <a:pt x="281" y="249"/>
                    </a:lnTo>
                    <a:lnTo>
                      <a:pt x="247" y="383"/>
                    </a:lnTo>
                    <a:lnTo>
                      <a:pt x="360" y="647"/>
                    </a:lnTo>
                    <a:lnTo>
                      <a:pt x="339" y="710"/>
                    </a:lnTo>
                    <a:lnTo>
                      <a:pt x="288" y="1026"/>
                    </a:lnTo>
                    <a:lnTo>
                      <a:pt x="317" y="1224"/>
                    </a:lnTo>
                    <a:lnTo>
                      <a:pt x="279" y="1289"/>
                    </a:lnTo>
                    <a:lnTo>
                      <a:pt x="337" y="1335"/>
                    </a:lnTo>
                    <a:lnTo>
                      <a:pt x="333" y="140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45" name="Freeform 174">
                <a:extLst>
                  <a:ext uri="{FF2B5EF4-FFF2-40B4-BE49-F238E27FC236}">
                    <a16:creationId xmlns:a16="http://schemas.microsoft.com/office/drawing/2014/main" id="{ABE6C6D5-C849-48F0-8A1D-25AB18FF4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786"/>
                <a:ext cx="281" cy="72"/>
              </a:xfrm>
              <a:custGeom>
                <a:avLst/>
                <a:gdLst>
                  <a:gd name="T0" fmla="*/ 843 w 843"/>
                  <a:gd name="T1" fmla="*/ 217 h 217"/>
                  <a:gd name="T2" fmla="*/ 381 w 843"/>
                  <a:gd name="T3" fmla="*/ 175 h 217"/>
                  <a:gd name="T4" fmla="*/ 154 w 843"/>
                  <a:gd name="T5" fmla="*/ 22 h 217"/>
                  <a:gd name="T6" fmla="*/ 0 w 843"/>
                  <a:gd name="T7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3" h="217">
                    <a:moveTo>
                      <a:pt x="843" y="217"/>
                    </a:moveTo>
                    <a:lnTo>
                      <a:pt x="381" y="175"/>
                    </a:lnTo>
                    <a:lnTo>
                      <a:pt x="154" y="2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46" name="Freeform 175">
                <a:extLst>
                  <a:ext uri="{FF2B5EF4-FFF2-40B4-BE49-F238E27FC236}">
                    <a16:creationId xmlns:a16="http://schemas.microsoft.com/office/drawing/2014/main" id="{38294474-95AD-45A6-B05F-8FC4F5661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858"/>
                <a:ext cx="37" cy="260"/>
              </a:xfrm>
              <a:custGeom>
                <a:avLst/>
                <a:gdLst>
                  <a:gd name="T0" fmla="*/ 85 w 110"/>
                  <a:gd name="T1" fmla="*/ 779 h 779"/>
                  <a:gd name="T2" fmla="*/ 74 w 110"/>
                  <a:gd name="T3" fmla="*/ 686 h 779"/>
                  <a:gd name="T4" fmla="*/ 0 w 110"/>
                  <a:gd name="T5" fmla="*/ 580 h 779"/>
                  <a:gd name="T6" fmla="*/ 26 w 110"/>
                  <a:gd name="T7" fmla="*/ 446 h 779"/>
                  <a:gd name="T8" fmla="*/ 97 w 110"/>
                  <a:gd name="T9" fmla="*/ 421 h 779"/>
                  <a:gd name="T10" fmla="*/ 110 w 110"/>
                  <a:gd name="T11" fmla="*/ 331 h 779"/>
                  <a:gd name="T12" fmla="*/ 51 w 110"/>
                  <a:gd name="T13" fmla="*/ 301 h 779"/>
                  <a:gd name="T14" fmla="*/ 74 w 110"/>
                  <a:gd name="T15" fmla="*/ 207 h 779"/>
                  <a:gd name="T16" fmla="*/ 24 w 110"/>
                  <a:gd name="T17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779">
                    <a:moveTo>
                      <a:pt x="85" y="779"/>
                    </a:moveTo>
                    <a:lnTo>
                      <a:pt x="74" y="686"/>
                    </a:lnTo>
                    <a:lnTo>
                      <a:pt x="0" y="580"/>
                    </a:lnTo>
                    <a:lnTo>
                      <a:pt x="26" y="446"/>
                    </a:lnTo>
                    <a:lnTo>
                      <a:pt x="97" y="421"/>
                    </a:lnTo>
                    <a:lnTo>
                      <a:pt x="110" y="331"/>
                    </a:lnTo>
                    <a:lnTo>
                      <a:pt x="51" y="301"/>
                    </a:lnTo>
                    <a:lnTo>
                      <a:pt x="74" y="207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47" name="Freeform 176">
                <a:extLst>
                  <a:ext uri="{FF2B5EF4-FFF2-40B4-BE49-F238E27FC236}">
                    <a16:creationId xmlns:a16="http://schemas.microsoft.com/office/drawing/2014/main" id="{706BB1BB-9CAD-4AC5-A2B8-96C2F237F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" y="1118"/>
                <a:ext cx="97" cy="75"/>
              </a:xfrm>
              <a:custGeom>
                <a:avLst/>
                <a:gdLst>
                  <a:gd name="T0" fmla="*/ 291 w 291"/>
                  <a:gd name="T1" fmla="*/ 0 h 226"/>
                  <a:gd name="T2" fmla="*/ 94 w 291"/>
                  <a:gd name="T3" fmla="*/ 51 h 226"/>
                  <a:gd name="T4" fmla="*/ 145 w 291"/>
                  <a:gd name="T5" fmla="*/ 107 h 226"/>
                  <a:gd name="T6" fmla="*/ 91 w 291"/>
                  <a:gd name="T7" fmla="*/ 159 h 226"/>
                  <a:gd name="T8" fmla="*/ 108 w 291"/>
                  <a:gd name="T9" fmla="*/ 225 h 226"/>
                  <a:gd name="T10" fmla="*/ 0 w 291"/>
                  <a:gd name="T11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226">
                    <a:moveTo>
                      <a:pt x="291" y="0"/>
                    </a:moveTo>
                    <a:lnTo>
                      <a:pt x="94" y="51"/>
                    </a:lnTo>
                    <a:lnTo>
                      <a:pt x="145" y="107"/>
                    </a:lnTo>
                    <a:lnTo>
                      <a:pt x="91" y="159"/>
                    </a:lnTo>
                    <a:lnTo>
                      <a:pt x="108" y="225"/>
                    </a:lnTo>
                    <a:lnTo>
                      <a:pt x="0" y="22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48" name="Freeform 177">
                <a:extLst>
                  <a:ext uri="{FF2B5EF4-FFF2-40B4-BE49-F238E27FC236}">
                    <a16:creationId xmlns:a16="http://schemas.microsoft.com/office/drawing/2014/main" id="{CD3DCF69-0931-46E4-AAA6-8979B03F4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9" y="1193"/>
                <a:ext cx="66" cy="241"/>
              </a:xfrm>
              <a:custGeom>
                <a:avLst/>
                <a:gdLst>
                  <a:gd name="T0" fmla="*/ 15 w 197"/>
                  <a:gd name="T1" fmla="*/ 0 h 722"/>
                  <a:gd name="T2" fmla="*/ 0 w 197"/>
                  <a:gd name="T3" fmla="*/ 77 h 722"/>
                  <a:gd name="T4" fmla="*/ 55 w 197"/>
                  <a:gd name="T5" fmla="*/ 197 h 722"/>
                  <a:gd name="T6" fmla="*/ 184 w 197"/>
                  <a:gd name="T7" fmla="*/ 266 h 722"/>
                  <a:gd name="T8" fmla="*/ 197 w 197"/>
                  <a:gd name="T9" fmla="*/ 492 h 722"/>
                  <a:gd name="T10" fmla="*/ 193 w 197"/>
                  <a:gd name="T11" fmla="*/ 555 h 722"/>
                  <a:gd name="T12" fmla="*/ 64 w 197"/>
                  <a:gd name="T13" fmla="*/ 613 h 722"/>
                  <a:gd name="T14" fmla="*/ 69 w 197"/>
                  <a:gd name="T15" fmla="*/ 722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7" h="722">
                    <a:moveTo>
                      <a:pt x="15" y="0"/>
                    </a:moveTo>
                    <a:lnTo>
                      <a:pt x="0" y="77"/>
                    </a:lnTo>
                    <a:lnTo>
                      <a:pt x="55" y="197"/>
                    </a:lnTo>
                    <a:lnTo>
                      <a:pt x="184" y="266"/>
                    </a:lnTo>
                    <a:lnTo>
                      <a:pt x="197" y="492"/>
                    </a:lnTo>
                    <a:lnTo>
                      <a:pt x="193" y="555"/>
                    </a:lnTo>
                    <a:lnTo>
                      <a:pt x="64" y="613"/>
                    </a:lnTo>
                    <a:lnTo>
                      <a:pt x="69" y="72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49" name="Freeform 178">
                <a:extLst>
                  <a:ext uri="{FF2B5EF4-FFF2-40B4-BE49-F238E27FC236}">
                    <a16:creationId xmlns:a16="http://schemas.microsoft.com/office/drawing/2014/main" id="{B266EFAE-FE47-40E5-A150-C46B9186A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1430"/>
                <a:ext cx="129" cy="52"/>
              </a:xfrm>
              <a:custGeom>
                <a:avLst/>
                <a:gdLst>
                  <a:gd name="T0" fmla="*/ 389 w 389"/>
                  <a:gd name="T1" fmla="*/ 10 h 155"/>
                  <a:gd name="T2" fmla="*/ 389 w 389"/>
                  <a:gd name="T3" fmla="*/ 11 h 155"/>
                  <a:gd name="T4" fmla="*/ 300 w 389"/>
                  <a:gd name="T5" fmla="*/ 0 h 155"/>
                  <a:gd name="T6" fmla="*/ 192 w 389"/>
                  <a:gd name="T7" fmla="*/ 89 h 155"/>
                  <a:gd name="T8" fmla="*/ 51 w 389"/>
                  <a:gd name="T9" fmla="*/ 110 h 155"/>
                  <a:gd name="T10" fmla="*/ 0 w 389"/>
                  <a:gd name="T1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9" h="155">
                    <a:moveTo>
                      <a:pt x="389" y="10"/>
                    </a:moveTo>
                    <a:lnTo>
                      <a:pt x="389" y="11"/>
                    </a:lnTo>
                    <a:lnTo>
                      <a:pt x="300" y="0"/>
                    </a:lnTo>
                    <a:lnTo>
                      <a:pt x="192" y="89"/>
                    </a:lnTo>
                    <a:lnTo>
                      <a:pt x="51" y="110"/>
                    </a:lnTo>
                    <a:lnTo>
                      <a:pt x="0" y="15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50" name="Freeform 179">
                <a:extLst>
                  <a:ext uri="{FF2B5EF4-FFF2-40B4-BE49-F238E27FC236}">
                    <a16:creationId xmlns:a16="http://schemas.microsoft.com/office/drawing/2014/main" id="{05BFB7FF-6A9D-47AE-8163-8D61DC402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1434"/>
                <a:ext cx="219" cy="203"/>
              </a:xfrm>
              <a:custGeom>
                <a:avLst/>
                <a:gdLst>
                  <a:gd name="T0" fmla="*/ 0 w 656"/>
                  <a:gd name="T1" fmla="*/ 0 h 610"/>
                  <a:gd name="T2" fmla="*/ 80 w 656"/>
                  <a:gd name="T3" fmla="*/ 16 h 610"/>
                  <a:gd name="T4" fmla="*/ 93 w 656"/>
                  <a:gd name="T5" fmla="*/ 79 h 610"/>
                  <a:gd name="T6" fmla="*/ 153 w 656"/>
                  <a:gd name="T7" fmla="*/ 102 h 610"/>
                  <a:gd name="T8" fmla="*/ 145 w 656"/>
                  <a:gd name="T9" fmla="*/ 169 h 610"/>
                  <a:gd name="T10" fmla="*/ 213 w 656"/>
                  <a:gd name="T11" fmla="*/ 174 h 610"/>
                  <a:gd name="T12" fmla="*/ 253 w 656"/>
                  <a:gd name="T13" fmla="*/ 226 h 610"/>
                  <a:gd name="T14" fmla="*/ 277 w 656"/>
                  <a:gd name="T15" fmla="*/ 297 h 610"/>
                  <a:gd name="T16" fmla="*/ 213 w 656"/>
                  <a:gd name="T17" fmla="*/ 352 h 610"/>
                  <a:gd name="T18" fmla="*/ 266 w 656"/>
                  <a:gd name="T19" fmla="*/ 463 h 610"/>
                  <a:gd name="T20" fmla="*/ 477 w 656"/>
                  <a:gd name="T21" fmla="*/ 508 h 610"/>
                  <a:gd name="T22" fmla="*/ 546 w 656"/>
                  <a:gd name="T23" fmla="*/ 544 h 610"/>
                  <a:gd name="T24" fmla="*/ 546 w 656"/>
                  <a:gd name="T25" fmla="*/ 610 h 610"/>
                  <a:gd name="T26" fmla="*/ 656 w 656"/>
                  <a:gd name="T27" fmla="*/ 566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6" h="610">
                    <a:moveTo>
                      <a:pt x="0" y="0"/>
                    </a:moveTo>
                    <a:lnTo>
                      <a:pt x="80" y="16"/>
                    </a:lnTo>
                    <a:lnTo>
                      <a:pt x="93" y="79"/>
                    </a:lnTo>
                    <a:lnTo>
                      <a:pt x="153" y="102"/>
                    </a:lnTo>
                    <a:lnTo>
                      <a:pt x="145" y="169"/>
                    </a:lnTo>
                    <a:lnTo>
                      <a:pt x="213" y="174"/>
                    </a:lnTo>
                    <a:lnTo>
                      <a:pt x="253" y="226"/>
                    </a:lnTo>
                    <a:lnTo>
                      <a:pt x="277" y="297"/>
                    </a:lnTo>
                    <a:lnTo>
                      <a:pt x="213" y="352"/>
                    </a:lnTo>
                    <a:lnTo>
                      <a:pt x="266" y="463"/>
                    </a:lnTo>
                    <a:lnTo>
                      <a:pt x="477" y="508"/>
                    </a:lnTo>
                    <a:lnTo>
                      <a:pt x="546" y="544"/>
                    </a:lnTo>
                    <a:lnTo>
                      <a:pt x="546" y="610"/>
                    </a:lnTo>
                    <a:lnTo>
                      <a:pt x="656" y="56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51" name="Freeform 180">
                <a:extLst>
                  <a:ext uri="{FF2B5EF4-FFF2-40B4-BE49-F238E27FC236}">
                    <a16:creationId xmlns:a16="http://schemas.microsoft.com/office/drawing/2014/main" id="{A84FE72F-9794-49B1-8E6F-0B73DC539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" y="1197"/>
                <a:ext cx="91" cy="40"/>
              </a:xfrm>
              <a:custGeom>
                <a:avLst/>
                <a:gdLst>
                  <a:gd name="T0" fmla="*/ 0 w 273"/>
                  <a:gd name="T1" fmla="*/ 120 h 120"/>
                  <a:gd name="T2" fmla="*/ 159 w 273"/>
                  <a:gd name="T3" fmla="*/ 41 h 120"/>
                  <a:gd name="T4" fmla="*/ 228 w 273"/>
                  <a:gd name="T5" fmla="*/ 53 h 120"/>
                  <a:gd name="T6" fmla="*/ 273 w 273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3" h="120">
                    <a:moveTo>
                      <a:pt x="0" y="120"/>
                    </a:moveTo>
                    <a:lnTo>
                      <a:pt x="159" y="41"/>
                    </a:lnTo>
                    <a:lnTo>
                      <a:pt x="228" y="53"/>
                    </a:lnTo>
                    <a:lnTo>
                      <a:pt x="273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52" name="Freeform 181">
                <a:extLst>
                  <a:ext uri="{FF2B5EF4-FFF2-40B4-BE49-F238E27FC236}">
                    <a16:creationId xmlns:a16="http://schemas.microsoft.com/office/drawing/2014/main" id="{E0BA289D-D002-4119-B17F-88C9850E9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1118"/>
                <a:ext cx="156" cy="119"/>
              </a:xfrm>
              <a:custGeom>
                <a:avLst/>
                <a:gdLst>
                  <a:gd name="T0" fmla="*/ 467 w 467"/>
                  <a:gd name="T1" fmla="*/ 358 h 358"/>
                  <a:gd name="T2" fmla="*/ 78 w 467"/>
                  <a:gd name="T3" fmla="*/ 119 h 358"/>
                  <a:gd name="T4" fmla="*/ 0 w 467"/>
                  <a:gd name="T5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7" h="358">
                    <a:moveTo>
                      <a:pt x="467" y="358"/>
                    </a:moveTo>
                    <a:lnTo>
                      <a:pt x="78" y="11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53" name="Freeform 182">
                <a:extLst>
                  <a:ext uri="{FF2B5EF4-FFF2-40B4-BE49-F238E27FC236}">
                    <a16:creationId xmlns:a16="http://schemas.microsoft.com/office/drawing/2014/main" id="{7FBC30B4-5212-4A0E-B6F6-F8195DF6E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" y="1237"/>
                <a:ext cx="159" cy="227"/>
              </a:xfrm>
              <a:custGeom>
                <a:avLst/>
                <a:gdLst>
                  <a:gd name="T0" fmla="*/ 476 w 476"/>
                  <a:gd name="T1" fmla="*/ 682 h 682"/>
                  <a:gd name="T2" fmla="*/ 476 w 476"/>
                  <a:gd name="T3" fmla="*/ 681 h 682"/>
                  <a:gd name="T4" fmla="*/ 446 w 476"/>
                  <a:gd name="T5" fmla="*/ 623 h 682"/>
                  <a:gd name="T6" fmla="*/ 386 w 476"/>
                  <a:gd name="T7" fmla="*/ 647 h 682"/>
                  <a:gd name="T8" fmla="*/ 380 w 476"/>
                  <a:gd name="T9" fmla="*/ 575 h 682"/>
                  <a:gd name="T10" fmla="*/ 254 w 476"/>
                  <a:gd name="T11" fmla="*/ 468 h 682"/>
                  <a:gd name="T12" fmla="*/ 295 w 476"/>
                  <a:gd name="T13" fmla="*/ 272 h 682"/>
                  <a:gd name="T14" fmla="*/ 0 w 476"/>
                  <a:gd name="T15" fmla="*/ 54 h 682"/>
                  <a:gd name="T16" fmla="*/ 56 w 476"/>
                  <a:gd name="T1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" h="682">
                    <a:moveTo>
                      <a:pt x="476" y="682"/>
                    </a:moveTo>
                    <a:lnTo>
                      <a:pt x="476" y="681"/>
                    </a:lnTo>
                    <a:lnTo>
                      <a:pt x="446" y="623"/>
                    </a:lnTo>
                    <a:lnTo>
                      <a:pt x="386" y="647"/>
                    </a:lnTo>
                    <a:lnTo>
                      <a:pt x="380" y="575"/>
                    </a:lnTo>
                    <a:lnTo>
                      <a:pt x="254" y="468"/>
                    </a:lnTo>
                    <a:lnTo>
                      <a:pt x="295" y="272"/>
                    </a:lnTo>
                    <a:lnTo>
                      <a:pt x="0" y="54"/>
                    </a:lnTo>
                    <a:lnTo>
                      <a:pt x="56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54" name="Freeform 183">
                <a:extLst>
                  <a:ext uri="{FF2B5EF4-FFF2-40B4-BE49-F238E27FC236}">
                    <a16:creationId xmlns:a16="http://schemas.microsoft.com/office/drawing/2014/main" id="{10836675-02CB-49B2-99BB-EF881B482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" y="1464"/>
                <a:ext cx="158" cy="158"/>
              </a:xfrm>
              <a:custGeom>
                <a:avLst/>
                <a:gdLst>
                  <a:gd name="T0" fmla="*/ 468 w 473"/>
                  <a:gd name="T1" fmla="*/ 0 h 474"/>
                  <a:gd name="T2" fmla="*/ 473 w 473"/>
                  <a:gd name="T3" fmla="*/ 33 h 474"/>
                  <a:gd name="T4" fmla="*/ 421 w 473"/>
                  <a:gd name="T5" fmla="*/ 106 h 474"/>
                  <a:gd name="T6" fmla="*/ 356 w 473"/>
                  <a:gd name="T7" fmla="*/ 98 h 474"/>
                  <a:gd name="T8" fmla="*/ 307 w 473"/>
                  <a:gd name="T9" fmla="*/ 154 h 474"/>
                  <a:gd name="T10" fmla="*/ 300 w 473"/>
                  <a:gd name="T11" fmla="*/ 345 h 474"/>
                  <a:gd name="T12" fmla="*/ 229 w 473"/>
                  <a:gd name="T13" fmla="*/ 368 h 474"/>
                  <a:gd name="T14" fmla="*/ 179 w 473"/>
                  <a:gd name="T15" fmla="*/ 327 h 474"/>
                  <a:gd name="T16" fmla="*/ 28 w 473"/>
                  <a:gd name="T17" fmla="*/ 416 h 474"/>
                  <a:gd name="T18" fmla="*/ 0 w 473"/>
                  <a:gd name="T19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3" h="474">
                    <a:moveTo>
                      <a:pt x="468" y="0"/>
                    </a:moveTo>
                    <a:lnTo>
                      <a:pt x="473" y="33"/>
                    </a:lnTo>
                    <a:lnTo>
                      <a:pt x="421" y="106"/>
                    </a:lnTo>
                    <a:lnTo>
                      <a:pt x="356" y="98"/>
                    </a:lnTo>
                    <a:lnTo>
                      <a:pt x="307" y="154"/>
                    </a:lnTo>
                    <a:lnTo>
                      <a:pt x="300" y="345"/>
                    </a:lnTo>
                    <a:lnTo>
                      <a:pt x="229" y="368"/>
                    </a:lnTo>
                    <a:lnTo>
                      <a:pt x="179" y="327"/>
                    </a:lnTo>
                    <a:lnTo>
                      <a:pt x="28" y="416"/>
                    </a:lnTo>
                    <a:lnTo>
                      <a:pt x="0" y="47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55" name="Freeform 184">
                <a:extLst>
                  <a:ext uri="{FF2B5EF4-FFF2-40B4-BE49-F238E27FC236}">
                    <a16:creationId xmlns:a16="http://schemas.microsoft.com/office/drawing/2014/main" id="{362E5F91-DA0D-4D35-93AD-02BA1B65D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2" y="1610"/>
                <a:ext cx="51" cy="152"/>
              </a:xfrm>
              <a:custGeom>
                <a:avLst/>
                <a:gdLst>
                  <a:gd name="T0" fmla="*/ 0 w 154"/>
                  <a:gd name="T1" fmla="*/ 38 h 457"/>
                  <a:gd name="T2" fmla="*/ 62 w 154"/>
                  <a:gd name="T3" fmla="*/ 0 h 457"/>
                  <a:gd name="T4" fmla="*/ 108 w 154"/>
                  <a:gd name="T5" fmla="*/ 70 h 457"/>
                  <a:gd name="T6" fmla="*/ 112 w 154"/>
                  <a:gd name="T7" fmla="*/ 144 h 457"/>
                  <a:gd name="T8" fmla="*/ 4 w 154"/>
                  <a:gd name="T9" fmla="*/ 237 h 457"/>
                  <a:gd name="T10" fmla="*/ 64 w 154"/>
                  <a:gd name="T11" fmla="*/ 270 h 457"/>
                  <a:gd name="T12" fmla="*/ 154 w 154"/>
                  <a:gd name="T13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457">
                    <a:moveTo>
                      <a:pt x="0" y="38"/>
                    </a:moveTo>
                    <a:lnTo>
                      <a:pt x="62" y="0"/>
                    </a:lnTo>
                    <a:lnTo>
                      <a:pt x="108" y="70"/>
                    </a:lnTo>
                    <a:lnTo>
                      <a:pt x="112" y="144"/>
                    </a:lnTo>
                    <a:lnTo>
                      <a:pt x="4" y="237"/>
                    </a:lnTo>
                    <a:lnTo>
                      <a:pt x="64" y="270"/>
                    </a:lnTo>
                    <a:lnTo>
                      <a:pt x="154" y="45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56" name="Line 185">
                <a:extLst>
                  <a:ext uri="{FF2B5EF4-FFF2-40B4-BE49-F238E27FC236}">
                    <a16:creationId xmlns:a16="http://schemas.microsoft.com/office/drawing/2014/main" id="{77B6FEC7-895E-4C20-9EE9-4E4505C70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1" y="1622"/>
                <a:ext cx="1" cy="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57" name="Line 186">
                <a:extLst>
                  <a:ext uri="{FF2B5EF4-FFF2-40B4-BE49-F238E27FC236}">
                    <a16:creationId xmlns:a16="http://schemas.microsoft.com/office/drawing/2014/main" id="{1F87DC5B-3F3D-4D7A-960B-1B33B8D9B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1" y="1622"/>
                <a:ext cx="1" cy="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58" name="Freeform 187">
                <a:extLst>
                  <a:ext uri="{FF2B5EF4-FFF2-40B4-BE49-F238E27FC236}">
                    <a16:creationId xmlns:a16="http://schemas.microsoft.com/office/drawing/2014/main" id="{BBA9C707-E65F-4433-A355-C13B6C2F2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1778"/>
                <a:ext cx="175" cy="326"/>
              </a:xfrm>
              <a:custGeom>
                <a:avLst/>
                <a:gdLst>
                  <a:gd name="T0" fmla="*/ 462 w 523"/>
                  <a:gd name="T1" fmla="*/ 976 h 976"/>
                  <a:gd name="T2" fmla="*/ 463 w 523"/>
                  <a:gd name="T3" fmla="*/ 973 h 976"/>
                  <a:gd name="T4" fmla="*/ 392 w 523"/>
                  <a:gd name="T5" fmla="*/ 904 h 976"/>
                  <a:gd name="T6" fmla="*/ 475 w 523"/>
                  <a:gd name="T7" fmla="*/ 734 h 976"/>
                  <a:gd name="T8" fmla="*/ 523 w 523"/>
                  <a:gd name="T9" fmla="*/ 681 h 976"/>
                  <a:gd name="T10" fmla="*/ 426 w 523"/>
                  <a:gd name="T11" fmla="*/ 588 h 976"/>
                  <a:gd name="T12" fmla="*/ 361 w 523"/>
                  <a:gd name="T13" fmla="*/ 577 h 976"/>
                  <a:gd name="T14" fmla="*/ 229 w 523"/>
                  <a:gd name="T15" fmla="*/ 345 h 976"/>
                  <a:gd name="T16" fmla="*/ 158 w 523"/>
                  <a:gd name="T17" fmla="*/ 363 h 976"/>
                  <a:gd name="T18" fmla="*/ 123 w 523"/>
                  <a:gd name="T19" fmla="*/ 305 h 976"/>
                  <a:gd name="T20" fmla="*/ 77 w 523"/>
                  <a:gd name="T21" fmla="*/ 354 h 976"/>
                  <a:gd name="T22" fmla="*/ 50 w 523"/>
                  <a:gd name="T23" fmla="*/ 297 h 976"/>
                  <a:gd name="T24" fmla="*/ 119 w 523"/>
                  <a:gd name="T25" fmla="*/ 178 h 976"/>
                  <a:gd name="T26" fmla="*/ 0 w 523"/>
                  <a:gd name="T27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976">
                    <a:moveTo>
                      <a:pt x="462" y="976"/>
                    </a:moveTo>
                    <a:lnTo>
                      <a:pt x="463" y="973"/>
                    </a:lnTo>
                    <a:lnTo>
                      <a:pt x="392" y="904"/>
                    </a:lnTo>
                    <a:lnTo>
                      <a:pt x="475" y="734"/>
                    </a:lnTo>
                    <a:lnTo>
                      <a:pt x="523" y="681"/>
                    </a:lnTo>
                    <a:lnTo>
                      <a:pt x="426" y="588"/>
                    </a:lnTo>
                    <a:lnTo>
                      <a:pt x="361" y="577"/>
                    </a:lnTo>
                    <a:lnTo>
                      <a:pt x="229" y="345"/>
                    </a:lnTo>
                    <a:lnTo>
                      <a:pt x="158" y="363"/>
                    </a:lnTo>
                    <a:lnTo>
                      <a:pt x="123" y="305"/>
                    </a:lnTo>
                    <a:lnTo>
                      <a:pt x="77" y="354"/>
                    </a:lnTo>
                    <a:lnTo>
                      <a:pt x="50" y="297"/>
                    </a:lnTo>
                    <a:lnTo>
                      <a:pt x="119" y="17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59" name="Freeform 188">
                <a:extLst>
                  <a:ext uri="{FF2B5EF4-FFF2-40B4-BE49-F238E27FC236}">
                    <a16:creationId xmlns:a16="http://schemas.microsoft.com/office/drawing/2014/main" id="{203DB518-57BC-4E88-9498-2A199F308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1762"/>
                <a:ext cx="59" cy="16"/>
              </a:xfrm>
              <a:custGeom>
                <a:avLst/>
                <a:gdLst>
                  <a:gd name="T0" fmla="*/ 178 w 178"/>
                  <a:gd name="T1" fmla="*/ 49 h 49"/>
                  <a:gd name="T2" fmla="*/ 53 w 178"/>
                  <a:gd name="T3" fmla="*/ 47 h 49"/>
                  <a:gd name="T4" fmla="*/ 0 w 178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49">
                    <a:moveTo>
                      <a:pt x="178" y="49"/>
                    </a:moveTo>
                    <a:lnTo>
                      <a:pt x="53" y="4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60" name="Freeform 189">
                <a:extLst>
                  <a:ext uri="{FF2B5EF4-FFF2-40B4-BE49-F238E27FC236}">
                    <a16:creationId xmlns:a16="http://schemas.microsoft.com/office/drawing/2014/main" id="{3677E21B-32E0-4ED1-99E5-E6E5C144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1762"/>
                <a:ext cx="79" cy="156"/>
              </a:xfrm>
              <a:custGeom>
                <a:avLst/>
                <a:gdLst>
                  <a:gd name="T0" fmla="*/ 236 w 236"/>
                  <a:gd name="T1" fmla="*/ 0 h 468"/>
                  <a:gd name="T2" fmla="*/ 209 w 236"/>
                  <a:gd name="T3" fmla="*/ 30 h 468"/>
                  <a:gd name="T4" fmla="*/ 168 w 236"/>
                  <a:gd name="T5" fmla="*/ 219 h 468"/>
                  <a:gd name="T6" fmla="*/ 25 w 236"/>
                  <a:gd name="T7" fmla="*/ 374 h 468"/>
                  <a:gd name="T8" fmla="*/ 0 w 236"/>
                  <a:gd name="T9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468">
                    <a:moveTo>
                      <a:pt x="236" y="0"/>
                    </a:moveTo>
                    <a:lnTo>
                      <a:pt x="209" y="30"/>
                    </a:lnTo>
                    <a:lnTo>
                      <a:pt x="168" y="219"/>
                    </a:lnTo>
                    <a:lnTo>
                      <a:pt x="25" y="374"/>
                    </a:lnTo>
                    <a:lnTo>
                      <a:pt x="0" y="46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61" name="Freeform 190">
                <a:extLst>
                  <a:ext uri="{FF2B5EF4-FFF2-40B4-BE49-F238E27FC236}">
                    <a16:creationId xmlns:a16="http://schemas.microsoft.com/office/drawing/2014/main" id="{EAA361F0-2705-40CF-AC78-208F64A68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1482"/>
                <a:ext cx="72" cy="278"/>
              </a:xfrm>
              <a:custGeom>
                <a:avLst/>
                <a:gdLst>
                  <a:gd name="T0" fmla="*/ 28 w 216"/>
                  <a:gd name="T1" fmla="*/ 833 h 833"/>
                  <a:gd name="T2" fmla="*/ 29 w 216"/>
                  <a:gd name="T3" fmla="*/ 833 h 833"/>
                  <a:gd name="T4" fmla="*/ 0 w 216"/>
                  <a:gd name="T5" fmla="*/ 772 h 833"/>
                  <a:gd name="T6" fmla="*/ 30 w 216"/>
                  <a:gd name="T7" fmla="*/ 586 h 833"/>
                  <a:gd name="T8" fmla="*/ 184 w 216"/>
                  <a:gd name="T9" fmla="*/ 346 h 833"/>
                  <a:gd name="T10" fmla="*/ 144 w 216"/>
                  <a:gd name="T11" fmla="*/ 295 h 833"/>
                  <a:gd name="T12" fmla="*/ 208 w 216"/>
                  <a:gd name="T13" fmla="*/ 245 h 833"/>
                  <a:gd name="T14" fmla="*/ 216 w 216"/>
                  <a:gd name="T15" fmla="*/ 160 h 833"/>
                  <a:gd name="T16" fmla="*/ 145 w 216"/>
                  <a:gd name="T17" fmla="*/ 71 h 833"/>
                  <a:gd name="T18" fmla="*/ 187 w 216"/>
                  <a:gd name="T19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833">
                    <a:moveTo>
                      <a:pt x="28" y="833"/>
                    </a:moveTo>
                    <a:lnTo>
                      <a:pt x="29" y="833"/>
                    </a:lnTo>
                    <a:lnTo>
                      <a:pt x="0" y="772"/>
                    </a:lnTo>
                    <a:lnTo>
                      <a:pt x="30" y="586"/>
                    </a:lnTo>
                    <a:lnTo>
                      <a:pt x="184" y="346"/>
                    </a:lnTo>
                    <a:lnTo>
                      <a:pt x="144" y="295"/>
                    </a:lnTo>
                    <a:lnTo>
                      <a:pt x="208" y="245"/>
                    </a:lnTo>
                    <a:lnTo>
                      <a:pt x="216" y="160"/>
                    </a:lnTo>
                    <a:lnTo>
                      <a:pt x="145" y="71"/>
                    </a:lnTo>
                    <a:lnTo>
                      <a:pt x="187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62" name="Freeform 191">
                <a:extLst>
                  <a:ext uri="{FF2B5EF4-FFF2-40B4-BE49-F238E27FC236}">
                    <a16:creationId xmlns:a16="http://schemas.microsoft.com/office/drawing/2014/main" id="{41B26188-3C66-480A-949E-036360D11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" y="1760"/>
                <a:ext cx="37" cy="86"/>
              </a:xfrm>
              <a:custGeom>
                <a:avLst/>
                <a:gdLst>
                  <a:gd name="T0" fmla="*/ 105 w 113"/>
                  <a:gd name="T1" fmla="*/ 258 h 258"/>
                  <a:gd name="T2" fmla="*/ 105 w 113"/>
                  <a:gd name="T3" fmla="*/ 239 h 258"/>
                  <a:gd name="T4" fmla="*/ 113 w 113"/>
                  <a:gd name="T5" fmla="*/ 167 h 258"/>
                  <a:gd name="T6" fmla="*/ 28 w 113"/>
                  <a:gd name="T7" fmla="*/ 139 h 258"/>
                  <a:gd name="T8" fmla="*/ 0 w 113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58">
                    <a:moveTo>
                      <a:pt x="105" y="258"/>
                    </a:moveTo>
                    <a:lnTo>
                      <a:pt x="105" y="239"/>
                    </a:lnTo>
                    <a:lnTo>
                      <a:pt x="113" y="167"/>
                    </a:lnTo>
                    <a:lnTo>
                      <a:pt x="28" y="13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63" name="Freeform 192">
                <a:extLst>
                  <a:ext uri="{FF2B5EF4-FFF2-40B4-BE49-F238E27FC236}">
                    <a16:creationId xmlns:a16="http://schemas.microsoft.com/office/drawing/2014/main" id="{3F7C1A7B-FDE1-4B8D-9320-AE651ABE9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1846"/>
                <a:ext cx="339" cy="115"/>
              </a:xfrm>
              <a:custGeom>
                <a:avLst/>
                <a:gdLst>
                  <a:gd name="T0" fmla="*/ 1019 w 1019"/>
                  <a:gd name="T1" fmla="*/ 217 h 347"/>
                  <a:gd name="T2" fmla="*/ 1019 w 1019"/>
                  <a:gd name="T3" fmla="*/ 216 h 347"/>
                  <a:gd name="T4" fmla="*/ 673 w 1019"/>
                  <a:gd name="T5" fmla="*/ 250 h 347"/>
                  <a:gd name="T6" fmla="*/ 472 w 1019"/>
                  <a:gd name="T7" fmla="*/ 347 h 347"/>
                  <a:gd name="T8" fmla="*/ 343 w 1019"/>
                  <a:gd name="T9" fmla="*/ 201 h 347"/>
                  <a:gd name="T10" fmla="*/ 216 w 1019"/>
                  <a:gd name="T11" fmla="*/ 158 h 347"/>
                  <a:gd name="T12" fmla="*/ 185 w 1019"/>
                  <a:gd name="T13" fmla="*/ 98 h 347"/>
                  <a:gd name="T14" fmla="*/ 56 w 1019"/>
                  <a:gd name="T15" fmla="*/ 59 h 347"/>
                  <a:gd name="T16" fmla="*/ 0 w 1019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9" h="347">
                    <a:moveTo>
                      <a:pt x="1019" y="217"/>
                    </a:moveTo>
                    <a:lnTo>
                      <a:pt x="1019" y="216"/>
                    </a:lnTo>
                    <a:lnTo>
                      <a:pt x="673" y="250"/>
                    </a:lnTo>
                    <a:lnTo>
                      <a:pt x="472" y="347"/>
                    </a:lnTo>
                    <a:lnTo>
                      <a:pt x="343" y="201"/>
                    </a:lnTo>
                    <a:lnTo>
                      <a:pt x="216" y="158"/>
                    </a:lnTo>
                    <a:lnTo>
                      <a:pt x="185" y="98"/>
                    </a:lnTo>
                    <a:lnTo>
                      <a:pt x="56" y="5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64" name="Freeform 193">
                <a:extLst>
                  <a:ext uri="{FF2B5EF4-FFF2-40B4-BE49-F238E27FC236}">
                    <a16:creationId xmlns:a16="http://schemas.microsoft.com/office/drawing/2014/main" id="{12BA698B-D5C3-4709-876F-FC1B0752C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1848"/>
                <a:ext cx="21" cy="13"/>
              </a:xfrm>
              <a:custGeom>
                <a:avLst/>
                <a:gdLst>
                  <a:gd name="T0" fmla="*/ 62 w 62"/>
                  <a:gd name="T1" fmla="*/ 0 h 39"/>
                  <a:gd name="T2" fmla="*/ 1 w 62"/>
                  <a:gd name="T3" fmla="*/ 39 h 39"/>
                  <a:gd name="T4" fmla="*/ 0 w 62"/>
                  <a:gd name="T5" fmla="*/ 8 h 39"/>
                  <a:gd name="T6" fmla="*/ 62 w 62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39">
                    <a:moveTo>
                      <a:pt x="62" y="0"/>
                    </a:moveTo>
                    <a:lnTo>
                      <a:pt x="1" y="39"/>
                    </a:lnTo>
                    <a:lnTo>
                      <a:pt x="0" y="8"/>
                    </a:lnTo>
                    <a:lnTo>
                      <a:pt x="62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65" name="Line 194">
                <a:extLst>
                  <a:ext uri="{FF2B5EF4-FFF2-40B4-BE49-F238E27FC236}">
                    <a16:creationId xmlns:a16="http://schemas.microsoft.com/office/drawing/2014/main" id="{FC40454E-45C5-4AEE-927F-7AE474F539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76" y="1846"/>
                <a:ext cx="9" cy="2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66" name="Freeform 195">
                <a:extLst>
                  <a:ext uri="{FF2B5EF4-FFF2-40B4-BE49-F238E27FC236}">
                    <a16:creationId xmlns:a16="http://schemas.microsoft.com/office/drawing/2014/main" id="{A5017DAD-9545-481F-B4B1-EEF86CEBF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1861"/>
                <a:ext cx="154" cy="201"/>
              </a:xfrm>
              <a:custGeom>
                <a:avLst/>
                <a:gdLst>
                  <a:gd name="T0" fmla="*/ 0 w 462"/>
                  <a:gd name="T1" fmla="*/ 539 h 604"/>
                  <a:gd name="T2" fmla="*/ 161 w 462"/>
                  <a:gd name="T3" fmla="*/ 604 h 604"/>
                  <a:gd name="T4" fmla="*/ 419 w 462"/>
                  <a:gd name="T5" fmla="*/ 472 h 604"/>
                  <a:gd name="T6" fmla="*/ 405 w 462"/>
                  <a:gd name="T7" fmla="*/ 407 h 604"/>
                  <a:gd name="T8" fmla="*/ 448 w 462"/>
                  <a:gd name="T9" fmla="*/ 357 h 604"/>
                  <a:gd name="T10" fmla="*/ 355 w 462"/>
                  <a:gd name="T11" fmla="*/ 198 h 604"/>
                  <a:gd name="T12" fmla="*/ 405 w 462"/>
                  <a:gd name="T13" fmla="*/ 158 h 604"/>
                  <a:gd name="T14" fmla="*/ 396 w 462"/>
                  <a:gd name="T15" fmla="*/ 22 h 604"/>
                  <a:gd name="T16" fmla="*/ 462 w 462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2" h="604">
                    <a:moveTo>
                      <a:pt x="0" y="539"/>
                    </a:moveTo>
                    <a:lnTo>
                      <a:pt x="161" y="604"/>
                    </a:lnTo>
                    <a:lnTo>
                      <a:pt x="419" y="472"/>
                    </a:lnTo>
                    <a:lnTo>
                      <a:pt x="405" y="407"/>
                    </a:lnTo>
                    <a:lnTo>
                      <a:pt x="448" y="357"/>
                    </a:lnTo>
                    <a:lnTo>
                      <a:pt x="355" y="198"/>
                    </a:lnTo>
                    <a:lnTo>
                      <a:pt x="405" y="158"/>
                    </a:lnTo>
                    <a:lnTo>
                      <a:pt x="396" y="22"/>
                    </a:lnTo>
                    <a:lnTo>
                      <a:pt x="462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67" name="Freeform 196">
                <a:extLst>
                  <a:ext uri="{FF2B5EF4-FFF2-40B4-BE49-F238E27FC236}">
                    <a16:creationId xmlns:a16="http://schemas.microsoft.com/office/drawing/2014/main" id="{495F477C-2614-4081-97AA-3BCADF221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2041"/>
                <a:ext cx="124" cy="221"/>
              </a:xfrm>
              <a:custGeom>
                <a:avLst/>
                <a:gdLst>
                  <a:gd name="T0" fmla="*/ 276 w 372"/>
                  <a:gd name="T1" fmla="*/ 665 h 665"/>
                  <a:gd name="T2" fmla="*/ 361 w 372"/>
                  <a:gd name="T3" fmla="*/ 558 h 665"/>
                  <a:gd name="T4" fmla="*/ 372 w 372"/>
                  <a:gd name="T5" fmla="*/ 431 h 665"/>
                  <a:gd name="T6" fmla="*/ 334 w 372"/>
                  <a:gd name="T7" fmla="*/ 378 h 665"/>
                  <a:gd name="T8" fmla="*/ 154 w 372"/>
                  <a:gd name="T9" fmla="*/ 310 h 665"/>
                  <a:gd name="T10" fmla="*/ 0 w 372"/>
                  <a:gd name="T1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665">
                    <a:moveTo>
                      <a:pt x="276" y="665"/>
                    </a:moveTo>
                    <a:lnTo>
                      <a:pt x="361" y="558"/>
                    </a:lnTo>
                    <a:lnTo>
                      <a:pt x="372" y="431"/>
                    </a:lnTo>
                    <a:lnTo>
                      <a:pt x="334" y="378"/>
                    </a:lnTo>
                    <a:lnTo>
                      <a:pt x="154" y="31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68" name="Freeform 197">
                <a:extLst>
                  <a:ext uri="{FF2B5EF4-FFF2-40B4-BE49-F238E27FC236}">
                    <a16:creationId xmlns:a16="http://schemas.microsoft.com/office/drawing/2014/main" id="{153523CD-C7EE-4F5A-9A21-1377BF048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1918"/>
                <a:ext cx="67" cy="250"/>
              </a:xfrm>
              <a:custGeom>
                <a:avLst/>
                <a:gdLst>
                  <a:gd name="T0" fmla="*/ 0 w 200"/>
                  <a:gd name="T1" fmla="*/ 0 h 751"/>
                  <a:gd name="T2" fmla="*/ 10 w 200"/>
                  <a:gd name="T3" fmla="*/ 68 h 751"/>
                  <a:gd name="T4" fmla="*/ 200 w 200"/>
                  <a:gd name="T5" fmla="*/ 168 h 751"/>
                  <a:gd name="T6" fmla="*/ 85 w 200"/>
                  <a:gd name="T7" fmla="*/ 254 h 751"/>
                  <a:gd name="T8" fmla="*/ 143 w 200"/>
                  <a:gd name="T9" fmla="*/ 291 h 751"/>
                  <a:gd name="T10" fmla="*/ 192 w 200"/>
                  <a:gd name="T11" fmla="*/ 491 h 751"/>
                  <a:gd name="T12" fmla="*/ 128 w 200"/>
                  <a:gd name="T13" fmla="*/ 605 h 751"/>
                  <a:gd name="T14" fmla="*/ 146 w 200"/>
                  <a:gd name="T15" fmla="*/ 726 h 751"/>
                  <a:gd name="T16" fmla="*/ 83 w 200"/>
                  <a:gd name="T17" fmla="*/ 751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751">
                    <a:moveTo>
                      <a:pt x="0" y="0"/>
                    </a:moveTo>
                    <a:lnTo>
                      <a:pt x="10" y="68"/>
                    </a:lnTo>
                    <a:lnTo>
                      <a:pt x="200" y="168"/>
                    </a:lnTo>
                    <a:lnTo>
                      <a:pt x="85" y="254"/>
                    </a:lnTo>
                    <a:lnTo>
                      <a:pt x="143" y="291"/>
                    </a:lnTo>
                    <a:lnTo>
                      <a:pt x="192" y="491"/>
                    </a:lnTo>
                    <a:lnTo>
                      <a:pt x="128" y="605"/>
                    </a:lnTo>
                    <a:lnTo>
                      <a:pt x="146" y="726"/>
                    </a:lnTo>
                    <a:lnTo>
                      <a:pt x="83" y="75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69" name="Freeform 198">
                <a:extLst>
                  <a:ext uri="{FF2B5EF4-FFF2-40B4-BE49-F238E27FC236}">
                    <a16:creationId xmlns:a16="http://schemas.microsoft.com/office/drawing/2014/main" id="{6108F6F8-8E4F-4E40-907B-2936AE66B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142"/>
                <a:ext cx="169" cy="160"/>
              </a:xfrm>
              <a:custGeom>
                <a:avLst/>
                <a:gdLst>
                  <a:gd name="T0" fmla="*/ 506 w 506"/>
                  <a:gd name="T1" fmla="*/ 80 h 480"/>
                  <a:gd name="T2" fmla="*/ 394 w 506"/>
                  <a:gd name="T3" fmla="*/ 6 h 480"/>
                  <a:gd name="T4" fmla="*/ 270 w 506"/>
                  <a:gd name="T5" fmla="*/ 34 h 480"/>
                  <a:gd name="T6" fmla="*/ 136 w 506"/>
                  <a:gd name="T7" fmla="*/ 0 h 480"/>
                  <a:gd name="T8" fmla="*/ 0 w 506"/>
                  <a:gd name="T9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6" h="480">
                    <a:moveTo>
                      <a:pt x="506" y="80"/>
                    </a:moveTo>
                    <a:lnTo>
                      <a:pt x="394" y="6"/>
                    </a:lnTo>
                    <a:lnTo>
                      <a:pt x="270" y="34"/>
                    </a:lnTo>
                    <a:lnTo>
                      <a:pt x="136" y="0"/>
                    </a:lnTo>
                    <a:lnTo>
                      <a:pt x="0" y="48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70" name="Freeform 199">
                <a:extLst>
                  <a:ext uri="{FF2B5EF4-FFF2-40B4-BE49-F238E27FC236}">
                    <a16:creationId xmlns:a16="http://schemas.microsoft.com/office/drawing/2014/main" id="{DDD89931-71FD-458C-977B-A0E3CBA70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" y="1657"/>
                <a:ext cx="363" cy="106"/>
              </a:xfrm>
              <a:custGeom>
                <a:avLst/>
                <a:gdLst>
                  <a:gd name="T0" fmla="*/ 1088 w 1088"/>
                  <a:gd name="T1" fmla="*/ 309 h 319"/>
                  <a:gd name="T2" fmla="*/ 960 w 1088"/>
                  <a:gd name="T3" fmla="*/ 319 h 319"/>
                  <a:gd name="T4" fmla="*/ 925 w 1088"/>
                  <a:gd name="T5" fmla="*/ 255 h 319"/>
                  <a:gd name="T6" fmla="*/ 862 w 1088"/>
                  <a:gd name="T7" fmla="*/ 275 h 319"/>
                  <a:gd name="T8" fmla="*/ 840 w 1088"/>
                  <a:gd name="T9" fmla="*/ 191 h 319"/>
                  <a:gd name="T10" fmla="*/ 708 w 1088"/>
                  <a:gd name="T11" fmla="*/ 211 h 319"/>
                  <a:gd name="T12" fmla="*/ 581 w 1088"/>
                  <a:gd name="T13" fmla="*/ 143 h 319"/>
                  <a:gd name="T14" fmla="*/ 492 w 1088"/>
                  <a:gd name="T15" fmla="*/ 14 h 319"/>
                  <a:gd name="T16" fmla="*/ 386 w 1088"/>
                  <a:gd name="T17" fmla="*/ 112 h 319"/>
                  <a:gd name="T18" fmla="*/ 248 w 1088"/>
                  <a:gd name="T19" fmla="*/ 112 h 319"/>
                  <a:gd name="T20" fmla="*/ 77 w 1088"/>
                  <a:gd name="T21" fmla="*/ 1 h 319"/>
                  <a:gd name="T22" fmla="*/ 0 w 1088"/>
                  <a:gd name="T23" fmla="*/ 1 h 319"/>
                  <a:gd name="T24" fmla="*/ 0 w 1088"/>
                  <a:gd name="T25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8" h="319">
                    <a:moveTo>
                      <a:pt x="1088" y="309"/>
                    </a:moveTo>
                    <a:lnTo>
                      <a:pt x="960" y="319"/>
                    </a:lnTo>
                    <a:lnTo>
                      <a:pt x="925" y="255"/>
                    </a:lnTo>
                    <a:lnTo>
                      <a:pt x="862" y="275"/>
                    </a:lnTo>
                    <a:lnTo>
                      <a:pt x="840" y="191"/>
                    </a:lnTo>
                    <a:lnTo>
                      <a:pt x="708" y="211"/>
                    </a:lnTo>
                    <a:lnTo>
                      <a:pt x="581" y="143"/>
                    </a:lnTo>
                    <a:lnTo>
                      <a:pt x="492" y="14"/>
                    </a:lnTo>
                    <a:lnTo>
                      <a:pt x="386" y="112"/>
                    </a:lnTo>
                    <a:lnTo>
                      <a:pt x="248" y="112"/>
                    </a:lnTo>
                    <a:lnTo>
                      <a:pt x="77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71" name="Freeform 200">
                <a:extLst>
                  <a:ext uri="{FF2B5EF4-FFF2-40B4-BE49-F238E27FC236}">
                    <a16:creationId xmlns:a16="http://schemas.microsoft.com/office/drawing/2014/main" id="{04F7DFA8-6A76-4482-9FC3-401B36C6D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1461"/>
                <a:ext cx="228" cy="362"/>
              </a:xfrm>
              <a:custGeom>
                <a:avLst/>
                <a:gdLst>
                  <a:gd name="T0" fmla="*/ 0 w 685"/>
                  <a:gd name="T1" fmla="*/ 0 h 1085"/>
                  <a:gd name="T2" fmla="*/ 57 w 685"/>
                  <a:gd name="T3" fmla="*/ 164 h 1085"/>
                  <a:gd name="T4" fmla="*/ 16 w 685"/>
                  <a:gd name="T5" fmla="*/ 236 h 1085"/>
                  <a:gd name="T6" fmla="*/ 55 w 685"/>
                  <a:gd name="T7" fmla="*/ 365 h 1085"/>
                  <a:gd name="T8" fmla="*/ 124 w 685"/>
                  <a:gd name="T9" fmla="*/ 336 h 1085"/>
                  <a:gd name="T10" fmla="*/ 180 w 685"/>
                  <a:gd name="T11" fmla="*/ 370 h 1085"/>
                  <a:gd name="T12" fmla="*/ 205 w 685"/>
                  <a:gd name="T13" fmla="*/ 456 h 1085"/>
                  <a:gd name="T14" fmla="*/ 272 w 685"/>
                  <a:gd name="T15" fmla="*/ 470 h 1085"/>
                  <a:gd name="T16" fmla="*/ 314 w 685"/>
                  <a:gd name="T17" fmla="*/ 419 h 1085"/>
                  <a:gd name="T18" fmla="*/ 664 w 685"/>
                  <a:gd name="T19" fmla="*/ 454 h 1085"/>
                  <a:gd name="T20" fmla="*/ 683 w 685"/>
                  <a:gd name="T21" fmla="*/ 515 h 1085"/>
                  <a:gd name="T22" fmla="*/ 567 w 685"/>
                  <a:gd name="T23" fmla="*/ 569 h 1085"/>
                  <a:gd name="T24" fmla="*/ 685 w 685"/>
                  <a:gd name="T25" fmla="*/ 744 h 1085"/>
                  <a:gd name="T26" fmla="*/ 550 w 685"/>
                  <a:gd name="T27" fmla="*/ 839 h 1085"/>
                  <a:gd name="T28" fmla="*/ 598 w 685"/>
                  <a:gd name="T29" fmla="*/ 973 h 1085"/>
                  <a:gd name="T30" fmla="*/ 375 w 685"/>
                  <a:gd name="T31" fmla="*/ 1019 h 1085"/>
                  <a:gd name="T32" fmla="*/ 360 w 685"/>
                  <a:gd name="T33" fmla="*/ 1085 h 1085"/>
                  <a:gd name="T34" fmla="*/ 296 w 685"/>
                  <a:gd name="T35" fmla="*/ 1082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5" h="1085">
                    <a:moveTo>
                      <a:pt x="0" y="0"/>
                    </a:moveTo>
                    <a:lnTo>
                      <a:pt x="57" y="164"/>
                    </a:lnTo>
                    <a:lnTo>
                      <a:pt x="16" y="236"/>
                    </a:lnTo>
                    <a:lnTo>
                      <a:pt x="55" y="365"/>
                    </a:lnTo>
                    <a:lnTo>
                      <a:pt x="124" y="336"/>
                    </a:lnTo>
                    <a:lnTo>
                      <a:pt x="180" y="370"/>
                    </a:lnTo>
                    <a:lnTo>
                      <a:pt x="205" y="456"/>
                    </a:lnTo>
                    <a:lnTo>
                      <a:pt x="272" y="470"/>
                    </a:lnTo>
                    <a:lnTo>
                      <a:pt x="314" y="419"/>
                    </a:lnTo>
                    <a:lnTo>
                      <a:pt x="664" y="454"/>
                    </a:lnTo>
                    <a:lnTo>
                      <a:pt x="683" y="515"/>
                    </a:lnTo>
                    <a:lnTo>
                      <a:pt x="567" y="569"/>
                    </a:lnTo>
                    <a:lnTo>
                      <a:pt x="685" y="744"/>
                    </a:lnTo>
                    <a:lnTo>
                      <a:pt x="550" y="839"/>
                    </a:lnTo>
                    <a:lnTo>
                      <a:pt x="598" y="973"/>
                    </a:lnTo>
                    <a:lnTo>
                      <a:pt x="375" y="1019"/>
                    </a:lnTo>
                    <a:lnTo>
                      <a:pt x="360" y="1085"/>
                    </a:lnTo>
                    <a:lnTo>
                      <a:pt x="296" y="108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72" name="Freeform 201">
                <a:extLst>
                  <a:ext uri="{FF2B5EF4-FFF2-40B4-BE49-F238E27FC236}">
                    <a16:creationId xmlns:a16="http://schemas.microsoft.com/office/drawing/2014/main" id="{ECC23300-123C-4841-B7D4-EE9F0F90B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4" y="1680"/>
                <a:ext cx="66" cy="342"/>
              </a:xfrm>
              <a:custGeom>
                <a:avLst/>
                <a:gdLst>
                  <a:gd name="T0" fmla="*/ 0 w 198"/>
                  <a:gd name="T1" fmla="*/ 0 h 1025"/>
                  <a:gd name="T2" fmla="*/ 45 w 198"/>
                  <a:gd name="T3" fmla="*/ 150 h 1025"/>
                  <a:gd name="T4" fmla="*/ 6 w 198"/>
                  <a:gd name="T5" fmla="*/ 282 h 1025"/>
                  <a:gd name="T6" fmla="*/ 68 w 198"/>
                  <a:gd name="T7" fmla="*/ 331 h 1025"/>
                  <a:gd name="T8" fmla="*/ 140 w 198"/>
                  <a:gd name="T9" fmla="*/ 504 h 1025"/>
                  <a:gd name="T10" fmla="*/ 146 w 198"/>
                  <a:gd name="T11" fmla="*/ 640 h 1025"/>
                  <a:gd name="T12" fmla="*/ 198 w 198"/>
                  <a:gd name="T13" fmla="*/ 686 h 1025"/>
                  <a:gd name="T14" fmla="*/ 192 w 198"/>
                  <a:gd name="T15" fmla="*/ 820 h 1025"/>
                  <a:gd name="T16" fmla="*/ 162 w 198"/>
                  <a:gd name="T17" fmla="*/ 102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1025">
                    <a:moveTo>
                      <a:pt x="0" y="0"/>
                    </a:moveTo>
                    <a:lnTo>
                      <a:pt x="45" y="150"/>
                    </a:lnTo>
                    <a:lnTo>
                      <a:pt x="6" y="282"/>
                    </a:lnTo>
                    <a:lnTo>
                      <a:pt x="68" y="331"/>
                    </a:lnTo>
                    <a:lnTo>
                      <a:pt x="140" y="504"/>
                    </a:lnTo>
                    <a:lnTo>
                      <a:pt x="146" y="640"/>
                    </a:lnTo>
                    <a:lnTo>
                      <a:pt x="198" y="686"/>
                    </a:lnTo>
                    <a:lnTo>
                      <a:pt x="192" y="820"/>
                    </a:lnTo>
                    <a:lnTo>
                      <a:pt x="162" y="102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73" name="Freeform 202">
                <a:extLst>
                  <a:ext uri="{FF2B5EF4-FFF2-40B4-BE49-F238E27FC236}">
                    <a16:creationId xmlns:a16="http://schemas.microsoft.com/office/drawing/2014/main" id="{91C28CF4-1443-402A-8DB7-601249302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4" y="1657"/>
                <a:ext cx="33" cy="23"/>
              </a:xfrm>
              <a:custGeom>
                <a:avLst/>
                <a:gdLst>
                  <a:gd name="T0" fmla="*/ 99 w 99"/>
                  <a:gd name="T1" fmla="*/ 0 h 71"/>
                  <a:gd name="T2" fmla="*/ 33 w 99"/>
                  <a:gd name="T3" fmla="*/ 16 h 71"/>
                  <a:gd name="T4" fmla="*/ 0 w 99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71">
                    <a:moveTo>
                      <a:pt x="99" y="0"/>
                    </a:moveTo>
                    <a:lnTo>
                      <a:pt x="33" y="16"/>
                    </a:lnTo>
                    <a:lnTo>
                      <a:pt x="0" y="7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74" name="Freeform 203">
                <a:extLst>
                  <a:ext uri="{FF2B5EF4-FFF2-40B4-BE49-F238E27FC236}">
                    <a16:creationId xmlns:a16="http://schemas.microsoft.com/office/drawing/2014/main" id="{C2D1FCC7-DC63-4373-BF2F-D4994D18D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633"/>
                <a:ext cx="202" cy="60"/>
              </a:xfrm>
              <a:custGeom>
                <a:avLst/>
                <a:gdLst>
                  <a:gd name="T0" fmla="*/ 607 w 607"/>
                  <a:gd name="T1" fmla="*/ 142 h 180"/>
                  <a:gd name="T2" fmla="*/ 399 w 607"/>
                  <a:gd name="T3" fmla="*/ 180 h 180"/>
                  <a:gd name="T4" fmla="*/ 311 w 607"/>
                  <a:gd name="T5" fmla="*/ 71 h 180"/>
                  <a:gd name="T6" fmla="*/ 0 w 607"/>
                  <a:gd name="T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7" h="180">
                    <a:moveTo>
                      <a:pt x="607" y="142"/>
                    </a:moveTo>
                    <a:lnTo>
                      <a:pt x="399" y="180"/>
                    </a:lnTo>
                    <a:lnTo>
                      <a:pt x="311" y="7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1175" name="Freeform 204">
                <a:extLst>
                  <a:ext uri="{FF2B5EF4-FFF2-40B4-BE49-F238E27FC236}">
                    <a16:creationId xmlns:a16="http://schemas.microsoft.com/office/drawing/2014/main" id="{BB4CEECA-4686-4F02-8330-744B2A37D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1" y="1822"/>
                <a:ext cx="137" cy="376"/>
              </a:xfrm>
              <a:custGeom>
                <a:avLst/>
                <a:gdLst>
                  <a:gd name="T0" fmla="*/ 378 w 411"/>
                  <a:gd name="T1" fmla="*/ 1128 h 1128"/>
                  <a:gd name="T2" fmla="*/ 411 w 411"/>
                  <a:gd name="T3" fmla="*/ 1046 h 1128"/>
                  <a:gd name="T4" fmla="*/ 391 w 411"/>
                  <a:gd name="T5" fmla="*/ 842 h 1128"/>
                  <a:gd name="T6" fmla="*/ 283 w 411"/>
                  <a:gd name="T7" fmla="*/ 662 h 1128"/>
                  <a:gd name="T8" fmla="*/ 314 w 411"/>
                  <a:gd name="T9" fmla="*/ 600 h 1128"/>
                  <a:gd name="T10" fmla="*/ 263 w 411"/>
                  <a:gd name="T11" fmla="*/ 548 h 1128"/>
                  <a:gd name="T12" fmla="*/ 320 w 411"/>
                  <a:gd name="T13" fmla="*/ 432 h 1128"/>
                  <a:gd name="T14" fmla="*/ 266 w 411"/>
                  <a:gd name="T15" fmla="*/ 163 h 1128"/>
                  <a:gd name="T16" fmla="*/ 0 w 411"/>
                  <a:gd name="T17" fmla="*/ 125 h 1128"/>
                  <a:gd name="T18" fmla="*/ 64 w 411"/>
                  <a:gd name="T19" fmla="*/ 0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1128">
                    <a:moveTo>
                      <a:pt x="378" y="1128"/>
                    </a:moveTo>
                    <a:lnTo>
                      <a:pt x="411" y="1046"/>
                    </a:lnTo>
                    <a:lnTo>
                      <a:pt x="391" y="842"/>
                    </a:lnTo>
                    <a:lnTo>
                      <a:pt x="283" y="662"/>
                    </a:lnTo>
                    <a:lnTo>
                      <a:pt x="314" y="600"/>
                    </a:lnTo>
                    <a:lnTo>
                      <a:pt x="263" y="548"/>
                    </a:lnTo>
                    <a:lnTo>
                      <a:pt x="320" y="432"/>
                    </a:lnTo>
                    <a:lnTo>
                      <a:pt x="266" y="163"/>
                    </a:lnTo>
                    <a:lnTo>
                      <a:pt x="0" y="125"/>
                    </a:lnTo>
                    <a:lnTo>
                      <a:pt x="64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</p:grpSp>
        <p:grpSp>
          <p:nvGrpSpPr>
            <p:cNvPr id="742" name="Group 406">
              <a:extLst>
                <a:ext uri="{FF2B5EF4-FFF2-40B4-BE49-F238E27FC236}">
                  <a16:creationId xmlns:a16="http://schemas.microsoft.com/office/drawing/2014/main" id="{69EEF5D9-B58D-41C9-8D24-454D844689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5" y="6"/>
              <a:ext cx="4190" cy="4308"/>
              <a:chOff x="1745" y="6"/>
              <a:chExt cx="4190" cy="4308"/>
            </a:xfrm>
          </p:grpSpPr>
          <p:sp>
            <p:nvSpPr>
              <p:cNvPr id="776" name="Freeform 206">
                <a:extLst>
                  <a:ext uri="{FF2B5EF4-FFF2-40B4-BE49-F238E27FC236}">
                    <a16:creationId xmlns:a16="http://schemas.microsoft.com/office/drawing/2014/main" id="{467120CA-0384-477E-8C24-A5DF5A90B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183"/>
                <a:ext cx="246" cy="50"/>
              </a:xfrm>
              <a:custGeom>
                <a:avLst/>
                <a:gdLst>
                  <a:gd name="T0" fmla="*/ 0 w 740"/>
                  <a:gd name="T1" fmla="*/ 148 h 148"/>
                  <a:gd name="T2" fmla="*/ 66 w 740"/>
                  <a:gd name="T3" fmla="*/ 82 h 148"/>
                  <a:gd name="T4" fmla="*/ 329 w 740"/>
                  <a:gd name="T5" fmla="*/ 57 h 148"/>
                  <a:gd name="T6" fmla="*/ 373 w 740"/>
                  <a:gd name="T7" fmla="*/ 0 h 148"/>
                  <a:gd name="T8" fmla="*/ 676 w 740"/>
                  <a:gd name="T9" fmla="*/ 61 h 148"/>
                  <a:gd name="T10" fmla="*/ 740 w 740"/>
                  <a:gd name="T11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0" h="148">
                    <a:moveTo>
                      <a:pt x="0" y="148"/>
                    </a:moveTo>
                    <a:lnTo>
                      <a:pt x="66" y="82"/>
                    </a:lnTo>
                    <a:lnTo>
                      <a:pt x="329" y="57"/>
                    </a:lnTo>
                    <a:lnTo>
                      <a:pt x="373" y="0"/>
                    </a:lnTo>
                    <a:lnTo>
                      <a:pt x="676" y="61"/>
                    </a:lnTo>
                    <a:lnTo>
                      <a:pt x="740" y="4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77" name="Freeform 207">
                <a:extLst>
                  <a:ext uri="{FF2B5EF4-FFF2-40B4-BE49-F238E27FC236}">
                    <a16:creationId xmlns:a16="http://schemas.microsoft.com/office/drawing/2014/main" id="{13B37E13-C540-45B2-807C-251EB368D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4" y="2021"/>
                <a:ext cx="244" cy="178"/>
              </a:xfrm>
              <a:custGeom>
                <a:avLst/>
                <a:gdLst>
                  <a:gd name="T0" fmla="*/ 731 w 731"/>
                  <a:gd name="T1" fmla="*/ 2 h 533"/>
                  <a:gd name="T2" fmla="*/ 730 w 731"/>
                  <a:gd name="T3" fmla="*/ 0 h 533"/>
                  <a:gd name="T4" fmla="*/ 637 w 731"/>
                  <a:gd name="T5" fmla="*/ 0 h 533"/>
                  <a:gd name="T6" fmla="*/ 528 w 731"/>
                  <a:gd name="T7" fmla="*/ 86 h 533"/>
                  <a:gd name="T8" fmla="*/ 333 w 731"/>
                  <a:gd name="T9" fmla="*/ 153 h 533"/>
                  <a:gd name="T10" fmla="*/ 282 w 731"/>
                  <a:gd name="T11" fmla="*/ 196 h 533"/>
                  <a:gd name="T12" fmla="*/ 321 w 731"/>
                  <a:gd name="T13" fmla="*/ 318 h 533"/>
                  <a:gd name="T14" fmla="*/ 282 w 731"/>
                  <a:gd name="T15" fmla="*/ 374 h 533"/>
                  <a:gd name="T16" fmla="*/ 81 w 731"/>
                  <a:gd name="T17" fmla="*/ 396 h 533"/>
                  <a:gd name="T18" fmla="*/ 0 w 731"/>
                  <a:gd name="T19" fmla="*/ 532 h 533"/>
                  <a:gd name="T20" fmla="*/ 1 w 731"/>
                  <a:gd name="T21" fmla="*/ 53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1" h="533">
                    <a:moveTo>
                      <a:pt x="731" y="2"/>
                    </a:moveTo>
                    <a:lnTo>
                      <a:pt x="730" y="0"/>
                    </a:lnTo>
                    <a:lnTo>
                      <a:pt x="637" y="0"/>
                    </a:lnTo>
                    <a:lnTo>
                      <a:pt x="528" y="86"/>
                    </a:lnTo>
                    <a:lnTo>
                      <a:pt x="333" y="153"/>
                    </a:lnTo>
                    <a:lnTo>
                      <a:pt x="282" y="196"/>
                    </a:lnTo>
                    <a:lnTo>
                      <a:pt x="321" y="318"/>
                    </a:lnTo>
                    <a:lnTo>
                      <a:pt x="282" y="374"/>
                    </a:lnTo>
                    <a:lnTo>
                      <a:pt x="81" y="396"/>
                    </a:lnTo>
                    <a:lnTo>
                      <a:pt x="0" y="532"/>
                    </a:lnTo>
                    <a:lnTo>
                      <a:pt x="1" y="53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78" name="Line 208">
                <a:extLst>
                  <a:ext uri="{FF2B5EF4-FFF2-40B4-BE49-F238E27FC236}">
                    <a16:creationId xmlns:a16="http://schemas.microsoft.com/office/drawing/2014/main" id="{D2ED7658-FFC9-42EB-9C73-4AABDC1C6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27" y="2198"/>
                <a:ext cx="38" cy="1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79" name="Freeform 209">
                <a:extLst>
                  <a:ext uri="{FF2B5EF4-FFF2-40B4-BE49-F238E27FC236}">
                    <a16:creationId xmlns:a16="http://schemas.microsoft.com/office/drawing/2014/main" id="{FC01FAFD-7E94-418E-8E25-D3BA40C1F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" y="2022"/>
                <a:ext cx="194" cy="65"/>
              </a:xfrm>
              <a:custGeom>
                <a:avLst/>
                <a:gdLst>
                  <a:gd name="T0" fmla="*/ 0 w 581"/>
                  <a:gd name="T1" fmla="*/ 0 h 194"/>
                  <a:gd name="T2" fmla="*/ 131 w 581"/>
                  <a:gd name="T3" fmla="*/ 144 h 194"/>
                  <a:gd name="T4" fmla="*/ 278 w 581"/>
                  <a:gd name="T5" fmla="*/ 148 h 194"/>
                  <a:gd name="T6" fmla="*/ 344 w 581"/>
                  <a:gd name="T7" fmla="*/ 109 h 194"/>
                  <a:gd name="T8" fmla="*/ 444 w 581"/>
                  <a:gd name="T9" fmla="*/ 194 h 194"/>
                  <a:gd name="T10" fmla="*/ 581 w 581"/>
                  <a:gd name="T11" fmla="*/ 56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1" h="194">
                    <a:moveTo>
                      <a:pt x="0" y="0"/>
                    </a:moveTo>
                    <a:lnTo>
                      <a:pt x="131" y="144"/>
                    </a:lnTo>
                    <a:lnTo>
                      <a:pt x="278" y="148"/>
                    </a:lnTo>
                    <a:lnTo>
                      <a:pt x="344" y="109"/>
                    </a:lnTo>
                    <a:lnTo>
                      <a:pt x="444" y="194"/>
                    </a:lnTo>
                    <a:lnTo>
                      <a:pt x="581" y="5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80" name="Freeform 210">
                <a:extLst>
                  <a:ext uri="{FF2B5EF4-FFF2-40B4-BE49-F238E27FC236}">
                    <a16:creationId xmlns:a16="http://schemas.microsoft.com/office/drawing/2014/main" id="{0F19BA84-566B-4B83-96EA-257CAC8B6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62"/>
                <a:ext cx="65" cy="164"/>
              </a:xfrm>
              <a:custGeom>
                <a:avLst/>
                <a:gdLst>
                  <a:gd name="T0" fmla="*/ 0 w 193"/>
                  <a:gd name="T1" fmla="*/ 492 h 492"/>
                  <a:gd name="T2" fmla="*/ 126 w 193"/>
                  <a:gd name="T3" fmla="*/ 383 h 492"/>
                  <a:gd name="T4" fmla="*/ 92 w 193"/>
                  <a:gd name="T5" fmla="*/ 97 h 492"/>
                  <a:gd name="T6" fmla="*/ 103 w 193"/>
                  <a:gd name="T7" fmla="*/ 28 h 492"/>
                  <a:gd name="T8" fmla="*/ 193 w 193"/>
                  <a:gd name="T9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492">
                    <a:moveTo>
                      <a:pt x="0" y="492"/>
                    </a:moveTo>
                    <a:lnTo>
                      <a:pt x="126" y="383"/>
                    </a:lnTo>
                    <a:lnTo>
                      <a:pt x="92" y="97"/>
                    </a:lnTo>
                    <a:lnTo>
                      <a:pt x="103" y="28"/>
                    </a:lnTo>
                    <a:lnTo>
                      <a:pt x="193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81" name="Freeform 211">
                <a:extLst>
                  <a:ext uri="{FF2B5EF4-FFF2-40B4-BE49-F238E27FC236}">
                    <a16:creationId xmlns:a16="http://schemas.microsoft.com/office/drawing/2014/main" id="{878E7B67-E4CA-4ED4-B698-CBCFF0D9B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2262"/>
                <a:ext cx="160" cy="53"/>
              </a:xfrm>
              <a:custGeom>
                <a:avLst/>
                <a:gdLst>
                  <a:gd name="T0" fmla="*/ 481 w 481"/>
                  <a:gd name="T1" fmla="*/ 70 h 158"/>
                  <a:gd name="T2" fmla="*/ 350 w 481"/>
                  <a:gd name="T3" fmla="*/ 158 h 158"/>
                  <a:gd name="T4" fmla="*/ 302 w 481"/>
                  <a:gd name="T5" fmla="*/ 109 h 158"/>
                  <a:gd name="T6" fmla="*/ 118 w 481"/>
                  <a:gd name="T7" fmla="*/ 143 h 158"/>
                  <a:gd name="T8" fmla="*/ 0 w 481"/>
                  <a:gd name="T9" fmla="*/ 68 h 158"/>
                  <a:gd name="T10" fmla="*/ 0 w 481"/>
                  <a:gd name="T1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1" h="158">
                    <a:moveTo>
                      <a:pt x="481" y="70"/>
                    </a:moveTo>
                    <a:lnTo>
                      <a:pt x="350" y="158"/>
                    </a:lnTo>
                    <a:lnTo>
                      <a:pt x="302" y="109"/>
                    </a:lnTo>
                    <a:lnTo>
                      <a:pt x="118" y="143"/>
                    </a:lnTo>
                    <a:lnTo>
                      <a:pt x="0" y="6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82" name="Freeform 212">
                <a:extLst>
                  <a:ext uri="{FF2B5EF4-FFF2-40B4-BE49-F238E27FC236}">
                    <a16:creationId xmlns:a16="http://schemas.microsoft.com/office/drawing/2014/main" id="{83CEAB1A-333B-4D61-A2AF-5029719B8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278"/>
                <a:ext cx="372" cy="148"/>
              </a:xfrm>
              <a:custGeom>
                <a:avLst/>
                <a:gdLst>
                  <a:gd name="T0" fmla="*/ 0 w 1116"/>
                  <a:gd name="T1" fmla="*/ 156 h 445"/>
                  <a:gd name="T2" fmla="*/ 58 w 1116"/>
                  <a:gd name="T3" fmla="*/ 184 h 445"/>
                  <a:gd name="T4" fmla="*/ 315 w 1116"/>
                  <a:gd name="T5" fmla="*/ 0 h 445"/>
                  <a:gd name="T6" fmla="*/ 367 w 1116"/>
                  <a:gd name="T7" fmla="*/ 40 h 445"/>
                  <a:gd name="T8" fmla="*/ 340 w 1116"/>
                  <a:gd name="T9" fmla="*/ 104 h 445"/>
                  <a:gd name="T10" fmla="*/ 442 w 1116"/>
                  <a:gd name="T11" fmla="*/ 206 h 445"/>
                  <a:gd name="T12" fmla="*/ 517 w 1116"/>
                  <a:gd name="T13" fmla="*/ 196 h 445"/>
                  <a:gd name="T14" fmla="*/ 555 w 1116"/>
                  <a:gd name="T15" fmla="*/ 253 h 445"/>
                  <a:gd name="T16" fmla="*/ 856 w 1116"/>
                  <a:gd name="T17" fmla="*/ 265 h 445"/>
                  <a:gd name="T18" fmla="*/ 887 w 1116"/>
                  <a:gd name="T19" fmla="*/ 338 h 445"/>
                  <a:gd name="T20" fmla="*/ 1034 w 1116"/>
                  <a:gd name="T21" fmla="*/ 348 h 445"/>
                  <a:gd name="T22" fmla="*/ 1116 w 1116"/>
                  <a:gd name="T23" fmla="*/ 44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6" h="445">
                    <a:moveTo>
                      <a:pt x="0" y="156"/>
                    </a:moveTo>
                    <a:lnTo>
                      <a:pt x="58" y="184"/>
                    </a:lnTo>
                    <a:lnTo>
                      <a:pt x="315" y="0"/>
                    </a:lnTo>
                    <a:lnTo>
                      <a:pt x="367" y="40"/>
                    </a:lnTo>
                    <a:lnTo>
                      <a:pt x="340" y="104"/>
                    </a:lnTo>
                    <a:lnTo>
                      <a:pt x="442" y="206"/>
                    </a:lnTo>
                    <a:lnTo>
                      <a:pt x="517" y="196"/>
                    </a:lnTo>
                    <a:lnTo>
                      <a:pt x="555" y="253"/>
                    </a:lnTo>
                    <a:lnTo>
                      <a:pt x="856" y="265"/>
                    </a:lnTo>
                    <a:lnTo>
                      <a:pt x="887" y="338"/>
                    </a:lnTo>
                    <a:lnTo>
                      <a:pt x="1034" y="348"/>
                    </a:lnTo>
                    <a:lnTo>
                      <a:pt x="1116" y="44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83" name="Freeform 213">
                <a:extLst>
                  <a:ext uri="{FF2B5EF4-FFF2-40B4-BE49-F238E27FC236}">
                    <a16:creationId xmlns:a16="http://schemas.microsoft.com/office/drawing/2014/main" id="{5D276631-6C39-4761-94C9-FE0E8DA54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426"/>
                <a:ext cx="95" cy="269"/>
              </a:xfrm>
              <a:custGeom>
                <a:avLst/>
                <a:gdLst>
                  <a:gd name="T0" fmla="*/ 216 w 284"/>
                  <a:gd name="T1" fmla="*/ 806 h 806"/>
                  <a:gd name="T2" fmla="*/ 284 w 284"/>
                  <a:gd name="T3" fmla="*/ 643 h 806"/>
                  <a:gd name="T4" fmla="*/ 221 w 284"/>
                  <a:gd name="T5" fmla="*/ 471 h 806"/>
                  <a:gd name="T6" fmla="*/ 117 w 284"/>
                  <a:gd name="T7" fmla="*/ 385 h 806"/>
                  <a:gd name="T8" fmla="*/ 9 w 284"/>
                  <a:gd name="T9" fmla="*/ 207 h 806"/>
                  <a:gd name="T10" fmla="*/ 57 w 284"/>
                  <a:gd name="T11" fmla="*/ 63 h 806"/>
                  <a:gd name="T12" fmla="*/ 0 w 284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806">
                    <a:moveTo>
                      <a:pt x="216" y="806"/>
                    </a:moveTo>
                    <a:lnTo>
                      <a:pt x="284" y="643"/>
                    </a:lnTo>
                    <a:lnTo>
                      <a:pt x="221" y="471"/>
                    </a:lnTo>
                    <a:lnTo>
                      <a:pt x="117" y="385"/>
                    </a:lnTo>
                    <a:lnTo>
                      <a:pt x="9" y="207"/>
                    </a:lnTo>
                    <a:lnTo>
                      <a:pt x="57" y="6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84" name="Freeform 214">
                <a:extLst>
                  <a:ext uri="{FF2B5EF4-FFF2-40B4-BE49-F238E27FC236}">
                    <a16:creationId xmlns:a16="http://schemas.microsoft.com/office/drawing/2014/main" id="{991F9256-78BA-4262-86ED-21DA883B7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330"/>
                <a:ext cx="71" cy="191"/>
              </a:xfrm>
              <a:custGeom>
                <a:avLst/>
                <a:gdLst>
                  <a:gd name="T0" fmla="*/ 173 w 214"/>
                  <a:gd name="T1" fmla="*/ 0 h 573"/>
                  <a:gd name="T2" fmla="*/ 162 w 214"/>
                  <a:gd name="T3" fmla="*/ 94 h 573"/>
                  <a:gd name="T4" fmla="*/ 214 w 214"/>
                  <a:gd name="T5" fmla="*/ 249 h 573"/>
                  <a:gd name="T6" fmla="*/ 0 w 214"/>
                  <a:gd name="T7" fmla="*/ 446 h 573"/>
                  <a:gd name="T8" fmla="*/ 102 w 214"/>
                  <a:gd name="T9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573">
                    <a:moveTo>
                      <a:pt x="173" y="0"/>
                    </a:moveTo>
                    <a:lnTo>
                      <a:pt x="162" y="94"/>
                    </a:lnTo>
                    <a:lnTo>
                      <a:pt x="214" y="249"/>
                    </a:lnTo>
                    <a:lnTo>
                      <a:pt x="0" y="446"/>
                    </a:lnTo>
                    <a:lnTo>
                      <a:pt x="102" y="57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85" name="Freeform 215">
                <a:extLst>
                  <a:ext uri="{FF2B5EF4-FFF2-40B4-BE49-F238E27FC236}">
                    <a16:creationId xmlns:a16="http://schemas.microsoft.com/office/drawing/2014/main" id="{95C0D487-0304-4B34-BEBC-DF508E6C4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" y="902"/>
                <a:ext cx="203" cy="258"/>
              </a:xfrm>
              <a:custGeom>
                <a:avLst/>
                <a:gdLst>
                  <a:gd name="T0" fmla="*/ 610 w 610"/>
                  <a:gd name="T1" fmla="*/ 6 h 774"/>
                  <a:gd name="T2" fmla="*/ 579 w 610"/>
                  <a:gd name="T3" fmla="*/ 103 h 774"/>
                  <a:gd name="T4" fmla="*/ 546 w 610"/>
                  <a:gd name="T5" fmla="*/ 164 h 774"/>
                  <a:gd name="T6" fmla="*/ 341 w 610"/>
                  <a:gd name="T7" fmla="*/ 170 h 774"/>
                  <a:gd name="T8" fmla="*/ 133 w 610"/>
                  <a:gd name="T9" fmla="*/ 64 h 774"/>
                  <a:gd name="T10" fmla="*/ 113 w 610"/>
                  <a:gd name="T11" fmla="*/ 0 h 774"/>
                  <a:gd name="T12" fmla="*/ 0 w 610"/>
                  <a:gd name="T13" fmla="*/ 248 h 774"/>
                  <a:gd name="T14" fmla="*/ 127 w 610"/>
                  <a:gd name="T15" fmla="*/ 304 h 774"/>
                  <a:gd name="T16" fmla="*/ 88 w 610"/>
                  <a:gd name="T17" fmla="*/ 362 h 774"/>
                  <a:gd name="T18" fmla="*/ 142 w 610"/>
                  <a:gd name="T19" fmla="*/ 398 h 774"/>
                  <a:gd name="T20" fmla="*/ 173 w 610"/>
                  <a:gd name="T21" fmla="*/ 341 h 774"/>
                  <a:gd name="T22" fmla="*/ 239 w 610"/>
                  <a:gd name="T23" fmla="*/ 350 h 774"/>
                  <a:gd name="T24" fmla="*/ 340 w 610"/>
                  <a:gd name="T25" fmla="*/ 427 h 774"/>
                  <a:gd name="T26" fmla="*/ 271 w 610"/>
                  <a:gd name="T27" fmla="*/ 734 h 774"/>
                  <a:gd name="T28" fmla="*/ 219 w 610"/>
                  <a:gd name="T29" fmla="*/ 774 h 774"/>
                  <a:gd name="T30" fmla="*/ 139 w 610"/>
                  <a:gd name="T31" fmla="*/ 766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0" h="774">
                    <a:moveTo>
                      <a:pt x="610" y="6"/>
                    </a:moveTo>
                    <a:lnTo>
                      <a:pt x="579" y="103"/>
                    </a:lnTo>
                    <a:lnTo>
                      <a:pt x="546" y="164"/>
                    </a:lnTo>
                    <a:lnTo>
                      <a:pt x="341" y="170"/>
                    </a:lnTo>
                    <a:lnTo>
                      <a:pt x="133" y="64"/>
                    </a:lnTo>
                    <a:lnTo>
                      <a:pt x="113" y="0"/>
                    </a:lnTo>
                    <a:lnTo>
                      <a:pt x="0" y="248"/>
                    </a:lnTo>
                    <a:lnTo>
                      <a:pt x="127" y="304"/>
                    </a:lnTo>
                    <a:lnTo>
                      <a:pt x="88" y="362"/>
                    </a:lnTo>
                    <a:lnTo>
                      <a:pt x="142" y="398"/>
                    </a:lnTo>
                    <a:lnTo>
                      <a:pt x="173" y="341"/>
                    </a:lnTo>
                    <a:lnTo>
                      <a:pt x="239" y="350"/>
                    </a:lnTo>
                    <a:lnTo>
                      <a:pt x="340" y="427"/>
                    </a:lnTo>
                    <a:lnTo>
                      <a:pt x="271" y="734"/>
                    </a:lnTo>
                    <a:lnTo>
                      <a:pt x="219" y="774"/>
                    </a:lnTo>
                    <a:lnTo>
                      <a:pt x="139" y="76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86" name="Freeform 216">
                <a:extLst>
                  <a:ext uri="{FF2B5EF4-FFF2-40B4-BE49-F238E27FC236}">
                    <a16:creationId xmlns:a16="http://schemas.microsoft.com/office/drawing/2014/main" id="{FAAB7D0B-D862-496F-81F3-808AAC153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2521"/>
                <a:ext cx="13" cy="122"/>
              </a:xfrm>
              <a:custGeom>
                <a:avLst/>
                <a:gdLst>
                  <a:gd name="T0" fmla="*/ 12 w 40"/>
                  <a:gd name="T1" fmla="*/ 0 h 365"/>
                  <a:gd name="T2" fmla="*/ 40 w 40"/>
                  <a:gd name="T3" fmla="*/ 127 h 365"/>
                  <a:gd name="T4" fmla="*/ 0 w 40"/>
                  <a:gd name="T5" fmla="*/ 183 h 365"/>
                  <a:gd name="T6" fmla="*/ 28 w 40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65">
                    <a:moveTo>
                      <a:pt x="12" y="0"/>
                    </a:moveTo>
                    <a:lnTo>
                      <a:pt x="40" y="127"/>
                    </a:lnTo>
                    <a:lnTo>
                      <a:pt x="0" y="183"/>
                    </a:lnTo>
                    <a:lnTo>
                      <a:pt x="28" y="36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87" name="Freeform 217">
                <a:extLst>
                  <a:ext uri="{FF2B5EF4-FFF2-40B4-BE49-F238E27FC236}">
                    <a16:creationId xmlns:a16="http://schemas.microsoft.com/office/drawing/2014/main" id="{BC9F53DF-85D3-41F1-B067-02C5EB9FE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513"/>
                <a:ext cx="196" cy="40"/>
              </a:xfrm>
              <a:custGeom>
                <a:avLst/>
                <a:gdLst>
                  <a:gd name="T0" fmla="*/ 588 w 588"/>
                  <a:gd name="T1" fmla="*/ 23 h 118"/>
                  <a:gd name="T2" fmla="*/ 533 w 588"/>
                  <a:gd name="T3" fmla="*/ 78 h 118"/>
                  <a:gd name="T4" fmla="*/ 471 w 588"/>
                  <a:gd name="T5" fmla="*/ 58 h 118"/>
                  <a:gd name="T6" fmla="*/ 418 w 588"/>
                  <a:gd name="T7" fmla="*/ 118 h 118"/>
                  <a:gd name="T8" fmla="*/ 160 w 588"/>
                  <a:gd name="T9" fmla="*/ 0 h 118"/>
                  <a:gd name="T10" fmla="*/ 0 w 588"/>
                  <a:gd name="T11" fmla="*/ 7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8" h="118">
                    <a:moveTo>
                      <a:pt x="588" y="23"/>
                    </a:moveTo>
                    <a:lnTo>
                      <a:pt x="533" y="78"/>
                    </a:lnTo>
                    <a:lnTo>
                      <a:pt x="471" y="58"/>
                    </a:lnTo>
                    <a:lnTo>
                      <a:pt x="418" y="118"/>
                    </a:lnTo>
                    <a:lnTo>
                      <a:pt x="160" y="0"/>
                    </a:lnTo>
                    <a:lnTo>
                      <a:pt x="0" y="7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88" name="Freeform 218">
                <a:extLst>
                  <a:ext uri="{FF2B5EF4-FFF2-40B4-BE49-F238E27FC236}">
                    <a16:creationId xmlns:a16="http://schemas.microsoft.com/office/drawing/2014/main" id="{BF2A63F2-C53A-4696-8D0F-E84B97D0A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2643"/>
                <a:ext cx="199" cy="89"/>
              </a:xfrm>
              <a:custGeom>
                <a:avLst/>
                <a:gdLst>
                  <a:gd name="T0" fmla="*/ 596 w 596"/>
                  <a:gd name="T1" fmla="*/ 172 h 268"/>
                  <a:gd name="T2" fmla="*/ 595 w 596"/>
                  <a:gd name="T3" fmla="*/ 173 h 268"/>
                  <a:gd name="T4" fmla="*/ 511 w 596"/>
                  <a:gd name="T5" fmla="*/ 268 h 268"/>
                  <a:gd name="T6" fmla="*/ 361 w 596"/>
                  <a:gd name="T7" fmla="*/ 143 h 268"/>
                  <a:gd name="T8" fmla="*/ 207 w 596"/>
                  <a:gd name="T9" fmla="*/ 138 h 268"/>
                  <a:gd name="T10" fmla="*/ 173 w 596"/>
                  <a:gd name="T11" fmla="*/ 79 h 268"/>
                  <a:gd name="T12" fmla="*/ 0 w 596"/>
                  <a:gd name="T1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6" h="268">
                    <a:moveTo>
                      <a:pt x="596" y="172"/>
                    </a:moveTo>
                    <a:lnTo>
                      <a:pt x="595" y="173"/>
                    </a:lnTo>
                    <a:lnTo>
                      <a:pt x="511" y="268"/>
                    </a:lnTo>
                    <a:lnTo>
                      <a:pt x="361" y="143"/>
                    </a:lnTo>
                    <a:lnTo>
                      <a:pt x="207" y="138"/>
                    </a:lnTo>
                    <a:lnTo>
                      <a:pt x="173" y="7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89" name="Freeform 219">
                <a:extLst>
                  <a:ext uri="{FF2B5EF4-FFF2-40B4-BE49-F238E27FC236}">
                    <a16:creationId xmlns:a16="http://schemas.microsoft.com/office/drawing/2014/main" id="{BACE31C3-5261-45FF-A2A0-AEBE83608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2643"/>
                <a:ext cx="154" cy="236"/>
              </a:xfrm>
              <a:custGeom>
                <a:avLst/>
                <a:gdLst>
                  <a:gd name="T0" fmla="*/ 446 w 462"/>
                  <a:gd name="T1" fmla="*/ 0 h 710"/>
                  <a:gd name="T2" fmla="*/ 462 w 462"/>
                  <a:gd name="T3" fmla="*/ 138 h 710"/>
                  <a:gd name="T4" fmla="*/ 320 w 462"/>
                  <a:gd name="T5" fmla="*/ 92 h 710"/>
                  <a:gd name="T6" fmla="*/ 305 w 462"/>
                  <a:gd name="T7" fmla="*/ 172 h 710"/>
                  <a:gd name="T8" fmla="*/ 130 w 462"/>
                  <a:gd name="T9" fmla="*/ 389 h 710"/>
                  <a:gd name="T10" fmla="*/ 173 w 462"/>
                  <a:gd name="T11" fmla="*/ 441 h 710"/>
                  <a:gd name="T12" fmla="*/ 119 w 462"/>
                  <a:gd name="T13" fmla="*/ 484 h 710"/>
                  <a:gd name="T14" fmla="*/ 113 w 462"/>
                  <a:gd name="T15" fmla="*/ 564 h 710"/>
                  <a:gd name="T16" fmla="*/ 42 w 462"/>
                  <a:gd name="T17" fmla="*/ 590 h 710"/>
                  <a:gd name="T18" fmla="*/ 76 w 462"/>
                  <a:gd name="T19" fmla="*/ 667 h 710"/>
                  <a:gd name="T20" fmla="*/ 1 w 462"/>
                  <a:gd name="T21" fmla="*/ 710 h 710"/>
                  <a:gd name="T22" fmla="*/ 0 w 462"/>
                  <a:gd name="T23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710">
                    <a:moveTo>
                      <a:pt x="446" y="0"/>
                    </a:moveTo>
                    <a:lnTo>
                      <a:pt x="462" y="138"/>
                    </a:lnTo>
                    <a:lnTo>
                      <a:pt x="320" y="92"/>
                    </a:lnTo>
                    <a:lnTo>
                      <a:pt x="305" y="172"/>
                    </a:lnTo>
                    <a:lnTo>
                      <a:pt x="130" y="389"/>
                    </a:lnTo>
                    <a:lnTo>
                      <a:pt x="173" y="441"/>
                    </a:lnTo>
                    <a:lnTo>
                      <a:pt x="119" y="484"/>
                    </a:lnTo>
                    <a:lnTo>
                      <a:pt x="113" y="564"/>
                    </a:lnTo>
                    <a:lnTo>
                      <a:pt x="42" y="590"/>
                    </a:lnTo>
                    <a:lnTo>
                      <a:pt x="76" y="667"/>
                    </a:lnTo>
                    <a:lnTo>
                      <a:pt x="1" y="710"/>
                    </a:lnTo>
                    <a:lnTo>
                      <a:pt x="0" y="71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90" name="Freeform 220">
                <a:extLst>
                  <a:ext uri="{FF2B5EF4-FFF2-40B4-BE49-F238E27FC236}">
                    <a16:creationId xmlns:a16="http://schemas.microsoft.com/office/drawing/2014/main" id="{795D243D-B10C-41AF-ACAC-E24B420AF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2879"/>
                <a:ext cx="49" cy="171"/>
              </a:xfrm>
              <a:custGeom>
                <a:avLst/>
                <a:gdLst>
                  <a:gd name="T0" fmla="*/ 146 w 146"/>
                  <a:gd name="T1" fmla="*/ 511 h 511"/>
                  <a:gd name="T2" fmla="*/ 70 w 146"/>
                  <a:gd name="T3" fmla="*/ 395 h 511"/>
                  <a:gd name="T4" fmla="*/ 111 w 146"/>
                  <a:gd name="T5" fmla="*/ 263 h 511"/>
                  <a:gd name="T6" fmla="*/ 22 w 146"/>
                  <a:gd name="T7" fmla="*/ 126 h 511"/>
                  <a:gd name="T8" fmla="*/ 0 w 146"/>
                  <a:gd name="T9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511">
                    <a:moveTo>
                      <a:pt x="146" y="511"/>
                    </a:moveTo>
                    <a:lnTo>
                      <a:pt x="70" y="395"/>
                    </a:lnTo>
                    <a:lnTo>
                      <a:pt x="111" y="263"/>
                    </a:lnTo>
                    <a:lnTo>
                      <a:pt x="22" y="12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91" name="Freeform 221">
                <a:extLst>
                  <a:ext uri="{FF2B5EF4-FFF2-40B4-BE49-F238E27FC236}">
                    <a16:creationId xmlns:a16="http://schemas.microsoft.com/office/drawing/2014/main" id="{A8219E24-DC3D-4C0A-B4A8-88C8B8A9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2898"/>
                <a:ext cx="261" cy="152"/>
              </a:xfrm>
              <a:custGeom>
                <a:avLst/>
                <a:gdLst>
                  <a:gd name="T0" fmla="*/ 782 w 782"/>
                  <a:gd name="T1" fmla="*/ 412 h 455"/>
                  <a:gd name="T2" fmla="*/ 722 w 782"/>
                  <a:gd name="T3" fmla="*/ 293 h 455"/>
                  <a:gd name="T4" fmla="*/ 734 w 782"/>
                  <a:gd name="T5" fmla="*/ 225 h 455"/>
                  <a:gd name="T6" fmla="*/ 678 w 782"/>
                  <a:gd name="T7" fmla="*/ 189 h 455"/>
                  <a:gd name="T8" fmla="*/ 650 w 782"/>
                  <a:gd name="T9" fmla="*/ 91 h 455"/>
                  <a:gd name="T10" fmla="*/ 530 w 782"/>
                  <a:gd name="T11" fmla="*/ 0 h 455"/>
                  <a:gd name="T12" fmla="*/ 421 w 782"/>
                  <a:gd name="T13" fmla="*/ 97 h 455"/>
                  <a:gd name="T14" fmla="*/ 352 w 782"/>
                  <a:gd name="T15" fmla="*/ 305 h 455"/>
                  <a:gd name="T16" fmla="*/ 265 w 782"/>
                  <a:gd name="T17" fmla="*/ 416 h 455"/>
                  <a:gd name="T18" fmla="*/ 119 w 782"/>
                  <a:gd name="T19" fmla="*/ 381 h 455"/>
                  <a:gd name="T20" fmla="*/ 0 w 782"/>
                  <a:gd name="T21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2" h="455">
                    <a:moveTo>
                      <a:pt x="782" y="412"/>
                    </a:moveTo>
                    <a:lnTo>
                      <a:pt x="722" y="293"/>
                    </a:lnTo>
                    <a:lnTo>
                      <a:pt x="734" y="225"/>
                    </a:lnTo>
                    <a:lnTo>
                      <a:pt x="678" y="189"/>
                    </a:lnTo>
                    <a:lnTo>
                      <a:pt x="650" y="91"/>
                    </a:lnTo>
                    <a:lnTo>
                      <a:pt x="530" y="0"/>
                    </a:lnTo>
                    <a:lnTo>
                      <a:pt x="421" y="97"/>
                    </a:lnTo>
                    <a:lnTo>
                      <a:pt x="352" y="305"/>
                    </a:lnTo>
                    <a:lnTo>
                      <a:pt x="265" y="416"/>
                    </a:lnTo>
                    <a:lnTo>
                      <a:pt x="119" y="381"/>
                    </a:lnTo>
                    <a:lnTo>
                      <a:pt x="0" y="45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92" name="Freeform 222">
                <a:extLst>
                  <a:ext uri="{FF2B5EF4-FFF2-40B4-BE49-F238E27FC236}">
                    <a16:creationId xmlns:a16="http://schemas.microsoft.com/office/drawing/2014/main" id="{CDB5BC02-B38A-4E1D-B301-A6C988501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" y="2676"/>
                <a:ext cx="263" cy="25"/>
              </a:xfrm>
              <a:custGeom>
                <a:avLst/>
                <a:gdLst>
                  <a:gd name="T0" fmla="*/ 791 w 791"/>
                  <a:gd name="T1" fmla="*/ 58 h 75"/>
                  <a:gd name="T2" fmla="*/ 536 w 791"/>
                  <a:gd name="T3" fmla="*/ 75 h 75"/>
                  <a:gd name="T4" fmla="*/ 415 w 791"/>
                  <a:gd name="T5" fmla="*/ 1 h 75"/>
                  <a:gd name="T6" fmla="*/ 219 w 791"/>
                  <a:gd name="T7" fmla="*/ 0 h 75"/>
                  <a:gd name="T8" fmla="*/ 0 w 791"/>
                  <a:gd name="T9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1" h="75">
                    <a:moveTo>
                      <a:pt x="791" y="58"/>
                    </a:moveTo>
                    <a:lnTo>
                      <a:pt x="536" y="75"/>
                    </a:lnTo>
                    <a:lnTo>
                      <a:pt x="415" y="1"/>
                    </a:lnTo>
                    <a:lnTo>
                      <a:pt x="219" y="0"/>
                    </a:lnTo>
                    <a:lnTo>
                      <a:pt x="0" y="7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93" name="Freeform 223">
                <a:extLst>
                  <a:ext uri="{FF2B5EF4-FFF2-40B4-BE49-F238E27FC236}">
                    <a16:creationId xmlns:a16="http://schemas.microsoft.com/office/drawing/2014/main" id="{FF361561-F5F1-49F9-A681-41D656D47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" y="2700"/>
                <a:ext cx="88" cy="180"/>
              </a:xfrm>
              <a:custGeom>
                <a:avLst/>
                <a:gdLst>
                  <a:gd name="T0" fmla="*/ 0 w 264"/>
                  <a:gd name="T1" fmla="*/ 0 h 540"/>
                  <a:gd name="T2" fmla="*/ 0 w 264"/>
                  <a:gd name="T3" fmla="*/ 91 h 540"/>
                  <a:gd name="T4" fmla="*/ 126 w 264"/>
                  <a:gd name="T5" fmla="*/ 125 h 540"/>
                  <a:gd name="T6" fmla="*/ 201 w 264"/>
                  <a:gd name="T7" fmla="*/ 325 h 540"/>
                  <a:gd name="T8" fmla="*/ 262 w 264"/>
                  <a:gd name="T9" fmla="*/ 351 h 540"/>
                  <a:gd name="T10" fmla="*/ 184 w 264"/>
                  <a:gd name="T11" fmla="*/ 356 h 540"/>
                  <a:gd name="T12" fmla="*/ 264 w 264"/>
                  <a:gd name="T13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" h="540">
                    <a:moveTo>
                      <a:pt x="0" y="0"/>
                    </a:moveTo>
                    <a:lnTo>
                      <a:pt x="0" y="91"/>
                    </a:lnTo>
                    <a:lnTo>
                      <a:pt x="126" y="125"/>
                    </a:lnTo>
                    <a:lnTo>
                      <a:pt x="201" y="325"/>
                    </a:lnTo>
                    <a:lnTo>
                      <a:pt x="262" y="351"/>
                    </a:lnTo>
                    <a:lnTo>
                      <a:pt x="184" y="356"/>
                    </a:lnTo>
                    <a:lnTo>
                      <a:pt x="264" y="54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94" name="Freeform 224">
                <a:extLst>
                  <a:ext uri="{FF2B5EF4-FFF2-40B4-BE49-F238E27FC236}">
                    <a16:creationId xmlns:a16="http://schemas.microsoft.com/office/drawing/2014/main" id="{F28BFCAA-12D3-4A03-9309-D0626FF7A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2880"/>
                <a:ext cx="295" cy="155"/>
              </a:xfrm>
              <a:custGeom>
                <a:avLst/>
                <a:gdLst>
                  <a:gd name="T0" fmla="*/ 887 w 887"/>
                  <a:gd name="T1" fmla="*/ 314 h 466"/>
                  <a:gd name="T2" fmla="*/ 681 w 887"/>
                  <a:gd name="T3" fmla="*/ 137 h 466"/>
                  <a:gd name="T4" fmla="*/ 615 w 887"/>
                  <a:gd name="T5" fmla="*/ 132 h 466"/>
                  <a:gd name="T6" fmla="*/ 612 w 887"/>
                  <a:gd name="T7" fmla="*/ 197 h 466"/>
                  <a:gd name="T8" fmla="*/ 464 w 887"/>
                  <a:gd name="T9" fmla="*/ 168 h 466"/>
                  <a:gd name="T10" fmla="*/ 430 w 887"/>
                  <a:gd name="T11" fmla="*/ 38 h 466"/>
                  <a:gd name="T12" fmla="*/ 378 w 887"/>
                  <a:gd name="T13" fmla="*/ 0 h 466"/>
                  <a:gd name="T14" fmla="*/ 354 w 887"/>
                  <a:gd name="T15" fmla="*/ 23 h 466"/>
                  <a:gd name="T16" fmla="*/ 199 w 887"/>
                  <a:gd name="T17" fmla="*/ 152 h 466"/>
                  <a:gd name="T18" fmla="*/ 159 w 887"/>
                  <a:gd name="T19" fmla="*/ 101 h 466"/>
                  <a:gd name="T20" fmla="*/ 0 w 887"/>
                  <a:gd name="T21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7" h="466">
                    <a:moveTo>
                      <a:pt x="887" y="314"/>
                    </a:moveTo>
                    <a:lnTo>
                      <a:pt x="681" y="137"/>
                    </a:lnTo>
                    <a:lnTo>
                      <a:pt x="615" y="132"/>
                    </a:lnTo>
                    <a:lnTo>
                      <a:pt x="612" y="197"/>
                    </a:lnTo>
                    <a:lnTo>
                      <a:pt x="464" y="168"/>
                    </a:lnTo>
                    <a:lnTo>
                      <a:pt x="430" y="38"/>
                    </a:lnTo>
                    <a:lnTo>
                      <a:pt x="378" y="0"/>
                    </a:lnTo>
                    <a:lnTo>
                      <a:pt x="354" y="23"/>
                    </a:lnTo>
                    <a:lnTo>
                      <a:pt x="199" y="152"/>
                    </a:lnTo>
                    <a:lnTo>
                      <a:pt x="159" y="101"/>
                    </a:lnTo>
                    <a:lnTo>
                      <a:pt x="0" y="46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95" name="Freeform 225">
                <a:extLst>
                  <a:ext uri="{FF2B5EF4-FFF2-40B4-BE49-F238E27FC236}">
                    <a16:creationId xmlns:a16="http://schemas.microsoft.com/office/drawing/2014/main" id="{3689BDF5-4624-4AD8-819E-D45AA914E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2" y="2168"/>
                <a:ext cx="245" cy="83"/>
              </a:xfrm>
              <a:custGeom>
                <a:avLst/>
                <a:gdLst>
                  <a:gd name="T0" fmla="*/ 736 w 736"/>
                  <a:gd name="T1" fmla="*/ 15 h 247"/>
                  <a:gd name="T2" fmla="*/ 627 w 736"/>
                  <a:gd name="T3" fmla="*/ 166 h 247"/>
                  <a:gd name="T4" fmla="*/ 502 w 736"/>
                  <a:gd name="T5" fmla="*/ 240 h 247"/>
                  <a:gd name="T6" fmla="*/ 412 w 736"/>
                  <a:gd name="T7" fmla="*/ 244 h 247"/>
                  <a:gd name="T8" fmla="*/ 403 w 736"/>
                  <a:gd name="T9" fmla="*/ 181 h 247"/>
                  <a:gd name="T10" fmla="*/ 326 w 736"/>
                  <a:gd name="T11" fmla="*/ 144 h 247"/>
                  <a:gd name="T12" fmla="*/ 234 w 736"/>
                  <a:gd name="T13" fmla="*/ 244 h 247"/>
                  <a:gd name="T14" fmla="*/ 166 w 736"/>
                  <a:gd name="T15" fmla="*/ 247 h 247"/>
                  <a:gd name="T16" fmla="*/ 165 w 736"/>
                  <a:gd name="T17" fmla="*/ 178 h 247"/>
                  <a:gd name="T18" fmla="*/ 97 w 736"/>
                  <a:gd name="T19" fmla="*/ 178 h 247"/>
                  <a:gd name="T20" fmla="*/ 0 w 736"/>
                  <a:gd name="T2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6" h="247">
                    <a:moveTo>
                      <a:pt x="736" y="15"/>
                    </a:moveTo>
                    <a:lnTo>
                      <a:pt x="627" y="166"/>
                    </a:lnTo>
                    <a:lnTo>
                      <a:pt x="502" y="240"/>
                    </a:lnTo>
                    <a:lnTo>
                      <a:pt x="412" y="244"/>
                    </a:lnTo>
                    <a:lnTo>
                      <a:pt x="403" y="181"/>
                    </a:lnTo>
                    <a:lnTo>
                      <a:pt x="326" y="144"/>
                    </a:lnTo>
                    <a:lnTo>
                      <a:pt x="234" y="244"/>
                    </a:lnTo>
                    <a:lnTo>
                      <a:pt x="166" y="247"/>
                    </a:lnTo>
                    <a:lnTo>
                      <a:pt x="165" y="178"/>
                    </a:lnTo>
                    <a:lnTo>
                      <a:pt x="97" y="17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96" name="Freeform 226">
                <a:extLst>
                  <a:ext uri="{FF2B5EF4-FFF2-40B4-BE49-F238E27FC236}">
                    <a16:creationId xmlns:a16="http://schemas.microsoft.com/office/drawing/2014/main" id="{557BA6E2-8CDB-433D-B975-5C45A4BB0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" y="2469"/>
                <a:ext cx="111" cy="173"/>
              </a:xfrm>
              <a:custGeom>
                <a:avLst/>
                <a:gdLst>
                  <a:gd name="T0" fmla="*/ 0 w 333"/>
                  <a:gd name="T1" fmla="*/ 517 h 517"/>
                  <a:gd name="T2" fmla="*/ 101 w 333"/>
                  <a:gd name="T3" fmla="*/ 427 h 517"/>
                  <a:gd name="T4" fmla="*/ 59 w 333"/>
                  <a:gd name="T5" fmla="*/ 369 h 517"/>
                  <a:gd name="T6" fmla="*/ 116 w 333"/>
                  <a:gd name="T7" fmla="*/ 312 h 517"/>
                  <a:gd name="T8" fmla="*/ 274 w 333"/>
                  <a:gd name="T9" fmla="*/ 278 h 517"/>
                  <a:gd name="T10" fmla="*/ 333 w 333"/>
                  <a:gd name="T11" fmla="*/ 163 h 517"/>
                  <a:gd name="T12" fmla="*/ 325 w 333"/>
                  <a:gd name="T13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517">
                    <a:moveTo>
                      <a:pt x="0" y="517"/>
                    </a:moveTo>
                    <a:lnTo>
                      <a:pt x="101" y="427"/>
                    </a:lnTo>
                    <a:lnTo>
                      <a:pt x="59" y="369"/>
                    </a:lnTo>
                    <a:lnTo>
                      <a:pt x="116" y="312"/>
                    </a:lnTo>
                    <a:lnTo>
                      <a:pt x="274" y="278"/>
                    </a:lnTo>
                    <a:lnTo>
                      <a:pt x="333" y="163"/>
                    </a:lnTo>
                    <a:lnTo>
                      <a:pt x="325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97" name="Freeform 227">
                <a:extLst>
                  <a:ext uri="{FF2B5EF4-FFF2-40B4-BE49-F238E27FC236}">
                    <a16:creationId xmlns:a16="http://schemas.microsoft.com/office/drawing/2014/main" id="{EB5F491B-68E6-4110-B828-9BEE1B7D8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4" y="2441"/>
                <a:ext cx="176" cy="115"/>
              </a:xfrm>
              <a:custGeom>
                <a:avLst/>
                <a:gdLst>
                  <a:gd name="T0" fmla="*/ 528 w 528"/>
                  <a:gd name="T1" fmla="*/ 347 h 347"/>
                  <a:gd name="T2" fmla="*/ 273 w 528"/>
                  <a:gd name="T3" fmla="*/ 0 h 347"/>
                  <a:gd name="T4" fmla="*/ 207 w 528"/>
                  <a:gd name="T5" fmla="*/ 14 h 347"/>
                  <a:gd name="T6" fmla="*/ 138 w 528"/>
                  <a:gd name="T7" fmla="*/ 132 h 347"/>
                  <a:gd name="T8" fmla="*/ 0 w 528"/>
                  <a:gd name="T9" fmla="*/ 86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47">
                    <a:moveTo>
                      <a:pt x="528" y="347"/>
                    </a:moveTo>
                    <a:lnTo>
                      <a:pt x="273" y="0"/>
                    </a:lnTo>
                    <a:lnTo>
                      <a:pt x="207" y="14"/>
                    </a:lnTo>
                    <a:lnTo>
                      <a:pt x="138" y="132"/>
                    </a:lnTo>
                    <a:lnTo>
                      <a:pt x="0" y="8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98" name="Freeform 228">
                <a:extLst>
                  <a:ext uri="{FF2B5EF4-FFF2-40B4-BE49-F238E27FC236}">
                    <a16:creationId xmlns:a16="http://schemas.microsoft.com/office/drawing/2014/main" id="{E9433346-B8F6-4736-914C-9666A373E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2302"/>
                <a:ext cx="122" cy="171"/>
              </a:xfrm>
              <a:custGeom>
                <a:avLst/>
                <a:gdLst>
                  <a:gd name="T0" fmla="*/ 368 w 368"/>
                  <a:gd name="T1" fmla="*/ 503 h 514"/>
                  <a:gd name="T2" fmla="*/ 220 w 368"/>
                  <a:gd name="T3" fmla="*/ 514 h 514"/>
                  <a:gd name="T4" fmla="*/ 136 w 368"/>
                  <a:gd name="T5" fmla="*/ 383 h 514"/>
                  <a:gd name="T6" fmla="*/ 71 w 368"/>
                  <a:gd name="T7" fmla="*/ 395 h 514"/>
                  <a:gd name="T8" fmla="*/ 0 w 368"/>
                  <a:gd name="T9" fmla="*/ 185 h 514"/>
                  <a:gd name="T10" fmla="*/ 35 w 368"/>
                  <a:gd name="T11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8" h="514">
                    <a:moveTo>
                      <a:pt x="368" y="503"/>
                    </a:moveTo>
                    <a:lnTo>
                      <a:pt x="220" y="514"/>
                    </a:lnTo>
                    <a:lnTo>
                      <a:pt x="136" y="383"/>
                    </a:lnTo>
                    <a:lnTo>
                      <a:pt x="71" y="395"/>
                    </a:lnTo>
                    <a:lnTo>
                      <a:pt x="0" y="185"/>
                    </a:lnTo>
                    <a:lnTo>
                      <a:pt x="35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799" name="Freeform 229">
                <a:extLst>
                  <a:ext uri="{FF2B5EF4-FFF2-40B4-BE49-F238E27FC236}">
                    <a16:creationId xmlns:a16="http://schemas.microsoft.com/office/drawing/2014/main" id="{C085C612-40BC-4CBD-8A68-5E9B132DB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" y="2401"/>
                <a:ext cx="62" cy="155"/>
              </a:xfrm>
              <a:custGeom>
                <a:avLst/>
                <a:gdLst>
                  <a:gd name="T0" fmla="*/ 184 w 184"/>
                  <a:gd name="T1" fmla="*/ 0 h 465"/>
                  <a:gd name="T2" fmla="*/ 132 w 184"/>
                  <a:gd name="T3" fmla="*/ 312 h 465"/>
                  <a:gd name="T4" fmla="*/ 0 w 184"/>
                  <a:gd name="T5" fmla="*/ 46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4" h="465">
                    <a:moveTo>
                      <a:pt x="184" y="0"/>
                    </a:moveTo>
                    <a:lnTo>
                      <a:pt x="132" y="312"/>
                    </a:lnTo>
                    <a:lnTo>
                      <a:pt x="0" y="46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00" name="Freeform 230">
                <a:extLst>
                  <a:ext uri="{FF2B5EF4-FFF2-40B4-BE49-F238E27FC236}">
                    <a16:creationId xmlns:a16="http://schemas.microsoft.com/office/drawing/2014/main" id="{AA85757E-C4A5-465C-89B6-7DC1A4F60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" y="2243"/>
                <a:ext cx="129" cy="59"/>
              </a:xfrm>
              <a:custGeom>
                <a:avLst/>
                <a:gdLst>
                  <a:gd name="T0" fmla="*/ 388 w 388"/>
                  <a:gd name="T1" fmla="*/ 176 h 176"/>
                  <a:gd name="T2" fmla="*/ 257 w 388"/>
                  <a:gd name="T3" fmla="*/ 0 h 176"/>
                  <a:gd name="T4" fmla="*/ 220 w 388"/>
                  <a:gd name="T5" fmla="*/ 53 h 176"/>
                  <a:gd name="T6" fmla="*/ 163 w 388"/>
                  <a:gd name="T7" fmla="*/ 17 h 176"/>
                  <a:gd name="T8" fmla="*/ 111 w 388"/>
                  <a:gd name="T9" fmla="*/ 55 h 176"/>
                  <a:gd name="T10" fmla="*/ 61 w 388"/>
                  <a:gd name="T11" fmla="*/ 15 h 176"/>
                  <a:gd name="T12" fmla="*/ 7 w 388"/>
                  <a:gd name="T13" fmla="*/ 59 h 176"/>
                  <a:gd name="T14" fmla="*/ 0 w 388"/>
                  <a:gd name="T15" fmla="*/ 12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8" h="176">
                    <a:moveTo>
                      <a:pt x="388" y="176"/>
                    </a:moveTo>
                    <a:lnTo>
                      <a:pt x="257" y="0"/>
                    </a:lnTo>
                    <a:lnTo>
                      <a:pt x="220" y="53"/>
                    </a:lnTo>
                    <a:lnTo>
                      <a:pt x="163" y="17"/>
                    </a:lnTo>
                    <a:lnTo>
                      <a:pt x="111" y="55"/>
                    </a:lnTo>
                    <a:lnTo>
                      <a:pt x="61" y="15"/>
                    </a:lnTo>
                    <a:lnTo>
                      <a:pt x="7" y="59"/>
                    </a:lnTo>
                    <a:lnTo>
                      <a:pt x="0" y="12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01" name="Freeform 231">
                <a:extLst>
                  <a:ext uri="{FF2B5EF4-FFF2-40B4-BE49-F238E27FC236}">
                    <a16:creationId xmlns:a16="http://schemas.microsoft.com/office/drawing/2014/main" id="{C3B47CF5-C659-4965-A19F-788261017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2285"/>
                <a:ext cx="166" cy="357"/>
              </a:xfrm>
              <a:custGeom>
                <a:avLst/>
                <a:gdLst>
                  <a:gd name="T0" fmla="*/ 101 w 497"/>
                  <a:gd name="T1" fmla="*/ 2 h 1070"/>
                  <a:gd name="T2" fmla="*/ 101 w 497"/>
                  <a:gd name="T3" fmla="*/ 0 h 1070"/>
                  <a:gd name="T4" fmla="*/ 150 w 497"/>
                  <a:gd name="T5" fmla="*/ 69 h 1070"/>
                  <a:gd name="T6" fmla="*/ 38 w 497"/>
                  <a:gd name="T7" fmla="*/ 149 h 1070"/>
                  <a:gd name="T8" fmla="*/ 0 w 497"/>
                  <a:gd name="T9" fmla="*/ 346 h 1070"/>
                  <a:gd name="T10" fmla="*/ 121 w 497"/>
                  <a:gd name="T11" fmla="*/ 501 h 1070"/>
                  <a:gd name="T12" fmla="*/ 81 w 497"/>
                  <a:gd name="T13" fmla="*/ 635 h 1070"/>
                  <a:gd name="T14" fmla="*/ 134 w 497"/>
                  <a:gd name="T15" fmla="*/ 673 h 1070"/>
                  <a:gd name="T16" fmla="*/ 105 w 497"/>
                  <a:gd name="T17" fmla="*/ 731 h 1070"/>
                  <a:gd name="T18" fmla="*/ 130 w 497"/>
                  <a:gd name="T19" fmla="*/ 798 h 1070"/>
                  <a:gd name="T20" fmla="*/ 236 w 497"/>
                  <a:gd name="T21" fmla="*/ 894 h 1070"/>
                  <a:gd name="T22" fmla="*/ 372 w 497"/>
                  <a:gd name="T23" fmla="*/ 942 h 1070"/>
                  <a:gd name="T24" fmla="*/ 392 w 497"/>
                  <a:gd name="T25" fmla="*/ 1011 h 1070"/>
                  <a:gd name="T26" fmla="*/ 497 w 497"/>
                  <a:gd name="T27" fmla="*/ 107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7" h="1070">
                    <a:moveTo>
                      <a:pt x="101" y="2"/>
                    </a:moveTo>
                    <a:lnTo>
                      <a:pt x="101" y="0"/>
                    </a:lnTo>
                    <a:lnTo>
                      <a:pt x="150" y="69"/>
                    </a:lnTo>
                    <a:lnTo>
                      <a:pt x="38" y="149"/>
                    </a:lnTo>
                    <a:lnTo>
                      <a:pt x="0" y="346"/>
                    </a:lnTo>
                    <a:lnTo>
                      <a:pt x="121" y="501"/>
                    </a:lnTo>
                    <a:lnTo>
                      <a:pt x="81" y="635"/>
                    </a:lnTo>
                    <a:lnTo>
                      <a:pt x="134" y="673"/>
                    </a:lnTo>
                    <a:lnTo>
                      <a:pt x="105" y="731"/>
                    </a:lnTo>
                    <a:lnTo>
                      <a:pt x="130" y="798"/>
                    </a:lnTo>
                    <a:lnTo>
                      <a:pt x="236" y="894"/>
                    </a:lnTo>
                    <a:lnTo>
                      <a:pt x="372" y="942"/>
                    </a:lnTo>
                    <a:lnTo>
                      <a:pt x="392" y="1011"/>
                    </a:lnTo>
                    <a:lnTo>
                      <a:pt x="497" y="107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02" name="Freeform 232">
                <a:extLst>
                  <a:ext uri="{FF2B5EF4-FFF2-40B4-BE49-F238E27FC236}">
                    <a16:creationId xmlns:a16="http://schemas.microsoft.com/office/drawing/2014/main" id="{01798A02-2973-4656-B6BC-9EC150582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7" y="2642"/>
                <a:ext cx="90" cy="106"/>
              </a:xfrm>
              <a:custGeom>
                <a:avLst/>
                <a:gdLst>
                  <a:gd name="T0" fmla="*/ 266 w 269"/>
                  <a:gd name="T1" fmla="*/ 0 h 319"/>
                  <a:gd name="T2" fmla="*/ 265 w 269"/>
                  <a:gd name="T3" fmla="*/ 0 h 319"/>
                  <a:gd name="T4" fmla="*/ 269 w 269"/>
                  <a:gd name="T5" fmla="*/ 25 h 319"/>
                  <a:gd name="T6" fmla="*/ 269 w 269"/>
                  <a:gd name="T7" fmla="*/ 127 h 319"/>
                  <a:gd name="T8" fmla="*/ 154 w 269"/>
                  <a:gd name="T9" fmla="*/ 189 h 319"/>
                  <a:gd name="T10" fmla="*/ 80 w 269"/>
                  <a:gd name="T11" fmla="*/ 300 h 319"/>
                  <a:gd name="T12" fmla="*/ 0 w 269"/>
                  <a:gd name="T1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319">
                    <a:moveTo>
                      <a:pt x="266" y="0"/>
                    </a:moveTo>
                    <a:lnTo>
                      <a:pt x="265" y="0"/>
                    </a:lnTo>
                    <a:lnTo>
                      <a:pt x="269" y="25"/>
                    </a:lnTo>
                    <a:lnTo>
                      <a:pt x="269" y="127"/>
                    </a:lnTo>
                    <a:lnTo>
                      <a:pt x="154" y="189"/>
                    </a:lnTo>
                    <a:lnTo>
                      <a:pt x="80" y="300"/>
                    </a:lnTo>
                    <a:lnTo>
                      <a:pt x="0" y="31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03" name="Freeform 233">
                <a:extLst>
                  <a:ext uri="{FF2B5EF4-FFF2-40B4-BE49-F238E27FC236}">
                    <a16:creationId xmlns:a16="http://schemas.microsoft.com/office/drawing/2014/main" id="{C4EF24F0-F161-4BC5-AE7D-A022B2236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2748"/>
                <a:ext cx="202" cy="237"/>
              </a:xfrm>
              <a:custGeom>
                <a:avLst/>
                <a:gdLst>
                  <a:gd name="T0" fmla="*/ 606 w 606"/>
                  <a:gd name="T1" fmla="*/ 0 h 710"/>
                  <a:gd name="T2" fmla="*/ 586 w 606"/>
                  <a:gd name="T3" fmla="*/ 95 h 710"/>
                  <a:gd name="T4" fmla="*/ 586 w 606"/>
                  <a:gd name="T5" fmla="*/ 166 h 710"/>
                  <a:gd name="T6" fmla="*/ 526 w 606"/>
                  <a:gd name="T7" fmla="*/ 138 h 710"/>
                  <a:gd name="T8" fmla="*/ 491 w 606"/>
                  <a:gd name="T9" fmla="*/ 258 h 710"/>
                  <a:gd name="T10" fmla="*/ 432 w 606"/>
                  <a:gd name="T11" fmla="*/ 310 h 710"/>
                  <a:gd name="T12" fmla="*/ 447 w 606"/>
                  <a:gd name="T13" fmla="*/ 375 h 710"/>
                  <a:gd name="T14" fmla="*/ 368 w 606"/>
                  <a:gd name="T15" fmla="*/ 384 h 710"/>
                  <a:gd name="T16" fmla="*/ 291 w 606"/>
                  <a:gd name="T17" fmla="*/ 520 h 710"/>
                  <a:gd name="T18" fmla="*/ 156 w 606"/>
                  <a:gd name="T19" fmla="*/ 562 h 710"/>
                  <a:gd name="T20" fmla="*/ 0 w 606"/>
                  <a:gd name="T21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6" h="710">
                    <a:moveTo>
                      <a:pt x="606" y="0"/>
                    </a:moveTo>
                    <a:lnTo>
                      <a:pt x="586" y="95"/>
                    </a:lnTo>
                    <a:lnTo>
                      <a:pt x="586" y="166"/>
                    </a:lnTo>
                    <a:lnTo>
                      <a:pt x="526" y="138"/>
                    </a:lnTo>
                    <a:lnTo>
                      <a:pt x="491" y="258"/>
                    </a:lnTo>
                    <a:lnTo>
                      <a:pt x="432" y="310"/>
                    </a:lnTo>
                    <a:lnTo>
                      <a:pt x="447" y="375"/>
                    </a:lnTo>
                    <a:lnTo>
                      <a:pt x="368" y="384"/>
                    </a:lnTo>
                    <a:lnTo>
                      <a:pt x="291" y="520"/>
                    </a:lnTo>
                    <a:lnTo>
                      <a:pt x="156" y="562"/>
                    </a:lnTo>
                    <a:lnTo>
                      <a:pt x="0" y="71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04" name="Freeform 234">
                <a:extLst>
                  <a:ext uri="{FF2B5EF4-FFF2-40B4-BE49-F238E27FC236}">
                    <a16:creationId xmlns:a16="http://schemas.microsoft.com/office/drawing/2014/main" id="{A5F2C943-C0C4-463D-B623-370426268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" y="2678"/>
                <a:ext cx="196" cy="70"/>
              </a:xfrm>
              <a:custGeom>
                <a:avLst/>
                <a:gdLst>
                  <a:gd name="T0" fmla="*/ 588 w 588"/>
                  <a:gd name="T1" fmla="*/ 209 h 209"/>
                  <a:gd name="T2" fmla="*/ 538 w 588"/>
                  <a:gd name="T3" fmla="*/ 155 h 209"/>
                  <a:gd name="T4" fmla="*/ 477 w 588"/>
                  <a:gd name="T5" fmla="*/ 178 h 209"/>
                  <a:gd name="T6" fmla="*/ 462 w 588"/>
                  <a:gd name="T7" fmla="*/ 51 h 209"/>
                  <a:gd name="T8" fmla="*/ 324 w 588"/>
                  <a:gd name="T9" fmla="*/ 0 h 209"/>
                  <a:gd name="T10" fmla="*/ 180 w 588"/>
                  <a:gd name="T11" fmla="*/ 68 h 209"/>
                  <a:gd name="T12" fmla="*/ 116 w 588"/>
                  <a:gd name="T13" fmla="*/ 78 h 209"/>
                  <a:gd name="T14" fmla="*/ 63 w 588"/>
                  <a:gd name="T15" fmla="*/ 32 h 209"/>
                  <a:gd name="T16" fmla="*/ 0 w 588"/>
                  <a:gd name="T17" fmla="*/ 5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8" h="209">
                    <a:moveTo>
                      <a:pt x="588" y="209"/>
                    </a:moveTo>
                    <a:lnTo>
                      <a:pt x="538" y="155"/>
                    </a:lnTo>
                    <a:lnTo>
                      <a:pt x="477" y="178"/>
                    </a:lnTo>
                    <a:lnTo>
                      <a:pt x="462" y="51"/>
                    </a:lnTo>
                    <a:lnTo>
                      <a:pt x="324" y="0"/>
                    </a:lnTo>
                    <a:lnTo>
                      <a:pt x="180" y="68"/>
                    </a:lnTo>
                    <a:lnTo>
                      <a:pt x="116" y="78"/>
                    </a:lnTo>
                    <a:lnTo>
                      <a:pt x="63" y="32"/>
                    </a:lnTo>
                    <a:lnTo>
                      <a:pt x="0" y="5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05" name="Line 235">
                <a:extLst>
                  <a:ext uri="{FF2B5EF4-FFF2-40B4-BE49-F238E27FC236}">
                    <a16:creationId xmlns:a16="http://schemas.microsoft.com/office/drawing/2014/main" id="{F563C811-2B85-414F-B109-EB0D65232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87" y="2684"/>
                <a:ext cx="15" cy="32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06" name="Freeform 236">
                <a:extLst>
                  <a:ext uri="{FF2B5EF4-FFF2-40B4-BE49-F238E27FC236}">
                    <a16:creationId xmlns:a16="http://schemas.microsoft.com/office/drawing/2014/main" id="{426A2C06-7CA1-4E34-9442-046745B1A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2716"/>
                <a:ext cx="69" cy="457"/>
              </a:xfrm>
              <a:custGeom>
                <a:avLst/>
                <a:gdLst>
                  <a:gd name="T0" fmla="*/ 0 w 208"/>
                  <a:gd name="T1" fmla="*/ 1371 h 1371"/>
                  <a:gd name="T2" fmla="*/ 47 w 208"/>
                  <a:gd name="T3" fmla="*/ 1040 h 1371"/>
                  <a:gd name="T4" fmla="*/ 116 w 208"/>
                  <a:gd name="T5" fmla="*/ 905 h 1371"/>
                  <a:gd name="T6" fmla="*/ 94 w 208"/>
                  <a:gd name="T7" fmla="*/ 742 h 1371"/>
                  <a:gd name="T8" fmla="*/ 175 w 208"/>
                  <a:gd name="T9" fmla="*/ 638 h 1371"/>
                  <a:gd name="T10" fmla="*/ 208 w 208"/>
                  <a:gd name="T11" fmla="*/ 496 h 1371"/>
                  <a:gd name="T12" fmla="*/ 122 w 208"/>
                  <a:gd name="T13" fmla="*/ 238 h 1371"/>
                  <a:gd name="T14" fmla="*/ 110 w 208"/>
                  <a:gd name="T15" fmla="*/ 0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1371">
                    <a:moveTo>
                      <a:pt x="0" y="1371"/>
                    </a:moveTo>
                    <a:lnTo>
                      <a:pt x="47" y="1040"/>
                    </a:lnTo>
                    <a:lnTo>
                      <a:pt x="116" y="905"/>
                    </a:lnTo>
                    <a:lnTo>
                      <a:pt x="94" y="742"/>
                    </a:lnTo>
                    <a:lnTo>
                      <a:pt x="175" y="638"/>
                    </a:lnTo>
                    <a:lnTo>
                      <a:pt x="208" y="496"/>
                    </a:lnTo>
                    <a:lnTo>
                      <a:pt x="122" y="238"/>
                    </a:lnTo>
                    <a:lnTo>
                      <a:pt x="11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07" name="Freeform 237">
                <a:extLst>
                  <a:ext uri="{FF2B5EF4-FFF2-40B4-BE49-F238E27FC236}">
                    <a16:creationId xmlns:a16="http://schemas.microsoft.com/office/drawing/2014/main" id="{1E27BD7C-C499-455F-BF36-E09F01CD0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2" y="2692"/>
                <a:ext cx="346" cy="289"/>
              </a:xfrm>
              <a:custGeom>
                <a:avLst/>
                <a:gdLst>
                  <a:gd name="T0" fmla="*/ 1037 w 1037"/>
                  <a:gd name="T1" fmla="*/ 867 h 867"/>
                  <a:gd name="T2" fmla="*/ 902 w 1037"/>
                  <a:gd name="T3" fmla="*/ 848 h 867"/>
                  <a:gd name="T4" fmla="*/ 779 w 1037"/>
                  <a:gd name="T5" fmla="*/ 757 h 867"/>
                  <a:gd name="T6" fmla="*/ 710 w 1037"/>
                  <a:gd name="T7" fmla="*/ 769 h 867"/>
                  <a:gd name="T8" fmla="*/ 689 w 1037"/>
                  <a:gd name="T9" fmla="*/ 367 h 867"/>
                  <a:gd name="T10" fmla="*/ 621 w 1037"/>
                  <a:gd name="T11" fmla="*/ 405 h 867"/>
                  <a:gd name="T12" fmla="*/ 431 w 1037"/>
                  <a:gd name="T13" fmla="*/ 362 h 867"/>
                  <a:gd name="T14" fmla="*/ 371 w 1037"/>
                  <a:gd name="T15" fmla="*/ 385 h 867"/>
                  <a:gd name="T16" fmla="*/ 395 w 1037"/>
                  <a:gd name="T17" fmla="*/ 241 h 867"/>
                  <a:gd name="T18" fmla="*/ 320 w 1037"/>
                  <a:gd name="T19" fmla="*/ 61 h 867"/>
                  <a:gd name="T20" fmla="*/ 207 w 1037"/>
                  <a:gd name="T21" fmla="*/ 0 h 867"/>
                  <a:gd name="T22" fmla="*/ 0 w 1037"/>
                  <a:gd name="T23" fmla="*/ 7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867">
                    <a:moveTo>
                      <a:pt x="1037" y="867"/>
                    </a:moveTo>
                    <a:lnTo>
                      <a:pt x="902" y="848"/>
                    </a:lnTo>
                    <a:lnTo>
                      <a:pt x="779" y="757"/>
                    </a:lnTo>
                    <a:lnTo>
                      <a:pt x="710" y="769"/>
                    </a:lnTo>
                    <a:lnTo>
                      <a:pt x="689" y="367"/>
                    </a:lnTo>
                    <a:lnTo>
                      <a:pt x="621" y="405"/>
                    </a:lnTo>
                    <a:lnTo>
                      <a:pt x="431" y="362"/>
                    </a:lnTo>
                    <a:lnTo>
                      <a:pt x="371" y="385"/>
                    </a:lnTo>
                    <a:lnTo>
                      <a:pt x="395" y="241"/>
                    </a:lnTo>
                    <a:lnTo>
                      <a:pt x="320" y="61"/>
                    </a:lnTo>
                    <a:lnTo>
                      <a:pt x="207" y="0"/>
                    </a:lnTo>
                    <a:lnTo>
                      <a:pt x="0" y="7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08" name="Freeform 238">
                <a:extLst>
                  <a:ext uri="{FF2B5EF4-FFF2-40B4-BE49-F238E27FC236}">
                    <a16:creationId xmlns:a16="http://schemas.microsoft.com/office/drawing/2014/main" id="{EE9D0F7A-6012-4824-B9D5-E3523B5A6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" y="2556"/>
                <a:ext cx="223" cy="220"/>
              </a:xfrm>
              <a:custGeom>
                <a:avLst/>
                <a:gdLst>
                  <a:gd name="T0" fmla="*/ 0 w 667"/>
                  <a:gd name="T1" fmla="*/ 0 h 659"/>
                  <a:gd name="T2" fmla="*/ 149 w 667"/>
                  <a:gd name="T3" fmla="*/ 243 h 659"/>
                  <a:gd name="T4" fmla="*/ 292 w 667"/>
                  <a:gd name="T5" fmla="*/ 246 h 659"/>
                  <a:gd name="T6" fmla="*/ 299 w 667"/>
                  <a:gd name="T7" fmla="*/ 183 h 659"/>
                  <a:gd name="T8" fmla="*/ 516 w 667"/>
                  <a:gd name="T9" fmla="*/ 231 h 659"/>
                  <a:gd name="T10" fmla="*/ 577 w 667"/>
                  <a:gd name="T11" fmla="*/ 376 h 659"/>
                  <a:gd name="T12" fmla="*/ 524 w 667"/>
                  <a:gd name="T13" fmla="*/ 501 h 659"/>
                  <a:gd name="T14" fmla="*/ 548 w 667"/>
                  <a:gd name="T15" fmla="*/ 625 h 659"/>
                  <a:gd name="T16" fmla="*/ 667 w 667"/>
                  <a:gd name="T17" fmla="*/ 659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7" h="659">
                    <a:moveTo>
                      <a:pt x="0" y="0"/>
                    </a:moveTo>
                    <a:lnTo>
                      <a:pt x="149" y="243"/>
                    </a:lnTo>
                    <a:lnTo>
                      <a:pt x="292" y="246"/>
                    </a:lnTo>
                    <a:lnTo>
                      <a:pt x="299" y="183"/>
                    </a:lnTo>
                    <a:lnTo>
                      <a:pt x="516" y="231"/>
                    </a:lnTo>
                    <a:lnTo>
                      <a:pt x="577" y="376"/>
                    </a:lnTo>
                    <a:lnTo>
                      <a:pt x="524" y="501"/>
                    </a:lnTo>
                    <a:lnTo>
                      <a:pt x="548" y="625"/>
                    </a:lnTo>
                    <a:lnTo>
                      <a:pt x="667" y="65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09" name="Freeform 239">
                <a:extLst>
                  <a:ext uri="{FF2B5EF4-FFF2-40B4-BE49-F238E27FC236}">
                    <a16:creationId xmlns:a16="http://schemas.microsoft.com/office/drawing/2014/main" id="{E40130BE-4EAD-4167-ADA4-454A6BF1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" y="1497"/>
                <a:ext cx="105" cy="182"/>
              </a:xfrm>
              <a:custGeom>
                <a:avLst/>
                <a:gdLst>
                  <a:gd name="T0" fmla="*/ 0 w 315"/>
                  <a:gd name="T1" fmla="*/ 371 h 545"/>
                  <a:gd name="T2" fmla="*/ 2 w 315"/>
                  <a:gd name="T3" fmla="*/ 371 h 545"/>
                  <a:gd name="T4" fmla="*/ 137 w 315"/>
                  <a:gd name="T5" fmla="*/ 432 h 545"/>
                  <a:gd name="T6" fmla="*/ 107 w 315"/>
                  <a:gd name="T7" fmla="*/ 490 h 545"/>
                  <a:gd name="T8" fmla="*/ 135 w 315"/>
                  <a:gd name="T9" fmla="*/ 541 h 545"/>
                  <a:gd name="T10" fmla="*/ 137 w 315"/>
                  <a:gd name="T11" fmla="*/ 545 h 545"/>
                  <a:gd name="T12" fmla="*/ 223 w 315"/>
                  <a:gd name="T13" fmla="*/ 449 h 545"/>
                  <a:gd name="T14" fmla="*/ 226 w 315"/>
                  <a:gd name="T15" fmla="*/ 446 h 545"/>
                  <a:gd name="T16" fmla="*/ 315 w 315"/>
                  <a:gd name="T17" fmla="*/ 434 h 545"/>
                  <a:gd name="T18" fmla="*/ 266 w 315"/>
                  <a:gd name="T19" fmla="*/ 318 h 545"/>
                  <a:gd name="T20" fmla="*/ 202 w 315"/>
                  <a:gd name="T21" fmla="*/ 322 h 545"/>
                  <a:gd name="T22" fmla="*/ 191 w 315"/>
                  <a:gd name="T23" fmla="*/ 115 h 545"/>
                  <a:gd name="T24" fmla="*/ 17 w 315"/>
                  <a:gd name="T25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5" h="545">
                    <a:moveTo>
                      <a:pt x="0" y="371"/>
                    </a:moveTo>
                    <a:lnTo>
                      <a:pt x="2" y="371"/>
                    </a:lnTo>
                    <a:lnTo>
                      <a:pt x="137" y="432"/>
                    </a:lnTo>
                    <a:lnTo>
                      <a:pt x="107" y="490"/>
                    </a:lnTo>
                    <a:lnTo>
                      <a:pt x="135" y="541"/>
                    </a:lnTo>
                    <a:lnTo>
                      <a:pt x="137" y="545"/>
                    </a:lnTo>
                    <a:lnTo>
                      <a:pt x="223" y="449"/>
                    </a:lnTo>
                    <a:lnTo>
                      <a:pt x="226" y="446"/>
                    </a:lnTo>
                    <a:lnTo>
                      <a:pt x="315" y="434"/>
                    </a:lnTo>
                    <a:lnTo>
                      <a:pt x="266" y="318"/>
                    </a:lnTo>
                    <a:lnTo>
                      <a:pt x="202" y="322"/>
                    </a:lnTo>
                    <a:lnTo>
                      <a:pt x="191" y="115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10" name="Line 240">
                <a:extLst>
                  <a:ext uri="{FF2B5EF4-FFF2-40B4-BE49-F238E27FC236}">
                    <a16:creationId xmlns:a16="http://schemas.microsoft.com/office/drawing/2014/main" id="{AF3C530C-814D-41C1-856F-311CF1496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08" y="1497"/>
                <a:ext cx="7" cy="5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11" name="Freeform 241">
                <a:extLst>
                  <a:ext uri="{FF2B5EF4-FFF2-40B4-BE49-F238E27FC236}">
                    <a16:creationId xmlns:a16="http://schemas.microsoft.com/office/drawing/2014/main" id="{E320E0BA-7A1A-4BF3-887A-AA9643F2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0" y="1502"/>
                <a:ext cx="19" cy="119"/>
              </a:xfrm>
              <a:custGeom>
                <a:avLst/>
                <a:gdLst>
                  <a:gd name="T0" fmla="*/ 53 w 58"/>
                  <a:gd name="T1" fmla="*/ 0 h 356"/>
                  <a:gd name="T2" fmla="*/ 0 w 58"/>
                  <a:gd name="T3" fmla="*/ 130 h 356"/>
                  <a:gd name="T4" fmla="*/ 58 w 58"/>
                  <a:gd name="T5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356">
                    <a:moveTo>
                      <a:pt x="53" y="0"/>
                    </a:moveTo>
                    <a:lnTo>
                      <a:pt x="0" y="130"/>
                    </a:lnTo>
                    <a:lnTo>
                      <a:pt x="58" y="35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12" name="Freeform 242">
                <a:extLst>
                  <a:ext uri="{FF2B5EF4-FFF2-40B4-BE49-F238E27FC236}">
                    <a16:creationId xmlns:a16="http://schemas.microsoft.com/office/drawing/2014/main" id="{A4FFE88B-4334-4EA2-8DEF-A9DA2C35B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1615"/>
                <a:ext cx="347" cy="163"/>
              </a:xfrm>
              <a:custGeom>
                <a:avLst/>
                <a:gdLst>
                  <a:gd name="T0" fmla="*/ 1041 w 1041"/>
                  <a:gd name="T1" fmla="*/ 17 h 490"/>
                  <a:gd name="T2" fmla="*/ 1037 w 1041"/>
                  <a:gd name="T3" fmla="*/ 18 h 490"/>
                  <a:gd name="T4" fmla="*/ 900 w 1041"/>
                  <a:gd name="T5" fmla="*/ 0 h 490"/>
                  <a:gd name="T6" fmla="*/ 889 w 1041"/>
                  <a:gd name="T7" fmla="*/ 64 h 490"/>
                  <a:gd name="T8" fmla="*/ 816 w 1041"/>
                  <a:gd name="T9" fmla="*/ 75 h 490"/>
                  <a:gd name="T10" fmla="*/ 774 w 1041"/>
                  <a:gd name="T11" fmla="*/ 124 h 490"/>
                  <a:gd name="T12" fmla="*/ 710 w 1041"/>
                  <a:gd name="T13" fmla="*/ 103 h 490"/>
                  <a:gd name="T14" fmla="*/ 582 w 1041"/>
                  <a:gd name="T15" fmla="*/ 147 h 490"/>
                  <a:gd name="T16" fmla="*/ 513 w 1041"/>
                  <a:gd name="T17" fmla="*/ 256 h 490"/>
                  <a:gd name="T18" fmla="*/ 0 w 1041"/>
                  <a:gd name="T19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1" h="490">
                    <a:moveTo>
                      <a:pt x="1041" y="17"/>
                    </a:moveTo>
                    <a:lnTo>
                      <a:pt x="1037" y="18"/>
                    </a:lnTo>
                    <a:lnTo>
                      <a:pt x="900" y="0"/>
                    </a:lnTo>
                    <a:lnTo>
                      <a:pt x="889" y="64"/>
                    </a:lnTo>
                    <a:lnTo>
                      <a:pt x="816" y="75"/>
                    </a:lnTo>
                    <a:lnTo>
                      <a:pt x="774" y="124"/>
                    </a:lnTo>
                    <a:lnTo>
                      <a:pt x="710" y="103"/>
                    </a:lnTo>
                    <a:lnTo>
                      <a:pt x="582" y="147"/>
                    </a:lnTo>
                    <a:lnTo>
                      <a:pt x="513" y="256"/>
                    </a:lnTo>
                    <a:lnTo>
                      <a:pt x="0" y="49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13" name="Freeform 243">
                <a:extLst>
                  <a:ext uri="{FF2B5EF4-FFF2-40B4-BE49-F238E27FC236}">
                    <a16:creationId xmlns:a16="http://schemas.microsoft.com/office/drawing/2014/main" id="{A5688431-09FB-46D1-BE58-6434E73BD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3602"/>
                <a:ext cx="184" cy="29"/>
              </a:xfrm>
              <a:custGeom>
                <a:avLst/>
                <a:gdLst>
                  <a:gd name="T0" fmla="*/ 553 w 553"/>
                  <a:gd name="T1" fmla="*/ 32 h 87"/>
                  <a:gd name="T2" fmla="*/ 277 w 553"/>
                  <a:gd name="T3" fmla="*/ 0 h 87"/>
                  <a:gd name="T4" fmla="*/ 211 w 553"/>
                  <a:gd name="T5" fmla="*/ 11 h 87"/>
                  <a:gd name="T6" fmla="*/ 186 w 553"/>
                  <a:gd name="T7" fmla="*/ 87 h 87"/>
                  <a:gd name="T8" fmla="*/ 41 w 553"/>
                  <a:gd name="T9" fmla="*/ 67 h 87"/>
                  <a:gd name="T10" fmla="*/ 0 w 553"/>
                  <a:gd name="T11" fmla="*/ 1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3" h="87">
                    <a:moveTo>
                      <a:pt x="553" y="32"/>
                    </a:moveTo>
                    <a:lnTo>
                      <a:pt x="277" y="0"/>
                    </a:lnTo>
                    <a:lnTo>
                      <a:pt x="211" y="11"/>
                    </a:lnTo>
                    <a:lnTo>
                      <a:pt x="186" y="87"/>
                    </a:lnTo>
                    <a:lnTo>
                      <a:pt x="41" y="67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14" name="Freeform 244">
                <a:extLst>
                  <a:ext uri="{FF2B5EF4-FFF2-40B4-BE49-F238E27FC236}">
                    <a16:creationId xmlns:a16="http://schemas.microsoft.com/office/drawing/2014/main" id="{52996CFD-FBFC-44B8-94BB-4CE4D82C4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" y="2401"/>
                <a:ext cx="323" cy="112"/>
              </a:xfrm>
              <a:custGeom>
                <a:avLst/>
                <a:gdLst>
                  <a:gd name="T0" fmla="*/ 0 w 969"/>
                  <a:gd name="T1" fmla="*/ 0 h 336"/>
                  <a:gd name="T2" fmla="*/ 62 w 969"/>
                  <a:gd name="T3" fmla="*/ 153 h 336"/>
                  <a:gd name="T4" fmla="*/ 125 w 969"/>
                  <a:gd name="T5" fmla="*/ 175 h 336"/>
                  <a:gd name="T6" fmla="*/ 154 w 969"/>
                  <a:gd name="T7" fmla="*/ 232 h 336"/>
                  <a:gd name="T8" fmla="*/ 223 w 969"/>
                  <a:gd name="T9" fmla="*/ 270 h 336"/>
                  <a:gd name="T10" fmla="*/ 283 w 969"/>
                  <a:gd name="T11" fmla="*/ 235 h 336"/>
                  <a:gd name="T12" fmla="*/ 357 w 969"/>
                  <a:gd name="T13" fmla="*/ 253 h 336"/>
                  <a:gd name="T14" fmla="*/ 462 w 969"/>
                  <a:gd name="T15" fmla="*/ 336 h 336"/>
                  <a:gd name="T16" fmla="*/ 679 w 969"/>
                  <a:gd name="T17" fmla="*/ 15 h 336"/>
                  <a:gd name="T18" fmla="*/ 735 w 969"/>
                  <a:gd name="T19" fmla="*/ 52 h 336"/>
                  <a:gd name="T20" fmla="*/ 722 w 969"/>
                  <a:gd name="T21" fmla="*/ 121 h 336"/>
                  <a:gd name="T22" fmla="*/ 774 w 969"/>
                  <a:gd name="T23" fmla="*/ 163 h 336"/>
                  <a:gd name="T24" fmla="*/ 915 w 969"/>
                  <a:gd name="T25" fmla="*/ 215 h 336"/>
                  <a:gd name="T26" fmla="*/ 966 w 969"/>
                  <a:gd name="T27" fmla="*/ 181 h 336"/>
                  <a:gd name="T28" fmla="*/ 969 w 969"/>
                  <a:gd name="T29" fmla="*/ 173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9" h="336">
                    <a:moveTo>
                      <a:pt x="0" y="0"/>
                    </a:moveTo>
                    <a:lnTo>
                      <a:pt x="62" y="153"/>
                    </a:lnTo>
                    <a:lnTo>
                      <a:pt x="125" y="175"/>
                    </a:lnTo>
                    <a:lnTo>
                      <a:pt x="154" y="232"/>
                    </a:lnTo>
                    <a:lnTo>
                      <a:pt x="223" y="270"/>
                    </a:lnTo>
                    <a:lnTo>
                      <a:pt x="283" y="235"/>
                    </a:lnTo>
                    <a:lnTo>
                      <a:pt x="357" y="253"/>
                    </a:lnTo>
                    <a:lnTo>
                      <a:pt x="462" y="336"/>
                    </a:lnTo>
                    <a:lnTo>
                      <a:pt x="679" y="15"/>
                    </a:lnTo>
                    <a:lnTo>
                      <a:pt x="735" y="52"/>
                    </a:lnTo>
                    <a:lnTo>
                      <a:pt x="722" y="121"/>
                    </a:lnTo>
                    <a:lnTo>
                      <a:pt x="774" y="163"/>
                    </a:lnTo>
                    <a:lnTo>
                      <a:pt x="915" y="215"/>
                    </a:lnTo>
                    <a:lnTo>
                      <a:pt x="966" y="181"/>
                    </a:lnTo>
                    <a:lnTo>
                      <a:pt x="969" y="17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15" name="Freeform 245">
                <a:extLst>
                  <a:ext uri="{FF2B5EF4-FFF2-40B4-BE49-F238E27FC236}">
                    <a16:creationId xmlns:a16="http://schemas.microsoft.com/office/drawing/2014/main" id="{9239E89C-D5B8-4D00-9CF6-8913879F6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" y="2308"/>
                <a:ext cx="43" cy="93"/>
              </a:xfrm>
              <a:custGeom>
                <a:avLst/>
                <a:gdLst>
                  <a:gd name="T0" fmla="*/ 130 w 130"/>
                  <a:gd name="T1" fmla="*/ 0 h 281"/>
                  <a:gd name="T2" fmla="*/ 66 w 130"/>
                  <a:gd name="T3" fmla="*/ 67 h 281"/>
                  <a:gd name="T4" fmla="*/ 0 w 130"/>
                  <a:gd name="T5" fmla="*/ 67 h 281"/>
                  <a:gd name="T6" fmla="*/ 17 w 130"/>
                  <a:gd name="T7" fmla="*/ 280 h 281"/>
                  <a:gd name="T8" fmla="*/ 17 w 130"/>
                  <a:gd name="T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281">
                    <a:moveTo>
                      <a:pt x="130" y="0"/>
                    </a:moveTo>
                    <a:lnTo>
                      <a:pt x="66" y="67"/>
                    </a:lnTo>
                    <a:lnTo>
                      <a:pt x="0" y="67"/>
                    </a:lnTo>
                    <a:lnTo>
                      <a:pt x="17" y="280"/>
                    </a:lnTo>
                    <a:lnTo>
                      <a:pt x="17" y="28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16" name="Freeform 246">
                <a:extLst>
                  <a:ext uri="{FF2B5EF4-FFF2-40B4-BE49-F238E27FC236}">
                    <a16:creationId xmlns:a16="http://schemas.microsoft.com/office/drawing/2014/main" id="{0EFF8FF3-4706-433B-8E95-39B0F578F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2776"/>
                <a:ext cx="121" cy="27"/>
              </a:xfrm>
              <a:custGeom>
                <a:avLst/>
                <a:gdLst>
                  <a:gd name="T0" fmla="*/ 364 w 364"/>
                  <a:gd name="T1" fmla="*/ 7 h 81"/>
                  <a:gd name="T2" fmla="*/ 224 w 364"/>
                  <a:gd name="T3" fmla="*/ 35 h 81"/>
                  <a:gd name="T4" fmla="*/ 178 w 364"/>
                  <a:gd name="T5" fmla="*/ 81 h 81"/>
                  <a:gd name="T6" fmla="*/ 0 w 364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81">
                    <a:moveTo>
                      <a:pt x="364" y="7"/>
                    </a:moveTo>
                    <a:lnTo>
                      <a:pt x="224" y="35"/>
                    </a:lnTo>
                    <a:lnTo>
                      <a:pt x="178" y="8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17" name="Freeform 247">
                <a:extLst>
                  <a:ext uri="{FF2B5EF4-FFF2-40B4-BE49-F238E27FC236}">
                    <a16:creationId xmlns:a16="http://schemas.microsoft.com/office/drawing/2014/main" id="{93D671CB-D0E8-4E82-AA07-E0E1AD31C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8" y="2776"/>
                <a:ext cx="180" cy="205"/>
              </a:xfrm>
              <a:custGeom>
                <a:avLst/>
                <a:gdLst>
                  <a:gd name="T0" fmla="*/ 434 w 540"/>
                  <a:gd name="T1" fmla="*/ 0 h 616"/>
                  <a:gd name="T2" fmla="*/ 398 w 540"/>
                  <a:gd name="T3" fmla="*/ 89 h 616"/>
                  <a:gd name="T4" fmla="*/ 438 w 540"/>
                  <a:gd name="T5" fmla="*/ 184 h 616"/>
                  <a:gd name="T6" fmla="*/ 540 w 540"/>
                  <a:gd name="T7" fmla="*/ 255 h 616"/>
                  <a:gd name="T8" fmla="*/ 530 w 540"/>
                  <a:gd name="T9" fmla="*/ 390 h 616"/>
                  <a:gd name="T10" fmla="*/ 459 w 540"/>
                  <a:gd name="T11" fmla="*/ 364 h 616"/>
                  <a:gd name="T12" fmla="*/ 169 w 540"/>
                  <a:gd name="T13" fmla="*/ 453 h 616"/>
                  <a:gd name="T14" fmla="*/ 149 w 540"/>
                  <a:gd name="T15" fmla="*/ 517 h 616"/>
                  <a:gd name="T16" fmla="*/ 22 w 540"/>
                  <a:gd name="T17" fmla="*/ 545 h 616"/>
                  <a:gd name="T18" fmla="*/ 0 w 540"/>
                  <a:gd name="T19" fmla="*/ 616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0" h="616">
                    <a:moveTo>
                      <a:pt x="434" y="0"/>
                    </a:moveTo>
                    <a:lnTo>
                      <a:pt x="398" y="89"/>
                    </a:lnTo>
                    <a:lnTo>
                      <a:pt x="438" y="184"/>
                    </a:lnTo>
                    <a:lnTo>
                      <a:pt x="540" y="255"/>
                    </a:lnTo>
                    <a:lnTo>
                      <a:pt x="530" y="390"/>
                    </a:lnTo>
                    <a:lnTo>
                      <a:pt x="459" y="364"/>
                    </a:lnTo>
                    <a:lnTo>
                      <a:pt x="169" y="453"/>
                    </a:lnTo>
                    <a:lnTo>
                      <a:pt x="149" y="517"/>
                    </a:lnTo>
                    <a:lnTo>
                      <a:pt x="22" y="545"/>
                    </a:lnTo>
                    <a:lnTo>
                      <a:pt x="0" y="61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18" name="Freeform 248">
                <a:extLst>
                  <a:ext uri="{FF2B5EF4-FFF2-40B4-BE49-F238E27FC236}">
                    <a16:creationId xmlns:a16="http://schemas.microsoft.com/office/drawing/2014/main" id="{68143105-B966-467C-838F-ECDF301EA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483"/>
                <a:ext cx="126" cy="129"/>
              </a:xfrm>
              <a:custGeom>
                <a:avLst/>
                <a:gdLst>
                  <a:gd name="T0" fmla="*/ 377 w 377"/>
                  <a:gd name="T1" fmla="*/ 0 h 388"/>
                  <a:gd name="T2" fmla="*/ 299 w 377"/>
                  <a:gd name="T3" fmla="*/ 49 h 388"/>
                  <a:gd name="T4" fmla="*/ 221 w 377"/>
                  <a:gd name="T5" fmla="*/ 100 h 388"/>
                  <a:gd name="T6" fmla="*/ 80 w 377"/>
                  <a:gd name="T7" fmla="*/ 51 h 388"/>
                  <a:gd name="T8" fmla="*/ 96 w 377"/>
                  <a:gd name="T9" fmla="*/ 272 h 388"/>
                  <a:gd name="T10" fmla="*/ 77 w 377"/>
                  <a:gd name="T11" fmla="*/ 341 h 388"/>
                  <a:gd name="T12" fmla="*/ 0 w 377"/>
                  <a:gd name="T13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7" h="388">
                    <a:moveTo>
                      <a:pt x="377" y="0"/>
                    </a:moveTo>
                    <a:lnTo>
                      <a:pt x="299" y="49"/>
                    </a:lnTo>
                    <a:lnTo>
                      <a:pt x="221" y="100"/>
                    </a:lnTo>
                    <a:lnTo>
                      <a:pt x="80" y="51"/>
                    </a:lnTo>
                    <a:lnTo>
                      <a:pt x="96" y="272"/>
                    </a:lnTo>
                    <a:lnTo>
                      <a:pt x="77" y="341"/>
                    </a:lnTo>
                    <a:lnTo>
                      <a:pt x="0" y="38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19" name="Freeform 249">
                <a:extLst>
                  <a:ext uri="{FF2B5EF4-FFF2-40B4-BE49-F238E27FC236}">
                    <a16:creationId xmlns:a16="http://schemas.microsoft.com/office/drawing/2014/main" id="{BE1B4E6A-6D69-4B14-BDC6-9DAAB10D1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3850"/>
                <a:ext cx="303" cy="121"/>
              </a:xfrm>
              <a:custGeom>
                <a:avLst/>
                <a:gdLst>
                  <a:gd name="T0" fmla="*/ 0 w 911"/>
                  <a:gd name="T1" fmla="*/ 362 h 362"/>
                  <a:gd name="T2" fmla="*/ 197 w 911"/>
                  <a:gd name="T3" fmla="*/ 271 h 362"/>
                  <a:gd name="T4" fmla="*/ 165 w 911"/>
                  <a:gd name="T5" fmla="*/ 133 h 362"/>
                  <a:gd name="T6" fmla="*/ 226 w 911"/>
                  <a:gd name="T7" fmla="*/ 101 h 362"/>
                  <a:gd name="T8" fmla="*/ 539 w 911"/>
                  <a:gd name="T9" fmla="*/ 124 h 362"/>
                  <a:gd name="T10" fmla="*/ 729 w 911"/>
                  <a:gd name="T11" fmla="*/ 0 h 362"/>
                  <a:gd name="T12" fmla="*/ 911 w 911"/>
                  <a:gd name="T13" fmla="*/ 11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1" h="362">
                    <a:moveTo>
                      <a:pt x="0" y="362"/>
                    </a:moveTo>
                    <a:lnTo>
                      <a:pt x="197" y="271"/>
                    </a:lnTo>
                    <a:lnTo>
                      <a:pt x="165" y="133"/>
                    </a:lnTo>
                    <a:lnTo>
                      <a:pt x="226" y="101"/>
                    </a:lnTo>
                    <a:lnTo>
                      <a:pt x="539" y="124"/>
                    </a:lnTo>
                    <a:lnTo>
                      <a:pt x="729" y="0"/>
                    </a:lnTo>
                    <a:lnTo>
                      <a:pt x="911" y="11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20" name="Freeform 250">
                <a:extLst>
                  <a:ext uri="{FF2B5EF4-FFF2-40B4-BE49-F238E27FC236}">
                    <a16:creationId xmlns:a16="http://schemas.microsoft.com/office/drawing/2014/main" id="{28984D1C-F028-47CB-8E14-D40BC9A82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478"/>
                <a:ext cx="122" cy="147"/>
              </a:xfrm>
              <a:custGeom>
                <a:avLst/>
                <a:gdLst>
                  <a:gd name="T0" fmla="*/ 0 w 367"/>
                  <a:gd name="T1" fmla="*/ 0 h 440"/>
                  <a:gd name="T2" fmla="*/ 289 w 367"/>
                  <a:gd name="T3" fmla="*/ 246 h 440"/>
                  <a:gd name="T4" fmla="*/ 367 w 367"/>
                  <a:gd name="T5" fmla="*/ 4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" h="440">
                    <a:moveTo>
                      <a:pt x="0" y="0"/>
                    </a:moveTo>
                    <a:lnTo>
                      <a:pt x="289" y="246"/>
                    </a:lnTo>
                    <a:lnTo>
                      <a:pt x="367" y="44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21" name="Freeform 251">
                <a:extLst>
                  <a:ext uri="{FF2B5EF4-FFF2-40B4-BE49-F238E27FC236}">
                    <a16:creationId xmlns:a16="http://schemas.microsoft.com/office/drawing/2014/main" id="{9A38271F-B368-44F1-A938-7FCFE0F44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625"/>
                <a:ext cx="23" cy="164"/>
              </a:xfrm>
              <a:custGeom>
                <a:avLst/>
                <a:gdLst>
                  <a:gd name="T0" fmla="*/ 1 w 70"/>
                  <a:gd name="T1" fmla="*/ 491 h 491"/>
                  <a:gd name="T2" fmla="*/ 32 w 70"/>
                  <a:gd name="T3" fmla="*/ 308 h 491"/>
                  <a:gd name="T4" fmla="*/ 0 w 70"/>
                  <a:gd name="T5" fmla="*/ 107 h 491"/>
                  <a:gd name="T6" fmla="*/ 70 w 70"/>
                  <a:gd name="T7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491">
                    <a:moveTo>
                      <a:pt x="1" y="491"/>
                    </a:moveTo>
                    <a:lnTo>
                      <a:pt x="32" y="308"/>
                    </a:lnTo>
                    <a:lnTo>
                      <a:pt x="0" y="107"/>
                    </a:lnTo>
                    <a:lnTo>
                      <a:pt x="7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22" name="Freeform 252">
                <a:extLst>
                  <a:ext uri="{FF2B5EF4-FFF2-40B4-BE49-F238E27FC236}">
                    <a16:creationId xmlns:a16="http://schemas.microsoft.com/office/drawing/2014/main" id="{03641D77-97B4-4596-ACAA-D8B37E6CA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2" y="793"/>
                <a:ext cx="89" cy="287"/>
              </a:xfrm>
              <a:custGeom>
                <a:avLst/>
                <a:gdLst>
                  <a:gd name="T0" fmla="*/ 42 w 265"/>
                  <a:gd name="T1" fmla="*/ 0 h 861"/>
                  <a:gd name="T2" fmla="*/ 56 w 265"/>
                  <a:gd name="T3" fmla="*/ 153 h 861"/>
                  <a:gd name="T4" fmla="*/ 248 w 265"/>
                  <a:gd name="T5" fmla="*/ 224 h 861"/>
                  <a:gd name="T6" fmla="*/ 203 w 265"/>
                  <a:gd name="T7" fmla="*/ 283 h 861"/>
                  <a:gd name="T8" fmla="*/ 254 w 265"/>
                  <a:gd name="T9" fmla="*/ 471 h 861"/>
                  <a:gd name="T10" fmla="*/ 67 w 265"/>
                  <a:gd name="T11" fmla="*/ 584 h 861"/>
                  <a:gd name="T12" fmla="*/ 104 w 265"/>
                  <a:gd name="T13" fmla="*/ 637 h 861"/>
                  <a:gd name="T14" fmla="*/ 0 w 265"/>
                  <a:gd name="T15" fmla="*/ 758 h 861"/>
                  <a:gd name="T16" fmla="*/ 41 w 265"/>
                  <a:gd name="T17" fmla="*/ 814 h 861"/>
                  <a:gd name="T18" fmla="*/ 265 w 265"/>
                  <a:gd name="T19" fmla="*/ 861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5" h="861">
                    <a:moveTo>
                      <a:pt x="42" y="0"/>
                    </a:moveTo>
                    <a:lnTo>
                      <a:pt x="56" y="153"/>
                    </a:lnTo>
                    <a:lnTo>
                      <a:pt x="248" y="224"/>
                    </a:lnTo>
                    <a:lnTo>
                      <a:pt x="203" y="283"/>
                    </a:lnTo>
                    <a:lnTo>
                      <a:pt x="254" y="471"/>
                    </a:lnTo>
                    <a:lnTo>
                      <a:pt x="67" y="584"/>
                    </a:lnTo>
                    <a:lnTo>
                      <a:pt x="104" y="637"/>
                    </a:lnTo>
                    <a:lnTo>
                      <a:pt x="0" y="758"/>
                    </a:lnTo>
                    <a:lnTo>
                      <a:pt x="41" y="814"/>
                    </a:lnTo>
                    <a:lnTo>
                      <a:pt x="265" y="86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23" name="Freeform 253">
                <a:extLst>
                  <a:ext uri="{FF2B5EF4-FFF2-40B4-BE49-F238E27FC236}">
                    <a16:creationId xmlns:a16="http://schemas.microsoft.com/office/drawing/2014/main" id="{22521F66-A6F0-42E2-9D29-994F02502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992"/>
                <a:ext cx="393" cy="88"/>
              </a:xfrm>
              <a:custGeom>
                <a:avLst/>
                <a:gdLst>
                  <a:gd name="T0" fmla="*/ 0 w 1179"/>
                  <a:gd name="T1" fmla="*/ 265 h 265"/>
                  <a:gd name="T2" fmla="*/ 123 w 1179"/>
                  <a:gd name="T3" fmla="*/ 198 h 265"/>
                  <a:gd name="T4" fmla="*/ 143 w 1179"/>
                  <a:gd name="T5" fmla="*/ 138 h 265"/>
                  <a:gd name="T6" fmla="*/ 206 w 1179"/>
                  <a:gd name="T7" fmla="*/ 167 h 265"/>
                  <a:gd name="T8" fmla="*/ 353 w 1179"/>
                  <a:gd name="T9" fmla="*/ 115 h 265"/>
                  <a:gd name="T10" fmla="*/ 467 w 1179"/>
                  <a:gd name="T11" fmla="*/ 183 h 265"/>
                  <a:gd name="T12" fmla="*/ 525 w 1179"/>
                  <a:gd name="T13" fmla="*/ 143 h 265"/>
                  <a:gd name="T14" fmla="*/ 657 w 1179"/>
                  <a:gd name="T15" fmla="*/ 170 h 265"/>
                  <a:gd name="T16" fmla="*/ 725 w 1179"/>
                  <a:gd name="T17" fmla="*/ 162 h 265"/>
                  <a:gd name="T18" fmla="*/ 888 w 1179"/>
                  <a:gd name="T19" fmla="*/ 38 h 265"/>
                  <a:gd name="T20" fmla="*/ 1049 w 1179"/>
                  <a:gd name="T21" fmla="*/ 0 h 265"/>
                  <a:gd name="T22" fmla="*/ 1179 w 1179"/>
                  <a:gd name="T23" fmla="*/ 2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9" h="265">
                    <a:moveTo>
                      <a:pt x="0" y="265"/>
                    </a:moveTo>
                    <a:lnTo>
                      <a:pt x="123" y="198"/>
                    </a:lnTo>
                    <a:lnTo>
                      <a:pt x="143" y="138"/>
                    </a:lnTo>
                    <a:lnTo>
                      <a:pt x="206" y="167"/>
                    </a:lnTo>
                    <a:lnTo>
                      <a:pt x="353" y="115"/>
                    </a:lnTo>
                    <a:lnTo>
                      <a:pt x="467" y="183"/>
                    </a:lnTo>
                    <a:lnTo>
                      <a:pt x="525" y="143"/>
                    </a:lnTo>
                    <a:lnTo>
                      <a:pt x="657" y="170"/>
                    </a:lnTo>
                    <a:lnTo>
                      <a:pt x="725" y="162"/>
                    </a:lnTo>
                    <a:lnTo>
                      <a:pt x="888" y="38"/>
                    </a:lnTo>
                    <a:lnTo>
                      <a:pt x="1049" y="0"/>
                    </a:lnTo>
                    <a:lnTo>
                      <a:pt x="1179" y="2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24" name="Freeform 254">
                <a:extLst>
                  <a:ext uri="{FF2B5EF4-FFF2-40B4-BE49-F238E27FC236}">
                    <a16:creationId xmlns:a16="http://schemas.microsoft.com/office/drawing/2014/main" id="{ACBA6181-F3E7-4A88-B957-E90F24F61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1130"/>
                <a:ext cx="153" cy="81"/>
              </a:xfrm>
              <a:custGeom>
                <a:avLst/>
                <a:gdLst>
                  <a:gd name="T0" fmla="*/ 459 w 459"/>
                  <a:gd name="T1" fmla="*/ 185 h 242"/>
                  <a:gd name="T2" fmla="*/ 334 w 459"/>
                  <a:gd name="T3" fmla="*/ 132 h 242"/>
                  <a:gd name="T4" fmla="*/ 170 w 459"/>
                  <a:gd name="T5" fmla="*/ 242 h 242"/>
                  <a:gd name="T6" fmla="*/ 109 w 459"/>
                  <a:gd name="T7" fmla="*/ 220 h 242"/>
                  <a:gd name="T8" fmla="*/ 0 w 459"/>
                  <a:gd name="T9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9" h="242">
                    <a:moveTo>
                      <a:pt x="459" y="185"/>
                    </a:moveTo>
                    <a:lnTo>
                      <a:pt x="334" y="132"/>
                    </a:lnTo>
                    <a:lnTo>
                      <a:pt x="170" y="242"/>
                    </a:lnTo>
                    <a:lnTo>
                      <a:pt x="109" y="22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25" name="Freeform 255">
                <a:extLst>
                  <a:ext uri="{FF2B5EF4-FFF2-40B4-BE49-F238E27FC236}">
                    <a16:creationId xmlns:a16="http://schemas.microsoft.com/office/drawing/2014/main" id="{82A0737E-662E-4A5A-9B00-975A92B0A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1192"/>
                <a:ext cx="69" cy="326"/>
              </a:xfrm>
              <a:custGeom>
                <a:avLst/>
                <a:gdLst>
                  <a:gd name="T0" fmla="*/ 202 w 208"/>
                  <a:gd name="T1" fmla="*/ 0 h 980"/>
                  <a:gd name="T2" fmla="*/ 200 w 208"/>
                  <a:gd name="T3" fmla="*/ 278 h 980"/>
                  <a:gd name="T4" fmla="*/ 165 w 208"/>
                  <a:gd name="T5" fmla="*/ 332 h 980"/>
                  <a:gd name="T6" fmla="*/ 208 w 208"/>
                  <a:gd name="T7" fmla="*/ 730 h 980"/>
                  <a:gd name="T8" fmla="*/ 82 w 208"/>
                  <a:gd name="T9" fmla="*/ 782 h 980"/>
                  <a:gd name="T10" fmla="*/ 0 w 208"/>
                  <a:gd name="T11" fmla="*/ 98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980">
                    <a:moveTo>
                      <a:pt x="202" y="0"/>
                    </a:moveTo>
                    <a:lnTo>
                      <a:pt x="200" y="278"/>
                    </a:lnTo>
                    <a:lnTo>
                      <a:pt x="165" y="332"/>
                    </a:lnTo>
                    <a:lnTo>
                      <a:pt x="208" y="730"/>
                    </a:lnTo>
                    <a:lnTo>
                      <a:pt x="82" y="782"/>
                    </a:lnTo>
                    <a:lnTo>
                      <a:pt x="0" y="98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26" name="Freeform 256">
                <a:extLst>
                  <a:ext uri="{FF2B5EF4-FFF2-40B4-BE49-F238E27FC236}">
                    <a16:creationId xmlns:a16="http://schemas.microsoft.com/office/drawing/2014/main" id="{7F1971D7-1B12-4A29-99B1-FB8F08A5E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220"/>
                <a:ext cx="267" cy="138"/>
              </a:xfrm>
              <a:custGeom>
                <a:avLst/>
                <a:gdLst>
                  <a:gd name="T0" fmla="*/ 801 w 801"/>
                  <a:gd name="T1" fmla="*/ 416 h 416"/>
                  <a:gd name="T2" fmla="*/ 727 w 801"/>
                  <a:gd name="T3" fmla="*/ 398 h 416"/>
                  <a:gd name="T4" fmla="*/ 655 w 801"/>
                  <a:gd name="T5" fmla="*/ 318 h 416"/>
                  <a:gd name="T6" fmla="*/ 589 w 801"/>
                  <a:gd name="T7" fmla="*/ 341 h 416"/>
                  <a:gd name="T8" fmla="*/ 422 w 801"/>
                  <a:gd name="T9" fmla="*/ 227 h 416"/>
                  <a:gd name="T10" fmla="*/ 386 w 801"/>
                  <a:gd name="T11" fmla="*/ 35 h 416"/>
                  <a:gd name="T12" fmla="*/ 322 w 801"/>
                  <a:gd name="T13" fmla="*/ 0 h 416"/>
                  <a:gd name="T14" fmla="*/ 69 w 801"/>
                  <a:gd name="T15" fmla="*/ 133 h 416"/>
                  <a:gd name="T16" fmla="*/ 0 w 801"/>
                  <a:gd name="T17" fmla="*/ 13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1" h="416">
                    <a:moveTo>
                      <a:pt x="801" y="416"/>
                    </a:moveTo>
                    <a:lnTo>
                      <a:pt x="727" y="398"/>
                    </a:lnTo>
                    <a:lnTo>
                      <a:pt x="655" y="318"/>
                    </a:lnTo>
                    <a:lnTo>
                      <a:pt x="589" y="341"/>
                    </a:lnTo>
                    <a:lnTo>
                      <a:pt x="422" y="227"/>
                    </a:lnTo>
                    <a:lnTo>
                      <a:pt x="386" y="35"/>
                    </a:lnTo>
                    <a:lnTo>
                      <a:pt x="322" y="0"/>
                    </a:lnTo>
                    <a:lnTo>
                      <a:pt x="69" y="133"/>
                    </a:lnTo>
                    <a:lnTo>
                      <a:pt x="0" y="13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27" name="Freeform 257">
                <a:extLst>
                  <a:ext uri="{FF2B5EF4-FFF2-40B4-BE49-F238E27FC236}">
                    <a16:creationId xmlns:a16="http://schemas.microsoft.com/office/drawing/2014/main" id="{0286F999-662F-4F1D-A8B8-423A050F1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" y="1181"/>
                <a:ext cx="250" cy="83"/>
              </a:xfrm>
              <a:custGeom>
                <a:avLst/>
                <a:gdLst>
                  <a:gd name="T0" fmla="*/ 750 w 750"/>
                  <a:gd name="T1" fmla="*/ 248 h 248"/>
                  <a:gd name="T2" fmla="*/ 750 w 750"/>
                  <a:gd name="T3" fmla="*/ 247 h 248"/>
                  <a:gd name="T4" fmla="*/ 750 w 750"/>
                  <a:gd name="T5" fmla="*/ 179 h 248"/>
                  <a:gd name="T6" fmla="*/ 676 w 750"/>
                  <a:gd name="T7" fmla="*/ 144 h 248"/>
                  <a:gd name="T8" fmla="*/ 631 w 750"/>
                  <a:gd name="T9" fmla="*/ 6 h 248"/>
                  <a:gd name="T10" fmla="*/ 568 w 750"/>
                  <a:gd name="T11" fmla="*/ 0 h 248"/>
                  <a:gd name="T12" fmla="*/ 553 w 750"/>
                  <a:gd name="T13" fmla="*/ 63 h 248"/>
                  <a:gd name="T14" fmla="*/ 343 w 750"/>
                  <a:gd name="T15" fmla="*/ 63 h 248"/>
                  <a:gd name="T16" fmla="*/ 188 w 750"/>
                  <a:gd name="T17" fmla="*/ 138 h 248"/>
                  <a:gd name="T18" fmla="*/ 131 w 750"/>
                  <a:gd name="T19" fmla="*/ 99 h 248"/>
                  <a:gd name="T20" fmla="*/ 76 w 750"/>
                  <a:gd name="T21" fmla="*/ 136 h 248"/>
                  <a:gd name="T22" fmla="*/ 0 w 750"/>
                  <a:gd name="T23" fmla="*/ 5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0" h="248">
                    <a:moveTo>
                      <a:pt x="750" y="248"/>
                    </a:moveTo>
                    <a:lnTo>
                      <a:pt x="750" y="247"/>
                    </a:lnTo>
                    <a:lnTo>
                      <a:pt x="750" y="179"/>
                    </a:lnTo>
                    <a:lnTo>
                      <a:pt x="676" y="144"/>
                    </a:lnTo>
                    <a:lnTo>
                      <a:pt x="631" y="6"/>
                    </a:lnTo>
                    <a:lnTo>
                      <a:pt x="568" y="0"/>
                    </a:lnTo>
                    <a:lnTo>
                      <a:pt x="553" y="63"/>
                    </a:lnTo>
                    <a:lnTo>
                      <a:pt x="343" y="63"/>
                    </a:lnTo>
                    <a:lnTo>
                      <a:pt x="188" y="138"/>
                    </a:lnTo>
                    <a:lnTo>
                      <a:pt x="131" y="99"/>
                    </a:lnTo>
                    <a:lnTo>
                      <a:pt x="76" y="136"/>
                    </a:lnTo>
                    <a:lnTo>
                      <a:pt x="0" y="5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28" name="Freeform 258">
                <a:extLst>
                  <a:ext uri="{FF2B5EF4-FFF2-40B4-BE49-F238E27FC236}">
                    <a16:creationId xmlns:a16="http://schemas.microsoft.com/office/drawing/2014/main" id="{8B9AD78F-DB82-4D33-84B6-52C332D31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" y="1080"/>
                <a:ext cx="42" cy="118"/>
              </a:xfrm>
              <a:custGeom>
                <a:avLst/>
                <a:gdLst>
                  <a:gd name="T0" fmla="*/ 31 w 125"/>
                  <a:gd name="T1" fmla="*/ 0 h 354"/>
                  <a:gd name="T2" fmla="*/ 125 w 125"/>
                  <a:gd name="T3" fmla="*/ 96 h 354"/>
                  <a:gd name="T4" fmla="*/ 83 w 125"/>
                  <a:gd name="T5" fmla="*/ 251 h 354"/>
                  <a:gd name="T6" fmla="*/ 0 w 125"/>
                  <a:gd name="T7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354">
                    <a:moveTo>
                      <a:pt x="31" y="0"/>
                    </a:moveTo>
                    <a:lnTo>
                      <a:pt x="125" y="96"/>
                    </a:lnTo>
                    <a:lnTo>
                      <a:pt x="83" y="251"/>
                    </a:lnTo>
                    <a:lnTo>
                      <a:pt x="0" y="35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29" name="Freeform 259">
                <a:extLst>
                  <a:ext uri="{FF2B5EF4-FFF2-40B4-BE49-F238E27FC236}">
                    <a16:creationId xmlns:a16="http://schemas.microsoft.com/office/drawing/2014/main" id="{66F4757C-D3D5-4F17-9B85-01DF10163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" y="1192"/>
                <a:ext cx="66" cy="6"/>
              </a:xfrm>
              <a:custGeom>
                <a:avLst/>
                <a:gdLst>
                  <a:gd name="T0" fmla="*/ 199 w 199"/>
                  <a:gd name="T1" fmla="*/ 19 h 19"/>
                  <a:gd name="T2" fmla="*/ 198 w 199"/>
                  <a:gd name="T3" fmla="*/ 19 h 19"/>
                  <a:gd name="T4" fmla="*/ 0 w 199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9" h="19">
                    <a:moveTo>
                      <a:pt x="199" y="19"/>
                    </a:moveTo>
                    <a:lnTo>
                      <a:pt x="198" y="1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30" name="Freeform 260">
                <a:extLst>
                  <a:ext uri="{FF2B5EF4-FFF2-40B4-BE49-F238E27FC236}">
                    <a16:creationId xmlns:a16="http://schemas.microsoft.com/office/drawing/2014/main" id="{E1B73435-1969-45FD-AFEF-E2BC1D669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1264"/>
                <a:ext cx="383" cy="297"/>
              </a:xfrm>
              <a:custGeom>
                <a:avLst/>
                <a:gdLst>
                  <a:gd name="T0" fmla="*/ 0 w 1151"/>
                  <a:gd name="T1" fmla="*/ 764 h 892"/>
                  <a:gd name="T2" fmla="*/ 240 w 1151"/>
                  <a:gd name="T3" fmla="*/ 843 h 892"/>
                  <a:gd name="T4" fmla="*/ 289 w 1151"/>
                  <a:gd name="T5" fmla="*/ 800 h 892"/>
                  <a:gd name="T6" fmla="*/ 489 w 1151"/>
                  <a:gd name="T7" fmla="*/ 883 h 892"/>
                  <a:gd name="T8" fmla="*/ 558 w 1151"/>
                  <a:gd name="T9" fmla="*/ 892 h 892"/>
                  <a:gd name="T10" fmla="*/ 694 w 1151"/>
                  <a:gd name="T11" fmla="*/ 829 h 892"/>
                  <a:gd name="T12" fmla="*/ 811 w 1151"/>
                  <a:gd name="T13" fmla="*/ 868 h 892"/>
                  <a:gd name="T14" fmla="*/ 776 w 1151"/>
                  <a:gd name="T15" fmla="*/ 741 h 892"/>
                  <a:gd name="T16" fmla="*/ 902 w 1151"/>
                  <a:gd name="T17" fmla="*/ 564 h 892"/>
                  <a:gd name="T18" fmla="*/ 871 w 1151"/>
                  <a:gd name="T19" fmla="*/ 483 h 892"/>
                  <a:gd name="T20" fmla="*/ 986 w 1151"/>
                  <a:gd name="T21" fmla="*/ 379 h 892"/>
                  <a:gd name="T22" fmla="*/ 957 w 1151"/>
                  <a:gd name="T23" fmla="*/ 314 h 892"/>
                  <a:gd name="T24" fmla="*/ 1058 w 1151"/>
                  <a:gd name="T25" fmla="*/ 222 h 892"/>
                  <a:gd name="T26" fmla="*/ 1051 w 1151"/>
                  <a:gd name="T27" fmla="*/ 62 h 892"/>
                  <a:gd name="T28" fmla="*/ 1151 w 1151"/>
                  <a:gd name="T2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1" h="892">
                    <a:moveTo>
                      <a:pt x="0" y="764"/>
                    </a:moveTo>
                    <a:lnTo>
                      <a:pt x="240" y="843"/>
                    </a:lnTo>
                    <a:lnTo>
                      <a:pt x="289" y="800"/>
                    </a:lnTo>
                    <a:lnTo>
                      <a:pt x="489" y="883"/>
                    </a:lnTo>
                    <a:lnTo>
                      <a:pt x="558" y="892"/>
                    </a:lnTo>
                    <a:lnTo>
                      <a:pt x="694" y="829"/>
                    </a:lnTo>
                    <a:lnTo>
                      <a:pt x="811" y="868"/>
                    </a:lnTo>
                    <a:lnTo>
                      <a:pt x="776" y="741"/>
                    </a:lnTo>
                    <a:lnTo>
                      <a:pt x="902" y="564"/>
                    </a:lnTo>
                    <a:lnTo>
                      <a:pt x="871" y="483"/>
                    </a:lnTo>
                    <a:lnTo>
                      <a:pt x="986" y="379"/>
                    </a:lnTo>
                    <a:lnTo>
                      <a:pt x="957" y="314"/>
                    </a:lnTo>
                    <a:lnTo>
                      <a:pt x="1058" y="222"/>
                    </a:lnTo>
                    <a:lnTo>
                      <a:pt x="1051" y="62"/>
                    </a:lnTo>
                    <a:lnTo>
                      <a:pt x="1151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31" name="Freeform 261">
                <a:extLst>
                  <a:ext uri="{FF2B5EF4-FFF2-40B4-BE49-F238E27FC236}">
                    <a16:creationId xmlns:a16="http://schemas.microsoft.com/office/drawing/2014/main" id="{3E793E15-AB5A-4655-8E46-D2679A593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789"/>
                <a:ext cx="30" cy="84"/>
              </a:xfrm>
              <a:custGeom>
                <a:avLst/>
                <a:gdLst>
                  <a:gd name="T0" fmla="*/ 0 w 92"/>
                  <a:gd name="T1" fmla="*/ 252 h 252"/>
                  <a:gd name="T2" fmla="*/ 92 w 92"/>
                  <a:gd name="T3" fmla="*/ 193 h 252"/>
                  <a:gd name="T4" fmla="*/ 11 w 92"/>
                  <a:gd name="T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" h="252">
                    <a:moveTo>
                      <a:pt x="0" y="252"/>
                    </a:moveTo>
                    <a:lnTo>
                      <a:pt x="92" y="193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32" name="Freeform 262">
                <a:extLst>
                  <a:ext uri="{FF2B5EF4-FFF2-40B4-BE49-F238E27FC236}">
                    <a16:creationId xmlns:a16="http://schemas.microsoft.com/office/drawing/2014/main" id="{CEA5EE65-4A79-426C-A843-C06F9B970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748"/>
                <a:ext cx="436" cy="251"/>
              </a:xfrm>
              <a:custGeom>
                <a:avLst/>
                <a:gdLst>
                  <a:gd name="T0" fmla="*/ 1309 w 1309"/>
                  <a:gd name="T1" fmla="*/ 121 h 753"/>
                  <a:gd name="T2" fmla="*/ 1008 w 1309"/>
                  <a:gd name="T3" fmla="*/ 43 h 753"/>
                  <a:gd name="T4" fmla="*/ 899 w 1309"/>
                  <a:gd name="T5" fmla="*/ 206 h 753"/>
                  <a:gd name="T6" fmla="*/ 709 w 1309"/>
                  <a:gd name="T7" fmla="*/ 264 h 753"/>
                  <a:gd name="T8" fmla="*/ 677 w 1309"/>
                  <a:gd name="T9" fmla="*/ 324 h 753"/>
                  <a:gd name="T10" fmla="*/ 554 w 1309"/>
                  <a:gd name="T11" fmla="*/ 269 h 753"/>
                  <a:gd name="T12" fmla="*/ 506 w 1309"/>
                  <a:gd name="T13" fmla="*/ 221 h 753"/>
                  <a:gd name="T14" fmla="*/ 548 w 1309"/>
                  <a:gd name="T15" fmla="*/ 166 h 753"/>
                  <a:gd name="T16" fmla="*/ 435 w 1309"/>
                  <a:gd name="T17" fmla="*/ 97 h 753"/>
                  <a:gd name="T18" fmla="*/ 358 w 1309"/>
                  <a:gd name="T19" fmla="*/ 114 h 753"/>
                  <a:gd name="T20" fmla="*/ 184 w 1309"/>
                  <a:gd name="T21" fmla="*/ 0 h 753"/>
                  <a:gd name="T22" fmla="*/ 32 w 1309"/>
                  <a:gd name="T23" fmla="*/ 59 h 753"/>
                  <a:gd name="T24" fmla="*/ 0 w 1309"/>
                  <a:gd name="T25" fmla="*/ 72 h 753"/>
                  <a:gd name="T26" fmla="*/ 0 w 1309"/>
                  <a:gd name="T27" fmla="*/ 74 h 753"/>
                  <a:gd name="T28" fmla="*/ 7 w 1309"/>
                  <a:gd name="T29" fmla="*/ 275 h 753"/>
                  <a:gd name="T30" fmla="*/ 72 w 1309"/>
                  <a:gd name="T31" fmla="*/ 275 h 753"/>
                  <a:gd name="T32" fmla="*/ 20 w 1309"/>
                  <a:gd name="T33" fmla="*/ 323 h 753"/>
                  <a:gd name="T34" fmla="*/ 84 w 1309"/>
                  <a:gd name="T35" fmla="*/ 539 h 753"/>
                  <a:gd name="T36" fmla="*/ 51 w 1309"/>
                  <a:gd name="T37" fmla="*/ 607 h 753"/>
                  <a:gd name="T38" fmla="*/ 104 w 1309"/>
                  <a:gd name="T39" fmla="*/ 702 h 753"/>
                  <a:gd name="T40" fmla="*/ 89 w 1309"/>
                  <a:gd name="T41" fmla="*/ 75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9" h="753">
                    <a:moveTo>
                      <a:pt x="1309" y="121"/>
                    </a:moveTo>
                    <a:lnTo>
                      <a:pt x="1008" y="43"/>
                    </a:lnTo>
                    <a:lnTo>
                      <a:pt x="899" y="206"/>
                    </a:lnTo>
                    <a:lnTo>
                      <a:pt x="709" y="264"/>
                    </a:lnTo>
                    <a:lnTo>
                      <a:pt x="677" y="324"/>
                    </a:lnTo>
                    <a:lnTo>
                      <a:pt x="554" y="269"/>
                    </a:lnTo>
                    <a:lnTo>
                      <a:pt x="506" y="221"/>
                    </a:lnTo>
                    <a:lnTo>
                      <a:pt x="548" y="166"/>
                    </a:lnTo>
                    <a:lnTo>
                      <a:pt x="435" y="97"/>
                    </a:lnTo>
                    <a:lnTo>
                      <a:pt x="358" y="114"/>
                    </a:lnTo>
                    <a:lnTo>
                      <a:pt x="184" y="0"/>
                    </a:lnTo>
                    <a:lnTo>
                      <a:pt x="32" y="5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7" y="275"/>
                    </a:lnTo>
                    <a:lnTo>
                      <a:pt x="72" y="275"/>
                    </a:lnTo>
                    <a:lnTo>
                      <a:pt x="20" y="323"/>
                    </a:lnTo>
                    <a:lnTo>
                      <a:pt x="84" y="539"/>
                    </a:lnTo>
                    <a:lnTo>
                      <a:pt x="51" y="607"/>
                    </a:lnTo>
                    <a:lnTo>
                      <a:pt x="104" y="702"/>
                    </a:lnTo>
                    <a:lnTo>
                      <a:pt x="89" y="75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33" name="Freeform 263">
                <a:extLst>
                  <a:ext uri="{FF2B5EF4-FFF2-40B4-BE49-F238E27FC236}">
                    <a16:creationId xmlns:a16="http://schemas.microsoft.com/office/drawing/2014/main" id="{A91F6FC4-0CAC-4E4E-979E-639FA9AED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1009"/>
                <a:ext cx="217" cy="125"/>
              </a:xfrm>
              <a:custGeom>
                <a:avLst/>
                <a:gdLst>
                  <a:gd name="T0" fmla="*/ 0 w 650"/>
                  <a:gd name="T1" fmla="*/ 373 h 373"/>
                  <a:gd name="T2" fmla="*/ 55 w 650"/>
                  <a:gd name="T3" fmla="*/ 313 h 373"/>
                  <a:gd name="T4" fmla="*/ 192 w 650"/>
                  <a:gd name="T5" fmla="*/ 289 h 373"/>
                  <a:gd name="T6" fmla="*/ 314 w 650"/>
                  <a:gd name="T7" fmla="*/ 215 h 373"/>
                  <a:gd name="T8" fmla="*/ 380 w 650"/>
                  <a:gd name="T9" fmla="*/ 252 h 373"/>
                  <a:gd name="T10" fmla="*/ 518 w 650"/>
                  <a:gd name="T11" fmla="*/ 221 h 373"/>
                  <a:gd name="T12" fmla="*/ 512 w 650"/>
                  <a:gd name="T13" fmla="*/ 158 h 373"/>
                  <a:gd name="T14" fmla="*/ 650 w 650"/>
                  <a:gd name="T15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0" h="373">
                    <a:moveTo>
                      <a:pt x="0" y="373"/>
                    </a:moveTo>
                    <a:lnTo>
                      <a:pt x="55" y="313"/>
                    </a:lnTo>
                    <a:lnTo>
                      <a:pt x="192" y="289"/>
                    </a:lnTo>
                    <a:lnTo>
                      <a:pt x="314" y="215"/>
                    </a:lnTo>
                    <a:lnTo>
                      <a:pt x="380" y="252"/>
                    </a:lnTo>
                    <a:lnTo>
                      <a:pt x="518" y="221"/>
                    </a:lnTo>
                    <a:lnTo>
                      <a:pt x="512" y="158"/>
                    </a:lnTo>
                    <a:lnTo>
                      <a:pt x="65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34" name="Freeform 264">
                <a:extLst>
                  <a:ext uri="{FF2B5EF4-FFF2-40B4-BE49-F238E27FC236}">
                    <a16:creationId xmlns:a16="http://schemas.microsoft.com/office/drawing/2014/main" id="{FD75144A-F408-4D57-AA7A-FAB520F4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945"/>
                <a:ext cx="46" cy="64"/>
              </a:xfrm>
              <a:custGeom>
                <a:avLst/>
                <a:gdLst>
                  <a:gd name="T0" fmla="*/ 40 w 140"/>
                  <a:gd name="T1" fmla="*/ 193 h 193"/>
                  <a:gd name="T2" fmla="*/ 0 w 140"/>
                  <a:gd name="T3" fmla="*/ 58 h 193"/>
                  <a:gd name="T4" fmla="*/ 52 w 140"/>
                  <a:gd name="T5" fmla="*/ 0 h 193"/>
                  <a:gd name="T6" fmla="*/ 140 w 140"/>
                  <a:gd name="T7" fmla="*/ 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93">
                    <a:moveTo>
                      <a:pt x="40" y="193"/>
                    </a:moveTo>
                    <a:lnTo>
                      <a:pt x="0" y="58"/>
                    </a:lnTo>
                    <a:lnTo>
                      <a:pt x="52" y="0"/>
                    </a:lnTo>
                    <a:lnTo>
                      <a:pt x="140" y="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35" name="Freeform 265">
                <a:extLst>
                  <a:ext uri="{FF2B5EF4-FFF2-40B4-BE49-F238E27FC236}">
                    <a16:creationId xmlns:a16="http://schemas.microsoft.com/office/drawing/2014/main" id="{C291734B-8E2F-4194-86A2-CF7E7799B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1009"/>
                <a:ext cx="129" cy="235"/>
              </a:xfrm>
              <a:custGeom>
                <a:avLst/>
                <a:gdLst>
                  <a:gd name="T0" fmla="*/ 388 w 388"/>
                  <a:gd name="T1" fmla="*/ 687 h 703"/>
                  <a:gd name="T2" fmla="*/ 317 w 388"/>
                  <a:gd name="T3" fmla="*/ 703 h 703"/>
                  <a:gd name="T4" fmla="*/ 265 w 388"/>
                  <a:gd name="T5" fmla="*/ 653 h 703"/>
                  <a:gd name="T6" fmla="*/ 237 w 388"/>
                  <a:gd name="T7" fmla="*/ 524 h 703"/>
                  <a:gd name="T8" fmla="*/ 95 w 388"/>
                  <a:gd name="T9" fmla="*/ 400 h 703"/>
                  <a:gd name="T10" fmla="*/ 84 w 388"/>
                  <a:gd name="T11" fmla="*/ 151 h 703"/>
                  <a:gd name="T12" fmla="*/ 0 w 388"/>
                  <a:gd name="T13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" h="703">
                    <a:moveTo>
                      <a:pt x="388" y="687"/>
                    </a:moveTo>
                    <a:lnTo>
                      <a:pt x="317" y="703"/>
                    </a:lnTo>
                    <a:lnTo>
                      <a:pt x="265" y="653"/>
                    </a:lnTo>
                    <a:lnTo>
                      <a:pt x="237" y="524"/>
                    </a:lnTo>
                    <a:lnTo>
                      <a:pt x="95" y="400"/>
                    </a:lnTo>
                    <a:lnTo>
                      <a:pt x="84" y="15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36" name="Line 266">
                <a:extLst>
                  <a:ext uri="{FF2B5EF4-FFF2-40B4-BE49-F238E27FC236}">
                    <a16:creationId xmlns:a16="http://schemas.microsoft.com/office/drawing/2014/main" id="{AC9225BB-77D1-4D69-88F8-CCCF7FB04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6" y="873"/>
                <a:ext cx="31" cy="72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37" name="Freeform 267">
                <a:extLst>
                  <a:ext uri="{FF2B5EF4-FFF2-40B4-BE49-F238E27FC236}">
                    <a16:creationId xmlns:a16="http://schemas.microsoft.com/office/drawing/2014/main" id="{C378D75A-006B-41C7-B82B-BAEB327F9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999"/>
                <a:ext cx="122" cy="135"/>
              </a:xfrm>
              <a:custGeom>
                <a:avLst/>
                <a:gdLst>
                  <a:gd name="T0" fmla="*/ 0 w 368"/>
                  <a:gd name="T1" fmla="*/ 0 h 403"/>
                  <a:gd name="T2" fmla="*/ 4 w 368"/>
                  <a:gd name="T3" fmla="*/ 73 h 403"/>
                  <a:gd name="T4" fmla="*/ 150 w 368"/>
                  <a:gd name="T5" fmla="*/ 85 h 403"/>
                  <a:gd name="T6" fmla="*/ 329 w 368"/>
                  <a:gd name="T7" fmla="*/ 303 h 403"/>
                  <a:gd name="T8" fmla="*/ 289 w 368"/>
                  <a:gd name="T9" fmla="*/ 355 h 403"/>
                  <a:gd name="T10" fmla="*/ 368 w 368"/>
                  <a:gd name="T11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8" h="403">
                    <a:moveTo>
                      <a:pt x="0" y="0"/>
                    </a:moveTo>
                    <a:lnTo>
                      <a:pt x="4" y="73"/>
                    </a:lnTo>
                    <a:lnTo>
                      <a:pt x="150" y="85"/>
                    </a:lnTo>
                    <a:lnTo>
                      <a:pt x="329" y="303"/>
                    </a:lnTo>
                    <a:lnTo>
                      <a:pt x="289" y="355"/>
                    </a:lnTo>
                    <a:lnTo>
                      <a:pt x="368" y="40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38" name="Freeform 268">
                <a:extLst>
                  <a:ext uri="{FF2B5EF4-FFF2-40B4-BE49-F238E27FC236}">
                    <a16:creationId xmlns:a16="http://schemas.microsoft.com/office/drawing/2014/main" id="{84B884DA-8AD0-4660-AAEB-CCAD74281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1134"/>
                <a:ext cx="57" cy="224"/>
              </a:xfrm>
              <a:custGeom>
                <a:avLst/>
                <a:gdLst>
                  <a:gd name="T0" fmla="*/ 53 w 173"/>
                  <a:gd name="T1" fmla="*/ 0 h 674"/>
                  <a:gd name="T2" fmla="*/ 56 w 173"/>
                  <a:gd name="T3" fmla="*/ 74 h 674"/>
                  <a:gd name="T4" fmla="*/ 165 w 173"/>
                  <a:gd name="T5" fmla="*/ 174 h 674"/>
                  <a:gd name="T6" fmla="*/ 161 w 173"/>
                  <a:gd name="T7" fmla="*/ 278 h 674"/>
                  <a:gd name="T8" fmla="*/ 173 w 173"/>
                  <a:gd name="T9" fmla="*/ 383 h 674"/>
                  <a:gd name="T10" fmla="*/ 0 w 173"/>
                  <a:gd name="T11" fmla="*/ 501 h 674"/>
                  <a:gd name="T12" fmla="*/ 24 w 173"/>
                  <a:gd name="T13" fmla="*/ 673 h 674"/>
                  <a:gd name="T14" fmla="*/ 26 w 173"/>
                  <a:gd name="T15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674">
                    <a:moveTo>
                      <a:pt x="53" y="0"/>
                    </a:moveTo>
                    <a:lnTo>
                      <a:pt x="56" y="74"/>
                    </a:lnTo>
                    <a:lnTo>
                      <a:pt x="165" y="174"/>
                    </a:lnTo>
                    <a:lnTo>
                      <a:pt x="161" y="278"/>
                    </a:lnTo>
                    <a:lnTo>
                      <a:pt x="173" y="383"/>
                    </a:lnTo>
                    <a:lnTo>
                      <a:pt x="0" y="501"/>
                    </a:lnTo>
                    <a:lnTo>
                      <a:pt x="24" y="673"/>
                    </a:lnTo>
                    <a:lnTo>
                      <a:pt x="26" y="67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39" name="Freeform 269">
                <a:extLst>
                  <a:ext uri="{FF2B5EF4-FFF2-40B4-BE49-F238E27FC236}">
                    <a16:creationId xmlns:a16="http://schemas.microsoft.com/office/drawing/2014/main" id="{D334F83F-3E07-474A-834E-08AA07CF0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1358"/>
                <a:ext cx="16" cy="43"/>
              </a:xfrm>
              <a:custGeom>
                <a:avLst/>
                <a:gdLst>
                  <a:gd name="T0" fmla="*/ 0 w 47"/>
                  <a:gd name="T1" fmla="*/ 0 h 128"/>
                  <a:gd name="T2" fmla="*/ 47 w 47"/>
                  <a:gd name="T3" fmla="*/ 87 h 128"/>
                  <a:gd name="T4" fmla="*/ 38 w 47"/>
                  <a:gd name="T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28">
                    <a:moveTo>
                      <a:pt x="0" y="0"/>
                    </a:moveTo>
                    <a:lnTo>
                      <a:pt x="47" y="87"/>
                    </a:lnTo>
                    <a:lnTo>
                      <a:pt x="38" y="12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40" name="Freeform 270">
                <a:extLst>
                  <a:ext uri="{FF2B5EF4-FFF2-40B4-BE49-F238E27FC236}">
                    <a16:creationId xmlns:a16="http://schemas.microsoft.com/office/drawing/2014/main" id="{0AAB5062-A743-4E82-A8D4-6C20471BE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1391"/>
                <a:ext cx="214" cy="83"/>
              </a:xfrm>
              <a:custGeom>
                <a:avLst/>
                <a:gdLst>
                  <a:gd name="T0" fmla="*/ 0 w 642"/>
                  <a:gd name="T1" fmla="*/ 30 h 248"/>
                  <a:gd name="T2" fmla="*/ 144 w 642"/>
                  <a:gd name="T3" fmla="*/ 0 h 248"/>
                  <a:gd name="T4" fmla="*/ 439 w 642"/>
                  <a:gd name="T5" fmla="*/ 248 h 248"/>
                  <a:gd name="T6" fmla="*/ 566 w 642"/>
                  <a:gd name="T7" fmla="*/ 168 h 248"/>
                  <a:gd name="T8" fmla="*/ 642 w 642"/>
                  <a:gd name="T9" fmla="*/ 21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48">
                    <a:moveTo>
                      <a:pt x="0" y="30"/>
                    </a:moveTo>
                    <a:lnTo>
                      <a:pt x="144" y="0"/>
                    </a:lnTo>
                    <a:lnTo>
                      <a:pt x="439" y="248"/>
                    </a:lnTo>
                    <a:lnTo>
                      <a:pt x="566" y="168"/>
                    </a:lnTo>
                    <a:lnTo>
                      <a:pt x="642" y="21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41" name="Freeform 271">
                <a:extLst>
                  <a:ext uri="{FF2B5EF4-FFF2-40B4-BE49-F238E27FC236}">
                    <a16:creationId xmlns:a16="http://schemas.microsoft.com/office/drawing/2014/main" id="{4A1B274B-77CA-4856-9484-6A596E2F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1401"/>
                <a:ext cx="77" cy="192"/>
              </a:xfrm>
              <a:custGeom>
                <a:avLst/>
                <a:gdLst>
                  <a:gd name="T0" fmla="*/ 0 w 231"/>
                  <a:gd name="T1" fmla="*/ 577 h 577"/>
                  <a:gd name="T2" fmla="*/ 0 w 231"/>
                  <a:gd name="T3" fmla="*/ 575 h 577"/>
                  <a:gd name="T4" fmla="*/ 14 w 231"/>
                  <a:gd name="T5" fmla="*/ 495 h 577"/>
                  <a:gd name="T6" fmla="*/ 87 w 231"/>
                  <a:gd name="T7" fmla="*/ 471 h 577"/>
                  <a:gd name="T8" fmla="*/ 231 w 231"/>
                  <a:gd name="T9" fmla="*/ 228 h 577"/>
                  <a:gd name="T10" fmla="*/ 223 w 231"/>
                  <a:gd name="T11" fmla="*/ 100 h 577"/>
                  <a:gd name="T12" fmla="*/ 183 w 231"/>
                  <a:gd name="T13" fmla="*/ 48 h 577"/>
                  <a:gd name="T14" fmla="*/ 229 w 231"/>
                  <a:gd name="T15" fmla="*/ 1 h 577"/>
                  <a:gd name="T16" fmla="*/ 229 w 231"/>
                  <a:gd name="T17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577">
                    <a:moveTo>
                      <a:pt x="0" y="577"/>
                    </a:moveTo>
                    <a:lnTo>
                      <a:pt x="0" y="575"/>
                    </a:lnTo>
                    <a:lnTo>
                      <a:pt x="14" y="495"/>
                    </a:lnTo>
                    <a:lnTo>
                      <a:pt x="87" y="471"/>
                    </a:lnTo>
                    <a:lnTo>
                      <a:pt x="231" y="228"/>
                    </a:lnTo>
                    <a:lnTo>
                      <a:pt x="223" y="100"/>
                    </a:lnTo>
                    <a:lnTo>
                      <a:pt x="183" y="48"/>
                    </a:lnTo>
                    <a:lnTo>
                      <a:pt x="229" y="1"/>
                    </a:lnTo>
                    <a:lnTo>
                      <a:pt x="229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42" name="Freeform 272">
                <a:extLst>
                  <a:ext uri="{FF2B5EF4-FFF2-40B4-BE49-F238E27FC236}">
                    <a16:creationId xmlns:a16="http://schemas.microsoft.com/office/drawing/2014/main" id="{D9BD6912-03E9-4A93-9F9F-C6DBA0B8D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1320"/>
                <a:ext cx="152" cy="141"/>
              </a:xfrm>
              <a:custGeom>
                <a:avLst/>
                <a:gdLst>
                  <a:gd name="T0" fmla="*/ 6 w 457"/>
                  <a:gd name="T1" fmla="*/ 425 h 425"/>
                  <a:gd name="T2" fmla="*/ 0 w 457"/>
                  <a:gd name="T3" fmla="*/ 361 h 425"/>
                  <a:gd name="T4" fmla="*/ 140 w 457"/>
                  <a:gd name="T5" fmla="*/ 296 h 425"/>
                  <a:gd name="T6" fmla="*/ 334 w 457"/>
                  <a:gd name="T7" fmla="*/ 283 h 425"/>
                  <a:gd name="T8" fmla="*/ 445 w 457"/>
                  <a:gd name="T9" fmla="*/ 34 h 425"/>
                  <a:gd name="T10" fmla="*/ 457 w 457"/>
                  <a:gd name="T11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425">
                    <a:moveTo>
                      <a:pt x="6" y="425"/>
                    </a:moveTo>
                    <a:lnTo>
                      <a:pt x="0" y="361"/>
                    </a:lnTo>
                    <a:lnTo>
                      <a:pt x="140" y="296"/>
                    </a:lnTo>
                    <a:lnTo>
                      <a:pt x="334" y="283"/>
                    </a:lnTo>
                    <a:lnTo>
                      <a:pt x="445" y="34"/>
                    </a:lnTo>
                    <a:lnTo>
                      <a:pt x="457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43" name="Freeform 273">
                <a:extLst>
                  <a:ext uri="{FF2B5EF4-FFF2-40B4-BE49-F238E27FC236}">
                    <a16:creationId xmlns:a16="http://schemas.microsoft.com/office/drawing/2014/main" id="{4637F2A7-6BD5-41EC-9236-046AFD168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1238"/>
                <a:ext cx="22" cy="82"/>
              </a:xfrm>
              <a:custGeom>
                <a:avLst/>
                <a:gdLst>
                  <a:gd name="T0" fmla="*/ 0 w 66"/>
                  <a:gd name="T1" fmla="*/ 0 h 244"/>
                  <a:gd name="T2" fmla="*/ 65 w 66"/>
                  <a:gd name="T3" fmla="*/ 244 h 244"/>
                  <a:gd name="T4" fmla="*/ 66 w 66"/>
                  <a:gd name="T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244">
                    <a:moveTo>
                      <a:pt x="0" y="0"/>
                    </a:moveTo>
                    <a:lnTo>
                      <a:pt x="65" y="244"/>
                    </a:lnTo>
                    <a:lnTo>
                      <a:pt x="66" y="24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44" name="Freeform 274">
                <a:extLst>
                  <a:ext uri="{FF2B5EF4-FFF2-40B4-BE49-F238E27FC236}">
                    <a16:creationId xmlns:a16="http://schemas.microsoft.com/office/drawing/2014/main" id="{64CF7709-E6F7-4B91-910D-6285D3336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248"/>
                <a:ext cx="323" cy="235"/>
              </a:xfrm>
              <a:custGeom>
                <a:avLst/>
                <a:gdLst>
                  <a:gd name="T0" fmla="*/ 968 w 968"/>
                  <a:gd name="T1" fmla="*/ 706 h 706"/>
                  <a:gd name="T2" fmla="*/ 938 w 968"/>
                  <a:gd name="T3" fmla="*/ 642 h 706"/>
                  <a:gd name="T4" fmla="*/ 683 w 968"/>
                  <a:gd name="T5" fmla="*/ 612 h 706"/>
                  <a:gd name="T6" fmla="*/ 585 w 968"/>
                  <a:gd name="T7" fmla="*/ 496 h 706"/>
                  <a:gd name="T8" fmla="*/ 487 w 968"/>
                  <a:gd name="T9" fmla="*/ 231 h 706"/>
                  <a:gd name="T10" fmla="*/ 376 w 968"/>
                  <a:gd name="T11" fmla="*/ 133 h 706"/>
                  <a:gd name="T12" fmla="*/ 140 w 968"/>
                  <a:gd name="T13" fmla="*/ 0 h 706"/>
                  <a:gd name="T14" fmla="*/ 0 w 968"/>
                  <a:gd name="T15" fmla="*/ 64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8" h="706">
                    <a:moveTo>
                      <a:pt x="968" y="706"/>
                    </a:moveTo>
                    <a:lnTo>
                      <a:pt x="938" y="642"/>
                    </a:lnTo>
                    <a:lnTo>
                      <a:pt x="683" y="612"/>
                    </a:lnTo>
                    <a:lnTo>
                      <a:pt x="585" y="496"/>
                    </a:lnTo>
                    <a:lnTo>
                      <a:pt x="487" y="231"/>
                    </a:lnTo>
                    <a:lnTo>
                      <a:pt x="376" y="133"/>
                    </a:lnTo>
                    <a:lnTo>
                      <a:pt x="140" y="0"/>
                    </a:lnTo>
                    <a:lnTo>
                      <a:pt x="0" y="6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45" name="Freeform 275">
                <a:extLst>
                  <a:ext uri="{FF2B5EF4-FFF2-40B4-BE49-F238E27FC236}">
                    <a16:creationId xmlns:a16="http://schemas.microsoft.com/office/drawing/2014/main" id="{C55AC5B7-ECA7-4CFC-99E2-DA1D74ECE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3257"/>
                <a:ext cx="65" cy="121"/>
              </a:xfrm>
              <a:custGeom>
                <a:avLst/>
                <a:gdLst>
                  <a:gd name="T0" fmla="*/ 110 w 193"/>
                  <a:gd name="T1" fmla="*/ 0 h 362"/>
                  <a:gd name="T2" fmla="*/ 63 w 193"/>
                  <a:gd name="T3" fmla="*/ 88 h 362"/>
                  <a:gd name="T4" fmla="*/ 0 w 193"/>
                  <a:gd name="T5" fmla="*/ 113 h 362"/>
                  <a:gd name="T6" fmla="*/ 193 w 193"/>
                  <a:gd name="T7" fmla="*/ 209 h 362"/>
                  <a:gd name="T8" fmla="*/ 93 w 193"/>
                  <a:gd name="T9" fmla="*/ 329 h 362"/>
                  <a:gd name="T10" fmla="*/ 101 w 193"/>
                  <a:gd name="T11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362">
                    <a:moveTo>
                      <a:pt x="110" y="0"/>
                    </a:moveTo>
                    <a:lnTo>
                      <a:pt x="63" y="88"/>
                    </a:lnTo>
                    <a:lnTo>
                      <a:pt x="0" y="113"/>
                    </a:lnTo>
                    <a:lnTo>
                      <a:pt x="193" y="209"/>
                    </a:lnTo>
                    <a:lnTo>
                      <a:pt x="93" y="329"/>
                    </a:lnTo>
                    <a:lnTo>
                      <a:pt x="101" y="36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46" name="Freeform 276">
                <a:extLst>
                  <a:ext uri="{FF2B5EF4-FFF2-40B4-BE49-F238E27FC236}">
                    <a16:creationId xmlns:a16="http://schemas.microsoft.com/office/drawing/2014/main" id="{165F3B93-6D79-4668-BD37-063303014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3035"/>
                <a:ext cx="134" cy="222"/>
              </a:xfrm>
              <a:custGeom>
                <a:avLst/>
                <a:gdLst>
                  <a:gd name="T0" fmla="*/ 403 w 403"/>
                  <a:gd name="T1" fmla="*/ 666 h 666"/>
                  <a:gd name="T2" fmla="*/ 187 w 403"/>
                  <a:gd name="T3" fmla="*/ 562 h 666"/>
                  <a:gd name="T4" fmla="*/ 152 w 403"/>
                  <a:gd name="T5" fmla="*/ 506 h 666"/>
                  <a:gd name="T6" fmla="*/ 164 w 403"/>
                  <a:gd name="T7" fmla="*/ 307 h 666"/>
                  <a:gd name="T8" fmla="*/ 98 w 403"/>
                  <a:gd name="T9" fmla="*/ 105 h 666"/>
                  <a:gd name="T10" fmla="*/ 0 w 403"/>
                  <a:gd name="T11" fmla="*/ 1 h 666"/>
                  <a:gd name="T12" fmla="*/ 0 w 403"/>
                  <a:gd name="T13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3" h="666">
                    <a:moveTo>
                      <a:pt x="403" y="666"/>
                    </a:moveTo>
                    <a:lnTo>
                      <a:pt x="187" y="562"/>
                    </a:lnTo>
                    <a:lnTo>
                      <a:pt x="152" y="506"/>
                    </a:lnTo>
                    <a:lnTo>
                      <a:pt x="164" y="307"/>
                    </a:lnTo>
                    <a:lnTo>
                      <a:pt x="98" y="105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47" name="Freeform 277">
                <a:extLst>
                  <a:ext uri="{FF2B5EF4-FFF2-40B4-BE49-F238E27FC236}">
                    <a16:creationId xmlns:a16="http://schemas.microsoft.com/office/drawing/2014/main" id="{BB901AAD-FC70-4522-AE89-02BAFBAEC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1073"/>
                <a:ext cx="29" cy="224"/>
              </a:xfrm>
              <a:custGeom>
                <a:avLst/>
                <a:gdLst>
                  <a:gd name="T0" fmla="*/ 0 w 88"/>
                  <a:gd name="T1" fmla="*/ 0 h 672"/>
                  <a:gd name="T2" fmla="*/ 6 w 88"/>
                  <a:gd name="T3" fmla="*/ 65 h 672"/>
                  <a:gd name="T4" fmla="*/ 88 w 88"/>
                  <a:gd name="T5" fmla="*/ 172 h 672"/>
                  <a:gd name="T6" fmla="*/ 30 w 88"/>
                  <a:gd name="T7" fmla="*/ 363 h 672"/>
                  <a:gd name="T8" fmla="*/ 88 w 88"/>
                  <a:gd name="T9" fmla="*/ 576 h 672"/>
                  <a:gd name="T10" fmla="*/ 40 w 88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672">
                    <a:moveTo>
                      <a:pt x="0" y="0"/>
                    </a:moveTo>
                    <a:lnTo>
                      <a:pt x="6" y="65"/>
                    </a:lnTo>
                    <a:lnTo>
                      <a:pt x="88" y="172"/>
                    </a:lnTo>
                    <a:lnTo>
                      <a:pt x="30" y="363"/>
                    </a:lnTo>
                    <a:lnTo>
                      <a:pt x="88" y="576"/>
                    </a:lnTo>
                    <a:lnTo>
                      <a:pt x="40" y="67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48" name="Freeform 278">
                <a:extLst>
                  <a:ext uri="{FF2B5EF4-FFF2-40B4-BE49-F238E27FC236}">
                    <a16:creationId xmlns:a16="http://schemas.microsoft.com/office/drawing/2014/main" id="{B4FF3B23-A4BB-4A76-80A8-E5EC1D3DD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1297"/>
                <a:ext cx="400" cy="91"/>
              </a:xfrm>
              <a:custGeom>
                <a:avLst/>
                <a:gdLst>
                  <a:gd name="T0" fmla="*/ 1201 w 1201"/>
                  <a:gd name="T1" fmla="*/ 157 h 272"/>
                  <a:gd name="T2" fmla="*/ 1134 w 1201"/>
                  <a:gd name="T3" fmla="*/ 183 h 272"/>
                  <a:gd name="T4" fmla="*/ 1100 w 1201"/>
                  <a:gd name="T5" fmla="*/ 119 h 272"/>
                  <a:gd name="T6" fmla="*/ 1018 w 1201"/>
                  <a:gd name="T7" fmla="*/ 100 h 272"/>
                  <a:gd name="T8" fmla="*/ 877 w 1201"/>
                  <a:gd name="T9" fmla="*/ 272 h 272"/>
                  <a:gd name="T10" fmla="*/ 834 w 1201"/>
                  <a:gd name="T11" fmla="*/ 134 h 272"/>
                  <a:gd name="T12" fmla="*/ 765 w 1201"/>
                  <a:gd name="T13" fmla="*/ 156 h 272"/>
                  <a:gd name="T14" fmla="*/ 470 w 1201"/>
                  <a:gd name="T15" fmla="*/ 6 h 272"/>
                  <a:gd name="T16" fmla="*/ 288 w 1201"/>
                  <a:gd name="T17" fmla="*/ 76 h 272"/>
                  <a:gd name="T18" fmla="*/ 1 w 1201"/>
                  <a:gd name="T19" fmla="*/ 0 h 272"/>
                  <a:gd name="T20" fmla="*/ 0 w 1201"/>
                  <a:gd name="T21" fmla="*/ 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1" h="272">
                    <a:moveTo>
                      <a:pt x="1201" y="157"/>
                    </a:moveTo>
                    <a:lnTo>
                      <a:pt x="1134" y="183"/>
                    </a:lnTo>
                    <a:lnTo>
                      <a:pt x="1100" y="119"/>
                    </a:lnTo>
                    <a:lnTo>
                      <a:pt x="1018" y="100"/>
                    </a:lnTo>
                    <a:lnTo>
                      <a:pt x="877" y="272"/>
                    </a:lnTo>
                    <a:lnTo>
                      <a:pt x="834" y="134"/>
                    </a:lnTo>
                    <a:lnTo>
                      <a:pt x="765" y="156"/>
                    </a:lnTo>
                    <a:lnTo>
                      <a:pt x="470" y="6"/>
                    </a:lnTo>
                    <a:lnTo>
                      <a:pt x="288" y="76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49" name="Freeform 279">
                <a:extLst>
                  <a:ext uri="{FF2B5EF4-FFF2-40B4-BE49-F238E27FC236}">
                    <a16:creationId xmlns:a16="http://schemas.microsoft.com/office/drawing/2014/main" id="{EAEB4212-172F-43B4-96CC-F5DEFA2D3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1297"/>
                <a:ext cx="93" cy="167"/>
              </a:xfrm>
              <a:custGeom>
                <a:avLst/>
                <a:gdLst>
                  <a:gd name="T0" fmla="*/ 157 w 280"/>
                  <a:gd name="T1" fmla="*/ 0 h 500"/>
                  <a:gd name="T2" fmla="*/ 0 w 280"/>
                  <a:gd name="T3" fmla="*/ 74 h 500"/>
                  <a:gd name="T4" fmla="*/ 13 w 280"/>
                  <a:gd name="T5" fmla="*/ 154 h 500"/>
                  <a:gd name="T6" fmla="*/ 90 w 280"/>
                  <a:gd name="T7" fmla="*/ 279 h 500"/>
                  <a:gd name="T8" fmla="*/ 277 w 280"/>
                  <a:gd name="T9" fmla="*/ 310 h 500"/>
                  <a:gd name="T10" fmla="*/ 280 w 280"/>
                  <a:gd name="T11" fmla="*/ 434 h 500"/>
                  <a:gd name="T12" fmla="*/ 222 w 280"/>
                  <a:gd name="T13" fmla="*/ 500 h 500"/>
                  <a:gd name="T14" fmla="*/ 158 w 280"/>
                  <a:gd name="T15" fmla="*/ 48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500">
                    <a:moveTo>
                      <a:pt x="157" y="0"/>
                    </a:moveTo>
                    <a:lnTo>
                      <a:pt x="0" y="74"/>
                    </a:lnTo>
                    <a:lnTo>
                      <a:pt x="13" y="154"/>
                    </a:lnTo>
                    <a:lnTo>
                      <a:pt x="90" y="279"/>
                    </a:lnTo>
                    <a:lnTo>
                      <a:pt x="277" y="310"/>
                    </a:lnTo>
                    <a:lnTo>
                      <a:pt x="280" y="434"/>
                    </a:lnTo>
                    <a:lnTo>
                      <a:pt x="222" y="500"/>
                    </a:lnTo>
                    <a:lnTo>
                      <a:pt x="158" y="48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50" name="Freeform 280">
                <a:extLst>
                  <a:ext uri="{FF2B5EF4-FFF2-40B4-BE49-F238E27FC236}">
                    <a16:creationId xmlns:a16="http://schemas.microsoft.com/office/drawing/2014/main" id="{2D8EE618-45D7-4023-B8E5-C3AFF145E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1116"/>
                <a:ext cx="35" cy="34"/>
              </a:xfrm>
              <a:custGeom>
                <a:avLst/>
                <a:gdLst>
                  <a:gd name="T0" fmla="*/ 105 w 105"/>
                  <a:gd name="T1" fmla="*/ 104 h 104"/>
                  <a:gd name="T2" fmla="*/ 67 w 105"/>
                  <a:gd name="T3" fmla="*/ 1 h 104"/>
                  <a:gd name="T4" fmla="*/ 1 w 105"/>
                  <a:gd name="T5" fmla="*/ 0 h 104"/>
                  <a:gd name="T6" fmla="*/ 1 w 105"/>
                  <a:gd name="T7" fmla="*/ 3 h 104"/>
                  <a:gd name="T8" fmla="*/ 0 w 105"/>
                  <a:gd name="T9" fmla="*/ 42 h 104"/>
                  <a:gd name="T10" fmla="*/ 1 w 105"/>
                  <a:gd name="T11" fmla="*/ 45 h 104"/>
                  <a:gd name="T12" fmla="*/ 37 w 105"/>
                  <a:gd name="T13" fmla="*/ 96 h 104"/>
                  <a:gd name="T14" fmla="*/ 101 w 105"/>
                  <a:gd name="T15" fmla="*/ 104 h 104"/>
                  <a:gd name="T16" fmla="*/ 105 w 105"/>
                  <a:gd name="T1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104">
                    <a:moveTo>
                      <a:pt x="105" y="104"/>
                    </a:moveTo>
                    <a:lnTo>
                      <a:pt x="67" y="1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37" y="96"/>
                    </a:lnTo>
                    <a:lnTo>
                      <a:pt x="101" y="104"/>
                    </a:lnTo>
                    <a:lnTo>
                      <a:pt x="105" y="10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51" name="Freeform 281">
                <a:extLst>
                  <a:ext uri="{FF2B5EF4-FFF2-40B4-BE49-F238E27FC236}">
                    <a16:creationId xmlns:a16="http://schemas.microsoft.com/office/drawing/2014/main" id="{F1A847BB-A85B-47AC-BD1C-94F37E3A0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1150"/>
                <a:ext cx="119" cy="199"/>
              </a:xfrm>
              <a:custGeom>
                <a:avLst/>
                <a:gdLst>
                  <a:gd name="T0" fmla="*/ 0 w 355"/>
                  <a:gd name="T1" fmla="*/ 597 h 597"/>
                  <a:gd name="T2" fmla="*/ 113 w 355"/>
                  <a:gd name="T3" fmla="*/ 435 h 597"/>
                  <a:gd name="T4" fmla="*/ 318 w 355"/>
                  <a:gd name="T5" fmla="*/ 376 h 597"/>
                  <a:gd name="T6" fmla="*/ 355 w 355"/>
                  <a:gd name="T7" fmla="*/ 170 h 597"/>
                  <a:gd name="T8" fmla="*/ 353 w 355"/>
                  <a:gd name="T9" fmla="*/ 45 h 597"/>
                  <a:gd name="T10" fmla="*/ 353 w 355"/>
                  <a:gd name="T11" fmla="*/ 40 h 597"/>
                  <a:gd name="T12" fmla="*/ 346 w 355"/>
                  <a:gd name="T13" fmla="*/ 36 h 597"/>
                  <a:gd name="T14" fmla="*/ 299 w 355"/>
                  <a:gd name="T15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597">
                    <a:moveTo>
                      <a:pt x="0" y="597"/>
                    </a:moveTo>
                    <a:lnTo>
                      <a:pt x="113" y="435"/>
                    </a:lnTo>
                    <a:lnTo>
                      <a:pt x="318" y="376"/>
                    </a:lnTo>
                    <a:lnTo>
                      <a:pt x="355" y="170"/>
                    </a:lnTo>
                    <a:lnTo>
                      <a:pt x="353" y="45"/>
                    </a:lnTo>
                    <a:lnTo>
                      <a:pt x="353" y="40"/>
                    </a:lnTo>
                    <a:lnTo>
                      <a:pt x="346" y="36"/>
                    </a:lnTo>
                    <a:lnTo>
                      <a:pt x="299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52" name="Freeform 282">
                <a:extLst>
                  <a:ext uri="{FF2B5EF4-FFF2-40B4-BE49-F238E27FC236}">
                    <a16:creationId xmlns:a16="http://schemas.microsoft.com/office/drawing/2014/main" id="{B685AD99-B6D7-416E-9D87-8988F7A72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1349"/>
                <a:ext cx="67" cy="239"/>
              </a:xfrm>
              <a:custGeom>
                <a:avLst/>
                <a:gdLst>
                  <a:gd name="T0" fmla="*/ 140 w 200"/>
                  <a:gd name="T1" fmla="*/ 717 h 717"/>
                  <a:gd name="T2" fmla="*/ 117 w 200"/>
                  <a:gd name="T3" fmla="*/ 585 h 717"/>
                  <a:gd name="T4" fmla="*/ 185 w 200"/>
                  <a:gd name="T5" fmla="*/ 567 h 717"/>
                  <a:gd name="T6" fmla="*/ 122 w 200"/>
                  <a:gd name="T7" fmla="*/ 533 h 717"/>
                  <a:gd name="T8" fmla="*/ 177 w 200"/>
                  <a:gd name="T9" fmla="*/ 484 h 717"/>
                  <a:gd name="T10" fmla="*/ 200 w 200"/>
                  <a:gd name="T11" fmla="*/ 410 h 717"/>
                  <a:gd name="T12" fmla="*/ 145 w 200"/>
                  <a:gd name="T13" fmla="*/ 370 h 717"/>
                  <a:gd name="T14" fmla="*/ 180 w 200"/>
                  <a:gd name="T15" fmla="*/ 311 h 717"/>
                  <a:gd name="T16" fmla="*/ 154 w 200"/>
                  <a:gd name="T17" fmla="*/ 253 h 717"/>
                  <a:gd name="T18" fmla="*/ 37 w 200"/>
                  <a:gd name="T19" fmla="*/ 190 h 717"/>
                  <a:gd name="T20" fmla="*/ 25 w 200"/>
                  <a:gd name="T21" fmla="*/ 125 h 717"/>
                  <a:gd name="T22" fmla="*/ 105 w 200"/>
                  <a:gd name="T23" fmla="*/ 104 h 717"/>
                  <a:gd name="T24" fmla="*/ 23 w 200"/>
                  <a:gd name="T25" fmla="*/ 100 h 717"/>
                  <a:gd name="T26" fmla="*/ 0 w 200"/>
                  <a:gd name="T27" fmla="*/ 0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717">
                    <a:moveTo>
                      <a:pt x="140" y="717"/>
                    </a:moveTo>
                    <a:lnTo>
                      <a:pt x="117" y="585"/>
                    </a:lnTo>
                    <a:lnTo>
                      <a:pt x="185" y="567"/>
                    </a:lnTo>
                    <a:lnTo>
                      <a:pt x="122" y="533"/>
                    </a:lnTo>
                    <a:lnTo>
                      <a:pt x="177" y="484"/>
                    </a:lnTo>
                    <a:lnTo>
                      <a:pt x="200" y="410"/>
                    </a:lnTo>
                    <a:lnTo>
                      <a:pt x="145" y="370"/>
                    </a:lnTo>
                    <a:lnTo>
                      <a:pt x="180" y="311"/>
                    </a:lnTo>
                    <a:lnTo>
                      <a:pt x="154" y="253"/>
                    </a:lnTo>
                    <a:lnTo>
                      <a:pt x="37" y="190"/>
                    </a:lnTo>
                    <a:lnTo>
                      <a:pt x="25" y="125"/>
                    </a:lnTo>
                    <a:lnTo>
                      <a:pt x="105" y="104"/>
                    </a:lnTo>
                    <a:lnTo>
                      <a:pt x="23" y="10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53" name="Freeform 283">
                <a:extLst>
                  <a:ext uri="{FF2B5EF4-FFF2-40B4-BE49-F238E27FC236}">
                    <a16:creationId xmlns:a16="http://schemas.microsoft.com/office/drawing/2014/main" id="{75513887-4C53-4FD0-83F3-FC0E18DC7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1588"/>
                <a:ext cx="121" cy="81"/>
              </a:xfrm>
              <a:custGeom>
                <a:avLst/>
                <a:gdLst>
                  <a:gd name="T0" fmla="*/ 0 w 363"/>
                  <a:gd name="T1" fmla="*/ 242 h 242"/>
                  <a:gd name="T2" fmla="*/ 354 w 363"/>
                  <a:gd name="T3" fmla="*/ 137 h 242"/>
                  <a:gd name="T4" fmla="*/ 363 w 363"/>
                  <a:gd name="T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3" h="242">
                    <a:moveTo>
                      <a:pt x="0" y="242"/>
                    </a:moveTo>
                    <a:lnTo>
                      <a:pt x="354" y="137"/>
                    </a:lnTo>
                    <a:lnTo>
                      <a:pt x="363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54" name="Freeform 284">
                <a:extLst>
                  <a:ext uri="{FF2B5EF4-FFF2-40B4-BE49-F238E27FC236}">
                    <a16:creationId xmlns:a16="http://schemas.microsoft.com/office/drawing/2014/main" id="{8BCD6CB9-25A6-46FC-AD8C-20A9BEA4A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507"/>
                <a:ext cx="274" cy="81"/>
              </a:xfrm>
              <a:custGeom>
                <a:avLst/>
                <a:gdLst>
                  <a:gd name="T0" fmla="*/ 822 w 822"/>
                  <a:gd name="T1" fmla="*/ 82 h 243"/>
                  <a:gd name="T2" fmla="*/ 666 w 822"/>
                  <a:gd name="T3" fmla="*/ 0 h 243"/>
                  <a:gd name="T4" fmla="*/ 459 w 822"/>
                  <a:gd name="T5" fmla="*/ 90 h 243"/>
                  <a:gd name="T6" fmla="*/ 422 w 822"/>
                  <a:gd name="T7" fmla="*/ 155 h 243"/>
                  <a:gd name="T8" fmla="*/ 120 w 822"/>
                  <a:gd name="T9" fmla="*/ 165 h 243"/>
                  <a:gd name="T10" fmla="*/ 0 w 822"/>
                  <a:gd name="T11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2" h="243">
                    <a:moveTo>
                      <a:pt x="822" y="82"/>
                    </a:moveTo>
                    <a:lnTo>
                      <a:pt x="666" y="0"/>
                    </a:lnTo>
                    <a:lnTo>
                      <a:pt x="459" y="90"/>
                    </a:lnTo>
                    <a:lnTo>
                      <a:pt x="422" y="155"/>
                    </a:lnTo>
                    <a:lnTo>
                      <a:pt x="120" y="165"/>
                    </a:lnTo>
                    <a:lnTo>
                      <a:pt x="0" y="24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55" name="Freeform 285">
                <a:extLst>
                  <a:ext uri="{FF2B5EF4-FFF2-40B4-BE49-F238E27FC236}">
                    <a16:creationId xmlns:a16="http://schemas.microsoft.com/office/drawing/2014/main" id="{2B0D5A64-AE58-4DF4-982E-E1471D710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3351"/>
                <a:ext cx="288" cy="193"/>
              </a:xfrm>
              <a:custGeom>
                <a:avLst/>
                <a:gdLst>
                  <a:gd name="T0" fmla="*/ 0 w 864"/>
                  <a:gd name="T1" fmla="*/ 80 h 579"/>
                  <a:gd name="T2" fmla="*/ 0 w 864"/>
                  <a:gd name="T3" fmla="*/ 82 h 579"/>
                  <a:gd name="T4" fmla="*/ 67 w 864"/>
                  <a:gd name="T5" fmla="*/ 84 h 579"/>
                  <a:gd name="T6" fmla="*/ 75 w 864"/>
                  <a:gd name="T7" fmla="*/ 151 h 579"/>
                  <a:gd name="T8" fmla="*/ 127 w 864"/>
                  <a:gd name="T9" fmla="*/ 113 h 579"/>
                  <a:gd name="T10" fmla="*/ 247 w 864"/>
                  <a:gd name="T11" fmla="*/ 170 h 579"/>
                  <a:gd name="T12" fmla="*/ 250 w 864"/>
                  <a:gd name="T13" fmla="*/ 105 h 579"/>
                  <a:gd name="T14" fmla="*/ 347 w 864"/>
                  <a:gd name="T15" fmla="*/ 15 h 579"/>
                  <a:gd name="T16" fmla="*/ 437 w 864"/>
                  <a:gd name="T17" fmla="*/ 0 h 579"/>
                  <a:gd name="T18" fmla="*/ 480 w 864"/>
                  <a:gd name="T19" fmla="*/ 61 h 579"/>
                  <a:gd name="T20" fmla="*/ 459 w 864"/>
                  <a:gd name="T21" fmla="*/ 124 h 579"/>
                  <a:gd name="T22" fmla="*/ 617 w 864"/>
                  <a:gd name="T23" fmla="*/ 156 h 579"/>
                  <a:gd name="T24" fmla="*/ 620 w 864"/>
                  <a:gd name="T25" fmla="*/ 224 h 579"/>
                  <a:gd name="T26" fmla="*/ 689 w 864"/>
                  <a:gd name="T27" fmla="*/ 230 h 579"/>
                  <a:gd name="T28" fmla="*/ 830 w 864"/>
                  <a:gd name="T29" fmla="*/ 382 h 579"/>
                  <a:gd name="T30" fmla="*/ 864 w 864"/>
                  <a:gd name="T31" fmla="*/ 451 h 579"/>
                  <a:gd name="T32" fmla="*/ 768 w 864"/>
                  <a:gd name="T33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4" h="579">
                    <a:moveTo>
                      <a:pt x="0" y="80"/>
                    </a:moveTo>
                    <a:lnTo>
                      <a:pt x="0" y="82"/>
                    </a:lnTo>
                    <a:lnTo>
                      <a:pt x="67" y="84"/>
                    </a:lnTo>
                    <a:lnTo>
                      <a:pt x="75" y="151"/>
                    </a:lnTo>
                    <a:lnTo>
                      <a:pt x="127" y="113"/>
                    </a:lnTo>
                    <a:lnTo>
                      <a:pt x="247" y="170"/>
                    </a:lnTo>
                    <a:lnTo>
                      <a:pt x="250" y="105"/>
                    </a:lnTo>
                    <a:lnTo>
                      <a:pt x="347" y="15"/>
                    </a:lnTo>
                    <a:lnTo>
                      <a:pt x="437" y="0"/>
                    </a:lnTo>
                    <a:lnTo>
                      <a:pt x="480" y="61"/>
                    </a:lnTo>
                    <a:lnTo>
                      <a:pt x="459" y="124"/>
                    </a:lnTo>
                    <a:lnTo>
                      <a:pt x="617" y="156"/>
                    </a:lnTo>
                    <a:lnTo>
                      <a:pt x="620" y="224"/>
                    </a:lnTo>
                    <a:lnTo>
                      <a:pt x="689" y="230"/>
                    </a:lnTo>
                    <a:lnTo>
                      <a:pt x="830" y="382"/>
                    </a:lnTo>
                    <a:lnTo>
                      <a:pt x="864" y="451"/>
                    </a:lnTo>
                    <a:lnTo>
                      <a:pt x="768" y="57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56" name="Freeform 286">
                <a:extLst>
                  <a:ext uri="{FF2B5EF4-FFF2-40B4-BE49-F238E27FC236}">
                    <a16:creationId xmlns:a16="http://schemas.microsoft.com/office/drawing/2014/main" id="{B94A55A6-5CFF-48A8-9B3F-FD82E71E8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1860"/>
                <a:ext cx="268" cy="101"/>
              </a:xfrm>
              <a:custGeom>
                <a:avLst/>
                <a:gdLst>
                  <a:gd name="T0" fmla="*/ 0 w 806"/>
                  <a:gd name="T1" fmla="*/ 45 h 302"/>
                  <a:gd name="T2" fmla="*/ 139 w 806"/>
                  <a:gd name="T3" fmla="*/ 187 h 302"/>
                  <a:gd name="T4" fmla="*/ 408 w 806"/>
                  <a:gd name="T5" fmla="*/ 302 h 302"/>
                  <a:gd name="T6" fmla="*/ 414 w 806"/>
                  <a:gd name="T7" fmla="*/ 84 h 302"/>
                  <a:gd name="T8" fmla="*/ 491 w 806"/>
                  <a:gd name="T9" fmla="*/ 78 h 302"/>
                  <a:gd name="T10" fmla="*/ 491 w 806"/>
                  <a:gd name="T11" fmla="*/ 150 h 302"/>
                  <a:gd name="T12" fmla="*/ 544 w 806"/>
                  <a:gd name="T13" fmla="*/ 189 h 302"/>
                  <a:gd name="T14" fmla="*/ 600 w 806"/>
                  <a:gd name="T15" fmla="*/ 141 h 302"/>
                  <a:gd name="T16" fmla="*/ 589 w 806"/>
                  <a:gd name="T17" fmla="*/ 72 h 302"/>
                  <a:gd name="T18" fmla="*/ 661 w 806"/>
                  <a:gd name="T19" fmla="*/ 55 h 302"/>
                  <a:gd name="T20" fmla="*/ 696 w 806"/>
                  <a:gd name="T21" fmla="*/ 0 h 302"/>
                  <a:gd name="T22" fmla="*/ 806 w 806"/>
                  <a:gd name="T23" fmla="*/ 8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6" h="302">
                    <a:moveTo>
                      <a:pt x="0" y="45"/>
                    </a:moveTo>
                    <a:lnTo>
                      <a:pt x="139" y="187"/>
                    </a:lnTo>
                    <a:lnTo>
                      <a:pt x="408" y="302"/>
                    </a:lnTo>
                    <a:lnTo>
                      <a:pt x="414" y="84"/>
                    </a:lnTo>
                    <a:lnTo>
                      <a:pt x="491" y="78"/>
                    </a:lnTo>
                    <a:lnTo>
                      <a:pt x="491" y="150"/>
                    </a:lnTo>
                    <a:lnTo>
                      <a:pt x="544" y="189"/>
                    </a:lnTo>
                    <a:lnTo>
                      <a:pt x="600" y="141"/>
                    </a:lnTo>
                    <a:lnTo>
                      <a:pt x="589" y="72"/>
                    </a:lnTo>
                    <a:lnTo>
                      <a:pt x="661" y="55"/>
                    </a:lnTo>
                    <a:lnTo>
                      <a:pt x="696" y="0"/>
                    </a:lnTo>
                    <a:lnTo>
                      <a:pt x="806" y="8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57" name="Freeform 287">
                <a:extLst>
                  <a:ext uri="{FF2B5EF4-FFF2-40B4-BE49-F238E27FC236}">
                    <a16:creationId xmlns:a16="http://schemas.microsoft.com/office/drawing/2014/main" id="{85FA0511-9C49-4E2F-9EE6-9EBAC609D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3364"/>
                <a:ext cx="168" cy="222"/>
              </a:xfrm>
              <a:custGeom>
                <a:avLst/>
                <a:gdLst>
                  <a:gd name="T0" fmla="*/ 0 w 503"/>
                  <a:gd name="T1" fmla="*/ 667 h 667"/>
                  <a:gd name="T2" fmla="*/ 87 w 503"/>
                  <a:gd name="T3" fmla="*/ 530 h 667"/>
                  <a:gd name="T4" fmla="*/ 219 w 503"/>
                  <a:gd name="T5" fmla="*/ 490 h 667"/>
                  <a:gd name="T6" fmla="*/ 196 w 503"/>
                  <a:gd name="T7" fmla="*/ 428 h 667"/>
                  <a:gd name="T8" fmla="*/ 294 w 503"/>
                  <a:gd name="T9" fmla="*/ 318 h 667"/>
                  <a:gd name="T10" fmla="*/ 369 w 503"/>
                  <a:gd name="T11" fmla="*/ 339 h 667"/>
                  <a:gd name="T12" fmla="*/ 412 w 503"/>
                  <a:gd name="T13" fmla="*/ 95 h 667"/>
                  <a:gd name="T14" fmla="*/ 503 w 503"/>
                  <a:gd name="T15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3" h="667">
                    <a:moveTo>
                      <a:pt x="0" y="667"/>
                    </a:moveTo>
                    <a:lnTo>
                      <a:pt x="87" y="530"/>
                    </a:lnTo>
                    <a:lnTo>
                      <a:pt x="219" y="490"/>
                    </a:lnTo>
                    <a:lnTo>
                      <a:pt x="196" y="428"/>
                    </a:lnTo>
                    <a:lnTo>
                      <a:pt x="294" y="318"/>
                    </a:lnTo>
                    <a:lnTo>
                      <a:pt x="369" y="339"/>
                    </a:lnTo>
                    <a:lnTo>
                      <a:pt x="412" y="95"/>
                    </a:lnTo>
                    <a:lnTo>
                      <a:pt x="503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58" name="Freeform 288">
                <a:extLst>
                  <a:ext uri="{FF2B5EF4-FFF2-40B4-BE49-F238E27FC236}">
                    <a16:creationId xmlns:a16="http://schemas.microsoft.com/office/drawing/2014/main" id="{46F0140D-5BE7-40E6-A096-DAA580640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" y="1795"/>
                <a:ext cx="166" cy="41"/>
              </a:xfrm>
              <a:custGeom>
                <a:avLst/>
                <a:gdLst>
                  <a:gd name="T0" fmla="*/ 496 w 496"/>
                  <a:gd name="T1" fmla="*/ 81 h 124"/>
                  <a:gd name="T2" fmla="*/ 376 w 496"/>
                  <a:gd name="T3" fmla="*/ 0 h 124"/>
                  <a:gd name="T4" fmla="*/ 230 w 496"/>
                  <a:gd name="T5" fmla="*/ 20 h 124"/>
                  <a:gd name="T6" fmla="*/ 196 w 496"/>
                  <a:gd name="T7" fmla="*/ 80 h 124"/>
                  <a:gd name="T8" fmla="*/ 138 w 496"/>
                  <a:gd name="T9" fmla="*/ 51 h 124"/>
                  <a:gd name="T10" fmla="*/ 0 w 496"/>
                  <a:gd name="T1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6" h="124">
                    <a:moveTo>
                      <a:pt x="496" y="81"/>
                    </a:moveTo>
                    <a:lnTo>
                      <a:pt x="376" y="0"/>
                    </a:lnTo>
                    <a:lnTo>
                      <a:pt x="230" y="20"/>
                    </a:lnTo>
                    <a:lnTo>
                      <a:pt x="196" y="80"/>
                    </a:lnTo>
                    <a:lnTo>
                      <a:pt x="138" y="51"/>
                    </a:lnTo>
                    <a:lnTo>
                      <a:pt x="0" y="12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59" name="Freeform 289">
                <a:extLst>
                  <a:ext uri="{FF2B5EF4-FFF2-40B4-BE49-F238E27FC236}">
                    <a16:creationId xmlns:a16="http://schemas.microsoft.com/office/drawing/2014/main" id="{0608277D-D6F7-4506-9B70-E8FE8CB57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1593"/>
                <a:ext cx="223" cy="243"/>
              </a:xfrm>
              <a:custGeom>
                <a:avLst/>
                <a:gdLst>
                  <a:gd name="T0" fmla="*/ 671 w 671"/>
                  <a:gd name="T1" fmla="*/ 729 h 729"/>
                  <a:gd name="T2" fmla="*/ 573 w 671"/>
                  <a:gd name="T3" fmla="*/ 576 h 729"/>
                  <a:gd name="T4" fmla="*/ 514 w 671"/>
                  <a:gd name="T5" fmla="*/ 605 h 729"/>
                  <a:gd name="T6" fmla="*/ 460 w 671"/>
                  <a:gd name="T7" fmla="*/ 562 h 729"/>
                  <a:gd name="T8" fmla="*/ 487 w 671"/>
                  <a:gd name="T9" fmla="*/ 353 h 729"/>
                  <a:gd name="T10" fmla="*/ 408 w 671"/>
                  <a:gd name="T11" fmla="*/ 236 h 729"/>
                  <a:gd name="T12" fmla="*/ 424 w 671"/>
                  <a:gd name="T13" fmla="*/ 173 h 729"/>
                  <a:gd name="T14" fmla="*/ 287 w 671"/>
                  <a:gd name="T15" fmla="*/ 95 h 729"/>
                  <a:gd name="T16" fmla="*/ 235 w 671"/>
                  <a:gd name="T17" fmla="*/ 137 h 729"/>
                  <a:gd name="T18" fmla="*/ 240 w 671"/>
                  <a:gd name="T19" fmla="*/ 11 h 729"/>
                  <a:gd name="T20" fmla="*/ 0 w 671"/>
                  <a:gd name="T21" fmla="*/ 0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1" h="729">
                    <a:moveTo>
                      <a:pt x="671" y="729"/>
                    </a:moveTo>
                    <a:lnTo>
                      <a:pt x="573" y="576"/>
                    </a:lnTo>
                    <a:lnTo>
                      <a:pt x="514" y="605"/>
                    </a:lnTo>
                    <a:lnTo>
                      <a:pt x="460" y="562"/>
                    </a:lnTo>
                    <a:lnTo>
                      <a:pt x="487" y="353"/>
                    </a:lnTo>
                    <a:lnTo>
                      <a:pt x="408" y="236"/>
                    </a:lnTo>
                    <a:lnTo>
                      <a:pt x="424" y="173"/>
                    </a:lnTo>
                    <a:lnTo>
                      <a:pt x="287" y="95"/>
                    </a:lnTo>
                    <a:lnTo>
                      <a:pt x="235" y="137"/>
                    </a:lnTo>
                    <a:lnTo>
                      <a:pt x="240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60" name="Freeform 290">
                <a:extLst>
                  <a:ext uri="{FF2B5EF4-FFF2-40B4-BE49-F238E27FC236}">
                    <a16:creationId xmlns:a16="http://schemas.microsoft.com/office/drawing/2014/main" id="{C61C7448-7106-44B8-B942-F36D3ED72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1631"/>
                <a:ext cx="63" cy="207"/>
              </a:xfrm>
              <a:custGeom>
                <a:avLst/>
                <a:gdLst>
                  <a:gd name="T0" fmla="*/ 189 w 189"/>
                  <a:gd name="T1" fmla="*/ 0 h 621"/>
                  <a:gd name="T2" fmla="*/ 171 w 189"/>
                  <a:gd name="T3" fmla="*/ 55 h 621"/>
                  <a:gd name="T4" fmla="*/ 132 w 189"/>
                  <a:gd name="T5" fmla="*/ 268 h 621"/>
                  <a:gd name="T6" fmla="*/ 0 w 189"/>
                  <a:gd name="T7" fmla="*/ 620 h 621"/>
                  <a:gd name="T8" fmla="*/ 1 w 189"/>
                  <a:gd name="T9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621">
                    <a:moveTo>
                      <a:pt x="189" y="0"/>
                    </a:moveTo>
                    <a:lnTo>
                      <a:pt x="171" y="55"/>
                    </a:lnTo>
                    <a:lnTo>
                      <a:pt x="132" y="268"/>
                    </a:lnTo>
                    <a:lnTo>
                      <a:pt x="0" y="620"/>
                    </a:lnTo>
                    <a:lnTo>
                      <a:pt x="1" y="62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61" name="Freeform 291">
                <a:extLst>
                  <a:ext uri="{FF2B5EF4-FFF2-40B4-BE49-F238E27FC236}">
                    <a16:creationId xmlns:a16="http://schemas.microsoft.com/office/drawing/2014/main" id="{E76F4268-5814-4806-AC58-616B53D84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" y="1593"/>
                <a:ext cx="124" cy="57"/>
              </a:xfrm>
              <a:custGeom>
                <a:avLst/>
                <a:gdLst>
                  <a:gd name="T0" fmla="*/ 370 w 370"/>
                  <a:gd name="T1" fmla="*/ 0 h 171"/>
                  <a:gd name="T2" fmla="*/ 193 w 370"/>
                  <a:gd name="T3" fmla="*/ 102 h 171"/>
                  <a:gd name="T4" fmla="*/ 128 w 370"/>
                  <a:gd name="T5" fmla="*/ 95 h 171"/>
                  <a:gd name="T6" fmla="*/ 140 w 370"/>
                  <a:gd name="T7" fmla="*/ 171 h 171"/>
                  <a:gd name="T8" fmla="*/ 0 w 370"/>
                  <a:gd name="T9" fmla="*/ 112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" h="171">
                    <a:moveTo>
                      <a:pt x="370" y="0"/>
                    </a:moveTo>
                    <a:lnTo>
                      <a:pt x="193" y="102"/>
                    </a:lnTo>
                    <a:lnTo>
                      <a:pt x="128" y="95"/>
                    </a:lnTo>
                    <a:lnTo>
                      <a:pt x="140" y="171"/>
                    </a:lnTo>
                    <a:lnTo>
                      <a:pt x="0" y="11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62" name="Freeform 292">
                <a:extLst>
                  <a:ext uri="{FF2B5EF4-FFF2-40B4-BE49-F238E27FC236}">
                    <a16:creationId xmlns:a16="http://schemas.microsoft.com/office/drawing/2014/main" id="{241E4D44-1567-4244-926B-4AA379FC8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1836"/>
                <a:ext cx="157" cy="204"/>
              </a:xfrm>
              <a:custGeom>
                <a:avLst/>
                <a:gdLst>
                  <a:gd name="T0" fmla="*/ 447 w 470"/>
                  <a:gd name="T1" fmla="*/ 0 h 612"/>
                  <a:gd name="T2" fmla="*/ 470 w 470"/>
                  <a:gd name="T3" fmla="*/ 113 h 612"/>
                  <a:gd name="T4" fmla="*/ 413 w 470"/>
                  <a:gd name="T5" fmla="*/ 162 h 612"/>
                  <a:gd name="T6" fmla="*/ 353 w 470"/>
                  <a:gd name="T7" fmla="*/ 242 h 612"/>
                  <a:gd name="T8" fmla="*/ 299 w 470"/>
                  <a:gd name="T9" fmla="*/ 203 h 612"/>
                  <a:gd name="T10" fmla="*/ 182 w 470"/>
                  <a:gd name="T11" fmla="*/ 265 h 612"/>
                  <a:gd name="T12" fmla="*/ 107 w 470"/>
                  <a:gd name="T13" fmla="*/ 538 h 612"/>
                  <a:gd name="T14" fmla="*/ 129 w 470"/>
                  <a:gd name="T15" fmla="*/ 600 h 612"/>
                  <a:gd name="T16" fmla="*/ 0 w 470"/>
                  <a:gd name="T17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0" h="612">
                    <a:moveTo>
                      <a:pt x="447" y="0"/>
                    </a:moveTo>
                    <a:lnTo>
                      <a:pt x="470" y="113"/>
                    </a:lnTo>
                    <a:lnTo>
                      <a:pt x="413" y="162"/>
                    </a:lnTo>
                    <a:lnTo>
                      <a:pt x="353" y="242"/>
                    </a:lnTo>
                    <a:lnTo>
                      <a:pt x="299" y="203"/>
                    </a:lnTo>
                    <a:lnTo>
                      <a:pt x="182" y="265"/>
                    </a:lnTo>
                    <a:lnTo>
                      <a:pt x="107" y="538"/>
                    </a:lnTo>
                    <a:lnTo>
                      <a:pt x="129" y="600"/>
                    </a:lnTo>
                    <a:lnTo>
                      <a:pt x="0" y="61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63" name="Freeform 293">
                <a:extLst>
                  <a:ext uri="{FF2B5EF4-FFF2-40B4-BE49-F238E27FC236}">
                    <a16:creationId xmlns:a16="http://schemas.microsoft.com/office/drawing/2014/main" id="{B8902486-7D4B-4F4B-B6E3-0E08E496F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1838"/>
                <a:ext cx="260" cy="202"/>
              </a:xfrm>
              <a:custGeom>
                <a:avLst/>
                <a:gdLst>
                  <a:gd name="T0" fmla="*/ 782 w 782"/>
                  <a:gd name="T1" fmla="*/ 608 h 608"/>
                  <a:gd name="T2" fmla="*/ 619 w 782"/>
                  <a:gd name="T3" fmla="*/ 377 h 608"/>
                  <a:gd name="T4" fmla="*/ 613 w 782"/>
                  <a:gd name="T5" fmla="*/ 306 h 608"/>
                  <a:gd name="T6" fmla="*/ 490 w 782"/>
                  <a:gd name="T7" fmla="*/ 237 h 608"/>
                  <a:gd name="T8" fmla="*/ 523 w 782"/>
                  <a:gd name="T9" fmla="*/ 303 h 608"/>
                  <a:gd name="T10" fmla="*/ 293 w 782"/>
                  <a:gd name="T11" fmla="*/ 314 h 608"/>
                  <a:gd name="T12" fmla="*/ 229 w 782"/>
                  <a:gd name="T13" fmla="*/ 280 h 608"/>
                  <a:gd name="T14" fmla="*/ 199 w 782"/>
                  <a:gd name="T15" fmla="*/ 142 h 608"/>
                  <a:gd name="T16" fmla="*/ 131 w 782"/>
                  <a:gd name="T17" fmla="*/ 147 h 608"/>
                  <a:gd name="T18" fmla="*/ 124 w 782"/>
                  <a:gd name="T19" fmla="*/ 74 h 608"/>
                  <a:gd name="T20" fmla="*/ 0 w 782"/>
                  <a:gd name="T21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2" h="608">
                    <a:moveTo>
                      <a:pt x="782" y="608"/>
                    </a:moveTo>
                    <a:lnTo>
                      <a:pt x="619" y="377"/>
                    </a:lnTo>
                    <a:lnTo>
                      <a:pt x="613" y="306"/>
                    </a:lnTo>
                    <a:lnTo>
                      <a:pt x="490" y="237"/>
                    </a:lnTo>
                    <a:lnTo>
                      <a:pt x="523" y="303"/>
                    </a:lnTo>
                    <a:lnTo>
                      <a:pt x="293" y="314"/>
                    </a:lnTo>
                    <a:lnTo>
                      <a:pt x="229" y="280"/>
                    </a:lnTo>
                    <a:lnTo>
                      <a:pt x="199" y="142"/>
                    </a:lnTo>
                    <a:lnTo>
                      <a:pt x="131" y="147"/>
                    </a:lnTo>
                    <a:lnTo>
                      <a:pt x="124" y="7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64" name="Freeform 294">
                <a:extLst>
                  <a:ext uri="{FF2B5EF4-FFF2-40B4-BE49-F238E27FC236}">
                    <a16:creationId xmlns:a16="http://schemas.microsoft.com/office/drawing/2014/main" id="{102D554F-74E0-4D30-80AB-286E086D1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040"/>
                <a:ext cx="107" cy="174"/>
              </a:xfrm>
              <a:custGeom>
                <a:avLst/>
                <a:gdLst>
                  <a:gd name="T0" fmla="*/ 0 w 321"/>
                  <a:gd name="T1" fmla="*/ 0 h 520"/>
                  <a:gd name="T2" fmla="*/ 48 w 321"/>
                  <a:gd name="T3" fmla="*/ 69 h 520"/>
                  <a:gd name="T4" fmla="*/ 30 w 321"/>
                  <a:gd name="T5" fmla="*/ 202 h 520"/>
                  <a:gd name="T6" fmla="*/ 137 w 321"/>
                  <a:gd name="T7" fmla="*/ 302 h 520"/>
                  <a:gd name="T8" fmla="*/ 203 w 321"/>
                  <a:gd name="T9" fmla="*/ 302 h 520"/>
                  <a:gd name="T10" fmla="*/ 263 w 321"/>
                  <a:gd name="T11" fmla="*/ 427 h 520"/>
                  <a:gd name="T12" fmla="*/ 321 w 321"/>
                  <a:gd name="T13" fmla="*/ 455 h 520"/>
                  <a:gd name="T14" fmla="*/ 286 w 321"/>
                  <a:gd name="T15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520">
                    <a:moveTo>
                      <a:pt x="0" y="0"/>
                    </a:moveTo>
                    <a:lnTo>
                      <a:pt x="48" y="69"/>
                    </a:lnTo>
                    <a:lnTo>
                      <a:pt x="30" y="202"/>
                    </a:lnTo>
                    <a:lnTo>
                      <a:pt x="137" y="302"/>
                    </a:lnTo>
                    <a:lnTo>
                      <a:pt x="203" y="302"/>
                    </a:lnTo>
                    <a:lnTo>
                      <a:pt x="263" y="427"/>
                    </a:lnTo>
                    <a:lnTo>
                      <a:pt x="321" y="455"/>
                    </a:lnTo>
                    <a:lnTo>
                      <a:pt x="286" y="52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65" name="Freeform 295">
                <a:extLst>
                  <a:ext uri="{FF2B5EF4-FFF2-40B4-BE49-F238E27FC236}">
                    <a16:creationId xmlns:a16="http://schemas.microsoft.com/office/drawing/2014/main" id="{0E170E43-B5BF-4112-8ADD-BB173B3FD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211"/>
                <a:ext cx="118" cy="121"/>
              </a:xfrm>
              <a:custGeom>
                <a:avLst/>
                <a:gdLst>
                  <a:gd name="T0" fmla="*/ 353 w 353"/>
                  <a:gd name="T1" fmla="*/ 7 h 362"/>
                  <a:gd name="T2" fmla="*/ 334 w 353"/>
                  <a:gd name="T3" fmla="*/ 0 h 362"/>
                  <a:gd name="T4" fmla="*/ 305 w 353"/>
                  <a:gd name="T5" fmla="*/ 55 h 362"/>
                  <a:gd name="T6" fmla="*/ 228 w 353"/>
                  <a:gd name="T7" fmla="*/ 35 h 362"/>
                  <a:gd name="T8" fmla="*/ 199 w 353"/>
                  <a:gd name="T9" fmla="*/ 104 h 362"/>
                  <a:gd name="T10" fmla="*/ 69 w 353"/>
                  <a:gd name="T11" fmla="*/ 166 h 362"/>
                  <a:gd name="T12" fmla="*/ 0 w 353"/>
                  <a:gd name="T13" fmla="*/ 281 h 362"/>
                  <a:gd name="T14" fmla="*/ 0 w 353"/>
                  <a:gd name="T1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3" h="362">
                    <a:moveTo>
                      <a:pt x="353" y="7"/>
                    </a:moveTo>
                    <a:lnTo>
                      <a:pt x="334" y="0"/>
                    </a:lnTo>
                    <a:lnTo>
                      <a:pt x="305" y="55"/>
                    </a:lnTo>
                    <a:lnTo>
                      <a:pt x="228" y="35"/>
                    </a:lnTo>
                    <a:lnTo>
                      <a:pt x="199" y="104"/>
                    </a:lnTo>
                    <a:lnTo>
                      <a:pt x="69" y="166"/>
                    </a:lnTo>
                    <a:lnTo>
                      <a:pt x="0" y="281"/>
                    </a:lnTo>
                    <a:lnTo>
                      <a:pt x="0" y="36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66" name="Freeform 296">
                <a:extLst>
                  <a:ext uri="{FF2B5EF4-FFF2-40B4-BE49-F238E27FC236}">
                    <a16:creationId xmlns:a16="http://schemas.microsoft.com/office/drawing/2014/main" id="{30B105F5-7201-42A1-BADA-6FA5E02B5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553"/>
                <a:ext cx="193" cy="78"/>
              </a:xfrm>
              <a:custGeom>
                <a:avLst/>
                <a:gdLst>
                  <a:gd name="T0" fmla="*/ 580 w 580"/>
                  <a:gd name="T1" fmla="*/ 233 h 233"/>
                  <a:gd name="T2" fmla="*/ 409 w 580"/>
                  <a:gd name="T3" fmla="*/ 231 h 233"/>
                  <a:gd name="T4" fmla="*/ 290 w 580"/>
                  <a:gd name="T5" fmla="*/ 155 h 233"/>
                  <a:gd name="T6" fmla="*/ 220 w 580"/>
                  <a:gd name="T7" fmla="*/ 184 h 233"/>
                  <a:gd name="T8" fmla="*/ 171 w 580"/>
                  <a:gd name="T9" fmla="*/ 139 h 233"/>
                  <a:gd name="T10" fmla="*/ 168 w 580"/>
                  <a:gd name="T11" fmla="*/ 59 h 233"/>
                  <a:gd name="T12" fmla="*/ 14 w 580"/>
                  <a:gd name="T13" fmla="*/ 63 h 233"/>
                  <a:gd name="T14" fmla="*/ 0 w 580"/>
                  <a:gd name="T1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0" h="233">
                    <a:moveTo>
                      <a:pt x="580" y="233"/>
                    </a:moveTo>
                    <a:lnTo>
                      <a:pt x="409" y="231"/>
                    </a:lnTo>
                    <a:lnTo>
                      <a:pt x="290" y="155"/>
                    </a:lnTo>
                    <a:lnTo>
                      <a:pt x="220" y="184"/>
                    </a:lnTo>
                    <a:lnTo>
                      <a:pt x="171" y="139"/>
                    </a:lnTo>
                    <a:lnTo>
                      <a:pt x="168" y="59"/>
                    </a:lnTo>
                    <a:lnTo>
                      <a:pt x="14" y="6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67" name="Freeform 297">
                <a:extLst>
                  <a:ext uri="{FF2B5EF4-FFF2-40B4-BE49-F238E27FC236}">
                    <a16:creationId xmlns:a16="http://schemas.microsoft.com/office/drawing/2014/main" id="{9125FBED-A864-4B06-8701-4C3540211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535"/>
                <a:ext cx="131" cy="352"/>
              </a:xfrm>
              <a:custGeom>
                <a:avLst/>
                <a:gdLst>
                  <a:gd name="T0" fmla="*/ 179 w 395"/>
                  <a:gd name="T1" fmla="*/ 1056 h 1056"/>
                  <a:gd name="T2" fmla="*/ 170 w 395"/>
                  <a:gd name="T3" fmla="*/ 987 h 1056"/>
                  <a:gd name="T4" fmla="*/ 107 w 395"/>
                  <a:gd name="T5" fmla="*/ 955 h 1056"/>
                  <a:gd name="T6" fmla="*/ 170 w 395"/>
                  <a:gd name="T7" fmla="*/ 853 h 1056"/>
                  <a:gd name="T8" fmla="*/ 153 w 395"/>
                  <a:gd name="T9" fmla="*/ 789 h 1056"/>
                  <a:gd name="T10" fmla="*/ 70 w 395"/>
                  <a:gd name="T11" fmla="*/ 681 h 1056"/>
                  <a:gd name="T12" fmla="*/ 0 w 395"/>
                  <a:gd name="T13" fmla="*/ 662 h 1056"/>
                  <a:gd name="T14" fmla="*/ 66 w 395"/>
                  <a:gd name="T15" fmla="*/ 612 h 1056"/>
                  <a:gd name="T16" fmla="*/ 395 w 395"/>
                  <a:gd name="T17" fmla="*/ 563 h 1056"/>
                  <a:gd name="T18" fmla="*/ 390 w 395"/>
                  <a:gd name="T19" fmla="*/ 428 h 1056"/>
                  <a:gd name="T20" fmla="*/ 193 w 395"/>
                  <a:gd name="T21" fmla="*/ 351 h 1056"/>
                  <a:gd name="T22" fmla="*/ 237 w 395"/>
                  <a:gd name="T23" fmla="*/ 296 h 1056"/>
                  <a:gd name="T24" fmla="*/ 301 w 395"/>
                  <a:gd name="T25" fmla="*/ 305 h 1056"/>
                  <a:gd name="T26" fmla="*/ 133 w 395"/>
                  <a:gd name="T2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1056">
                    <a:moveTo>
                      <a:pt x="179" y="1056"/>
                    </a:moveTo>
                    <a:lnTo>
                      <a:pt x="170" y="987"/>
                    </a:lnTo>
                    <a:lnTo>
                      <a:pt x="107" y="955"/>
                    </a:lnTo>
                    <a:lnTo>
                      <a:pt x="170" y="853"/>
                    </a:lnTo>
                    <a:lnTo>
                      <a:pt x="153" y="789"/>
                    </a:lnTo>
                    <a:lnTo>
                      <a:pt x="70" y="681"/>
                    </a:lnTo>
                    <a:lnTo>
                      <a:pt x="0" y="662"/>
                    </a:lnTo>
                    <a:lnTo>
                      <a:pt x="66" y="612"/>
                    </a:lnTo>
                    <a:lnTo>
                      <a:pt x="395" y="563"/>
                    </a:lnTo>
                    <a:lnTo>
                      <a:pt x="390" y="428"/>
                    </a:lnTo>
                    <a:lnTo>
                      <a:pt x="193" y="351"/>
                    </a:lnTo>
                    <a:lnTo>
                      <a:pt x="237" y="296"/>
                    </a:lnTo>
                    <a:lnTo>
                      <a:pt x="301" y="305"/>
                    </a:lnTo>
                    <a:lnTo>
                      <a:pt x="133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68" name="Line 298">
                <a:extLst>
                  <a:ext uri="{FF2B5EF4-FFF2-40B4-BE49-F238E27FC236}">
                    <a16:creationId xmlns:a16="http://schemas.microsoft.com/office/drawing/2014/main" id="{972D0916-1793-4079-81FF-F15777C6D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43" y="1518"/>
                <a:ext cx="4" cy="17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69" name="Line 299">
                <a:extLst>
                  <a:ext uri="{FF2B5EF4-FFF2-40B4-BE49-F238E27FC236}">
                    <a16:creationId xmlns:a16="http://schemas.microsoft.com/office/drawing/2014/main" id="{FBA38883-F606-4220-85C8-AC8BF66A7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8" y="1887"/>
                <a:ext cx="82" cy="29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70" name="Freeform 300">
                <a:extLst>
                  <a:ext uri="{FF2B5EF4-FFF2-40B4-BE49-F238E27FC236}">
                    <a16:creationId xmlns:a16="http://schemas.microsoft.com/office/drawing/2014/main" id="{F3322C0B-CAA7-41B8-AB61-F5B12607D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1916"/>
                <a:ext cx="103" cy="318"/>
              </a:xfrm>
              <a:custGeom>
                <a:avLst/>
                <a:gdLst>
                  <a:gd name="T0" fmla="*/ 0 w 309"/>
                  <a:gd name="T1" fmla="*/ 0 h 956"/>
                  <a:gd name="T2" fmla="*/ 52 w 309"/>
                  <a:gd name="T3" fmla="*/ 131 h 956"/>
                  <a:gd name="T4" fmla="*/ 148 w 309"/>
                  <a:gd name="T5" fmla="*/ 226 h 956"/>
                  <a:gd name="T6" fmla="*/ 258 w 309"/>
                  <a:gd name="T7" fmla="*/ 638 h 956"/>
                  <a:gd name="T8" fmla="*/ 252 w 309"/>
                  <a:gd name="T9" fmla="*/ 808 h 956"/>
                  <a:gd name="T10" fmla="*/ 309 w 309"/>
                  <a:gd name="T11" fmla="*/ 852 h 956"/>
                  <a:gd name="T12" fmla="*/ 100 w 309"/>
                  <a:gd name="T13" fmla="*/ 956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956">
                    <a:moveTo>
                      <a:pt x="0" y="0"/>
                    </a:moveTo>
                    <a:lnTo>
                      <a:pt x="52" y="131"/>
                    </a:lnTo>
                    <a:lnTo>
                      <a:pt x="148" y="226"/>
                    </a:lnTo>
                    <a:lnTo>
                      <a:pt x="258" y="638"/>
                    </a:lnTo>
                    <a:lnTo>
                      <a:pt x="252" y="808"/>
                    </a:lnTo>
                    <a:lnTo>
                      <a:pt x="309" y="852"/>
                    </a:lnTo>
                    <a:lnTo>
                      <a:pt x="100" y="95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71" name="Freeform 301">
                <a:extLst>
                  <a:ext uri="{FF2B5EF4-FFF2-40B4-BE49-F238E27FC236}">
                    <a16:creationId xmlns:a16="http://schemas.microsoft.com/office/drawing/2014/main" id="{1308D87D-2824-4D99-A2D7-A859DFD82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1883"/>
                <a:ext cx="91" cy="460"/>
              </a:xfrm>
              <a:custGeom>
                <a:avLst/>
                <a:gdLst>
                  <a:gd name="T0" fmla="*/ 253 w 273"/>
                  <a:gd name="T1" fmla="*/ 1378 h 1378"/>
                  <a:gd name="T2" fmla="*/ 273 w 273"/>
                  <a:gd name="T3" fmla="*/ 1313 h 1378"/>
                  <a:gd name="T4" fmla="*/ 169 w 273"/>
                  <a:gd name="T5" fmla="*/ 1244 h 1378"/>
                  <a:gd name="T6" fmla="*/ 243 w 273"/>
                  <a:gd name="T7" fmla="*/ 1049 h 1378"/>
                  <a:gd name="T8" fmla="*/ 97 w 273"/>
                  <a:gd name="T9" fmla="*/ 1045 h 1378"/>
                  <a:gd name="T10" fmla="*/ 98 w 273"/>
                  <a:gd name="T11" fmla="*/ 980 h 1378"/>
                  <a:gd name="T12" fmla="*/ 51 w 273"/>
                  <a:gd name="T13" fmla="*/ 934 h 1378"/>
                  <a:gd name="T14" fmla="*/ 37 w 273"/>
                  <a:gd name="T15" fmla="*/ 801 h 1378"/>
                  <a:gd name="T16" fmla="*/ 115 w 273"/>
                  <a:gd name="T17" fmla="*/ 675 h 1378"/>
                  <a:gd name="T18" fmla="*/ 81 w 273"/>
                  <a:gd name="T19" fmla="*/ 605 h 1378"/>
                  <a:gd name="T20" fmla="*/ 20 w 273"/>
                  <a:gd name="T21" fmla="*/ 626 h 1378"/>
                  <a:gd name="T22" fmla="*/ 123 w 273"/>
                  <a:gd name="T23" fmla="*/ 302 h 1378"/>
                  <a:gd name="T24" fmla="*/ 60 w 273"/>
                  <a:gd name="T25" fmla="*/ 275 h 1378"/>
                  <a:gd name="T26" fmla="*/ 79 w 273"/>
                  <a:gd name="T27" fmla="*/ 205 h 1378"/>
                  <a:gd name="T28" fmla="*/ 0 w 273"/>
                  <a:gd name="T29" fmla="*/ 0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3" h="1378">
                    <a:moveTo>
                      <a:pt x="253" y="1378"/>
                    </a:moveTo>
                    <a:lnTo>
                      <a:pt x="273" y="1313"/>
                    </a:lnTo>
                    <a:lnTo>
                      <a:pt x="169" y="1244"/>
                    </a:lnTo>
                    <a:lnTo>
                      <a:pt x="243" y="1049"/>
                    </a:lnTo>
                    <a:lnTo>
                      <a:pt x="97" y="1045"/>
                    </a:lnTo>
                    <a:lnTo>
                      <a:pt x="98" y="980"/>
                    </a:lnTo>
                    <a:lnTo>
                      <a:pt x="51" y="934"/>
                    </a:lnTo>
                    <a:lnTo>
                      <a:pt x="37" y="801"/>
                    </a:lnTo>
                    <a:lnTo>
                      <a:pt x="115" y="675"/>
                    </a:lnTo>
                    <a:lnTo>
                      <a:pt x="81" y="605"/>
                    </a:lnTo>
                    <a:lnTo>
                      <a:pt x="20" y="626"/>
                    </a:lnTo>
                    <a:lnTo>
                      <a:pt x="123" y="302"/>
                    </a:lnTo>
                    <a:lnTo>
                      <a:pt x="60" y="275"/>
                    </a:lnTo>
                    <a:lnTo>
                      <a:pt x="79" y="20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72" name="Freeform 302">
                <a:extLst>
                  <a:ext uri="{FF2B5EF4-FFF2-40B4-BE49-F238E27FC236}">
                    <a16:creationId xmlns:a16="http://schemas.microsoft.com/office/drawing/2014/main" id="{F8285ABD-F32D-4C5D-9D73-F3736C5CC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1866"/>
                <a:ext cx="256" cy="50"/>
              </a:xfrm>
              <a:custGeom>
                <a:avLst/>
                <a:gdLst>
                  <a:gd name="T0" fmla="*/ 769 w 769"/>
                  <a:gd name="T1" fmla="*/ 53 h 150"/>
                  <a:gd name="T2" fmla="*/ 717 w 769"/>
                  <a:gd name="T3" fmla="*/ 0 h 150"/>
                  <a:gd name="T4" fmla="*/ 496 w 769"/>
                  <a:gd name="T5" fmla="*/ 5 h 150"/>
                  <a:gd name="T6" fmla="*/ 367 w 769"/>
                  <a:gd name="T7" fmla="*/ 23 h 150"/>
                  <a:gd name="T8" fmla="*/ 282 w 769"/>
                  <a:gd name="T9" fmla="*/ 132 h 150"/>
                  <a:gd name="T10" fmla="*/ 0 w 76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9" h="150">
                    <a:moveTo>
                      <a:pt x="769" y="53"/>
                    </a:moveTo>
                    <a:lnTo>
                      <a:pt x="717" y="0"/>
                    </a:lnTo>
                    <a:lnTo>
                      <a:pt x="496" y="5"/>
                    </a:lnTo>
                    <a:lnTo>
                      <a:pt x="367" y="23"/>
                    </a:lnTo>
                    <a:lnTo>
                      <a:pt x="282" y="132"/>
                    </a:lnTo>
                    <a:lnTo>
                      <a:pt x="0" y="15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73" name="Line 303">
                <a:extLst>
                  <a:ext uri="{FF2B5EF4-FFF2-40B4-BE49-F238E27FC236}">
                    <a16:creationId xmlns:a16="http://schemas.microsoft.com/office/drawing/2014/main" id="{7A3058FA-06DA-4C12-8E56-29C899F04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96" y="1838"/>
                <a:ext cx="52" cy="45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74" name="Freeform 304">
                <a:extLst>
                  <a:ext uri="{FF2B5EF4-FFF2-40B4-BE49-F238E27FC236}">
                    <a16:creationId xmlns:a16="http://schemas.microsoft.com/office/drawing/2014/main" id="{64C25F3E-D6B0-42DA-8ABB-03AF7E8F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234"/>
                <a:ext cx="207" cy="166"/>
              </a:xfrm>
              <a:custGeom>
                <a:avLst/>
                <a:gdLst>
                  <a:gd name="T0" fmla="*/ 0 w 619"/>
                  <a:gd name="T1" fmla="*/ 0 h 496"/>
                  <a:gd name="T2" fmla="*/ 0 w 619"/>
                  <a:gd name="T3" fmla="*/ 86 h 496"/>
                  <a:gd name="T4" fmla="*/ 136 w 619"/>
                  <a:gd name="T5" fmla="*/ 234 h 496"/>
                  <a:gd name="T6" fmla="*/ 537 w 619"/>
                  <a:gd name="T7" fmla="*/ 389 h 496"/>
                  <a:gd name="T8" fmla="*/ 619 w 619"/>
                  <a:gd name="T9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9" h="496">
                    <a:moveTo>
                      <a:pt x="0" y="0"/>
                    </a:moveTo>
                    <a:lnTo>
                      <a:pt x="0" y="86"/>
                    </a:lnTo>
                    <a:lnTo>
                      <a:pt x="136" y="234"/>
                    </a:lnTo>
                    <a:lnTo>
                      <a:pt x="537" y="389"/>
                    </a:lnTo>
                    <a:lnTo>
                      <a:pt x="619" y="49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75" name="Freeform 305">
                <a:extLst>
                  <a:ext uri="{FF2B5EF4-FFF2-40B4-BE49-F238E27FC236}">
                    <a16:creationId xmlns:a16="http://schemas.microsoft.com/office/drawing/2014/main" id="{5C048008-80CA-4AFD-A678-CF7481EE1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43"/>
                <a:ext cx="101" cy="57"/>
              </a:xfrm>
              <a:custGeom>
                <a:avLst/>
                <a:gdLst>
                  <a:gd name="T0" fmla="*/ 0 w 303"/>
                  <a:gd name="T1" fmla="*/ 171 h 171"/>
                  <a:gd name="T2" fmla="*/ 63 w 303"/>
                  <a:gd name="T3" fmla="*/ 134 h 171"/>
                  <a:gd name="T4" fmla="*/ 70 w 303"/>
                  <a:gd name="T5" fmla="*/ 66 h 171"/>
                  <a:gd name="T6" fmla="*/ 202 w 303"/>
                  <a:gd name="T7" fmla="*/ 8 h 171"/>
                  <a:gd name="T8" fmla="*/ 284 w 303"/>
                  <a:gd name="T9" fmla="*/ 17 h 171"/>
                  <a:gd name="T10" fmla="*/ 302 w 303"/>
                  <a:gd name="T11" fmla="*/ 0 h 171"/>
                  <a:gd name="T12" fmla="*/ 303 w 30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171">
                    <a:moveTo>
                      <a:pt x="0" y="171"/>
                    </a:moveTo>
                    <a:lnTo>
                      <a:pt x="63" y="134"/>
                    </a:lnTo>
                    <a:lnTo>
                      <a:pt x="70" y="66"/>
                    </a:lnTo>
                    <a:lnTo>
                      <a:pt x="202" y="8"/>
                    </a:lnTo>
                    <a:lnTo>
                      <a:pt x="284" y="17"/>
                    </a:lnTo>
                    <a:lnTo>
                      <a:pt x="302" y="0"/>
                    </a:lnTo>
                    <a:lnTo>
                      <a:pt x="303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76" name="Freeform 306">
                <a:extLst>
                  <a:ext uri="{FF2B5EF4-FFF2-40B4-BE49-F238E27FC236}">
                    <a16:creationId xmlns:a16="http://schemas.microsoft.com/office/drawing/2014/main" id="{5974BBC7-A229-4A57-AA29-7BA4496AA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2400"/>
                <a:ext cx="146" cy="367"/>
              </a:xfrm>
              <a:custGeom>
                <a:avLst/>
                <a:gdLst>
                  <a:gd name="T0" fmla="*/ 437 w 437"/>
                  <a:gd name="T1" fmla="*/ 1102 h 1102"/>
                  <a:gd name="T2" fmla="*/ 437 w 437"/>
                  <a:gd name="T3" fmla="*/ 1101 h 1102"/>
                  <a:gd name="T4" fmla="*/ 293 w 437"/>
                  <a:gd name="T5" fmla="*/ 955 h 1102"/>
                  <a:gd name="T6" fmla="*/ 155 w 437"/>
                  <a:gd name="T7" fmla="*/ 929 h 1102"/>
                  <a:gd name="T8" fmla="*/ 193 w 437"/>
                  <a:gd name="T9" fmla="*/ 860 h 1102"/>
                  <a:gd name="T10" fmla="*/ 142 w 437"/>
                  <a:gd name="T11" fmla="*/ 814 h 1102"/>
                  <a:gd name="T12" fmla="*/ 197 w 437"/>
                  <a:gd name="T13" fmla="*/ 774 h 1102"/>
                  <a:gd name="T14" fmla="*/ 161 w 437"/>
                  <a:gd name="T15" fmla="*/ 714 h 1102"/>
                  <a:gd name="T16" fmla="*/ 201 w 437"/>
                  <a:gd name="T17" fmla="*/ 654 h 1102"/>
                  <a:gd name="T18" fmla="*/ 145 w 437"/>
                  <a:gd name="T19" fmla="*/ 616 h 1102"/>
                  <a:gd name="T20" fmla="*/ 139 w 437"/>
                  <a:gd name="T21" fmla="*/ 547 h 1102"/>
                  <a:gd name="T22" fmla="*/ 23 w 437"/>
                  <a:gd name="T23" fmla="*/ 476 h 1102"/>
                  <a:gd name="T24" fmla="*/ 75 w 437"/>
                  <a:gd name="T25" fmla="*/ 428 h 1102"/>
                  <a:gd name="T26" fmla="*/ 0 w 437"/>
                  <a:gd name="T27" fmla="*/ 298 h 1102"/>
                  <a:gd name="T28" fmla="*/ 188 w 437"/>
                  <a:gd name="T29" fmla="*/ 224 h 1102"/>
                  <a:gd name="T30" fmla="*/ 239 w 437"/>
                  <a:gd name="T31" fmla="*/ 270 h 1102"/>
                  <a:gd name="T32" fmla="*/ 303 w 437"/>
                  <a:gd name="T33" fmla="*/ 266 h 1102"/>
                  <a:gd name="T34" fmla="*/ 364 w 437"/>
                  <a:gd name="T35" fmla="*/ 0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7" h="1102">
                    <a:moveTo>
                      <a:pt x="437" y="1102"/>
                    </a:moveTo>
                    <a:lnTo>
                      <a:pt x="437" y="1101"/>
                    </a:lnTo>
                    <a:lnTo>
                      <a:pt x="293" y="955"/>
                    </a:lnTo>
                    <a:lnTo>
                      <a:pt x="155" y="929"/>
                    </a:lnTo>
                    <a:lnTo>
                      <a:pt x="193" y="860"/>
                    </a:lnTo>
                    <a:lnTo>
                      <a:pt x="142" y="814"/>
                    </a:lnTo>
                    <a:lnTo>
                      <a:pt x="197" y="774"/>
                    </a:lnTo>
                    <a:lnTo>
                      <a:pt x="161" y="714"/>
                    </a:lnTo>
                    <a:lnTo>
                      <a:pt x="201" y="654"/>
                    </a:lnTo>
                    <a:lnTo>
                      <a:pt x="145" y="616"/>
                    </a:lnTo>
                    <a:lnTo>
                      <a:pt x="139" y="547"/>
                    </a:lnTo>
                    <a:lnTo>
                      <a:pt x="23" y="476"/>
                    </a:lnTo>
                    <a:lnTo>
                      <a:pt x="75" y="428"/>
                    </a:lnTo>
                    <a:lnTo>
                      <a:pt x="0" y="298"/>
                    </a:lnTo>
                    <a:lnTo>
                      <a:pt x="188" y="224"/>
                    </a:lnTo>
                    <a:lnTo>
                      <a:pt x="239" y="270"/>
                    </a:lnTo>
                    <a:lnTo>
                      <a:pt x="303" y="266"/>
                    </a:lnTo>
                    <a:lnTo>
                      <a:pt x="364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77" name="Freeform 307">
                <a:extLst>
                  <a:ext uri="{FF2B5EF4-FFF2-40B4-BE49-F238E27FC236}">
                    <a16:creationId xmlns:a16="http://schemas.microsoft.com/office/drawing/2014/main" id="{65D8C79A-D5F1-46C9-9501-80FD20B9E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201"/>
                <a:ext cx="124" cy="33"/>
              </a:xfrm>
              <a:custGeom>
                <a:avLst/>
                <a:gdLst>
                  <a:gd name="T0" fmla="*/ 374 w 374"/>
                  <a:gd name="T1" fmla="*/ 101 h 101"/>
                  <a:gd name="T2" fmla="*/ 320 w 374"/>
                  <a:gd name="T3" fmla="*/ 61 h 101"/>
                  <a:gd name="T4" fmla="*/ 171 w 374"/>
                  <a:gd name="T5" fmla="*/ 66 h 101"/>
                  <a:gd name="T6" fmla="*/ 203 w 374"/>
                  <a:gd name="T7" fmla="*/ 0 h 101"/>
                  <a:gd name="T8" fmla="*/ 0 w 374"/>
                  <a:gd name="T9" fmla="*/ 7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101">
                    <a:moveTo>
                      <a:pt x="374" y="101"/>
                    </a:moveTo>
                    <a:lnTo>
                      <a:pt x="320" y="61"/>
                    </a:lnTo>
                    <a:lnTo>
                      <a:pt x="171" y="66"/>
                    </a:lnTo>
                    <a:lnTo>
                      <a:pt x="203" y="0"/>
                    </a:lnTo>
                    <a:lnTo>
                      <a:pt x="0" y="7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78" name="Line 308">
                <a:extLst>
                  <a:ext uri="{FF2B5EF4-FFF2-40B4-BE49-F238E27FC236}">
                    <a16:creationId xmlns:a16="http://schemas.microsoft.com/office/drawing/2014/main" id="{E56B7363-B7DD-4ECC-97A1-A16E1A264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66" y="3173"/>
                <a:ext cx="0" cy="28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79" name="Freeform 309">
                <a:extLst>
                  <a:ext uri="{FF2B5EF4-FFF2-40B4-BE49-F238E27FC236}">
                    <a16:creationId xmlns:a16="http://schemas.microsoft.com/office/drawing/2014/main" id="{BC0CF2DD-DC8E-46B8-8BEB-EC31EEFBE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199"/>
                <a:ext cx="92" cy="131"/>
              </a:xfrm>
              <a:custGeom>
                <a:avLst/>
                <a:gdLst>
                  <a:gd name="T0" fmla="*/ 0 w 278"/>
                  <a:gd name="T1" fmla="*/ 0 h 393"/>
                  <a:gd name="T2" fmla="*/ 26 w 278"/>
                  <a:gd name="T3" fmla="*/ 90 h 393"/>
                  <a:gd name="T4" fmla="*/ 109 w 278"/>
                  <a:gd name="T5" fmla="*/ 145 h 393"/>
                  <a:gd name="T6" fmla="*/ 195 w 278"/>
                  <a:gd name="T7" fmla="*/ 201 h 393"/>
                  <a:gd name="T8" fmla="*/ 278 w 278"/>
                  <a:gd name="T9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393">
                    <a:moveTo>
                      <a:pt x="0" y="0"/>
                    </a:moveTo>
                    <a:lnTo>
                      <a:pt x="26" y="90"/>
                    </a:lnTo>
                    <a:lnTo>
                      <a:pt x="109" y="145"/>
                    </a:lnTo>
                    <a:lnTo>
                      <a:pt x="195" y="201"/>
                    </a:lnTo>
                    <a:lnTo>
                      <a:pt x="278" y="39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80" name="Freeform 310">
                <a:extLst>
                  <a:ext uri="{FF2B5EF4-FFF2-40B4-BE49-F238E27FC236}">
                    <a16:creationId xmlns:a16="http://schemas.microsoft.com/office/drawing/2014/main" id="{5FF3AE6C-EFF2-4DCB-A9F9-9B9DA4FA0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3201"/>
                <a:ext cx="70" cy="163"/>
              </a:xfrm>
              <a:custGeom>
                <a:avLst/>
                <a:gdLst>
                  <a:gd name="T0" fmla="*/ 106 w 210"/>
                  <a:gd name="T1" fmla="*/ 489 h 489"/>
                  <a:gd name="T2" fmla="*/ 210 w 210"/>
                  <a:gd name="T3" fmla="*/ 375 h 489"/>
                  <a:gd name="T4" fmla="*/ 64 w 210"/>
                  <a:gd name="T5" fmla="*/ 228 h 489"/>
                  <a:gd name="T6" fmla="*/ 60 w 210"/>
                  <a:gd name="T7" fmla="*/ 102 h 489"/>
                  <a:gd name="T8" fmla="*/ 0 w 210"/>
                  <a:gd name="T9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489">
                    <a:moveTo>
                      <a:pt x="106" y="489"/>
                    </a:moveTo>
                    <a:lnTo>
                      <a:pt x="210" y="375"/>
                    </a:lnTo>
                    <a:lnTo>
                      <a:pt x="64" y="228"/>
                    </a:lnTo>
                    <a:lnTo>
                      <a:pt x="60" y="10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81" name="Freeform 311">
                <a:extLst>
                  <a:ext uri="{FF2B5EF4-FFF2-40B4-BE49-F238E27FC236}">
                    <a16:creationId xmlns:a16="http://schemas.microsoft.com/office/drawing/2014/main" id="{45BDEDA9-17E4-4605-A4A9-044E482F8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3118"/>
                <a:ext cx="210" cy="165"/>
              </a:xfrm>
              <a:custGeom>
                <a:avLst/>
                <a:gdLst>
                  <a:gd name="T0" fmla="*/ 630 w 630"/>
                  <a:gd name="T1" fmla="*/ 0 h 497"/>
                  <a:gd name="T2" fmla="*/ 604 w 630"/>
                  <a:gd name="T3" fmla="*/ 47 h 497"/>
                  <a:gd name="T4" fmla="*/ 521 w 630"/>
                  <a:gd name="T5" fmla="*/ 106 h 497"/>
                  <a:gd name="T6" fmla="*/ 612 w 630"/>
                  <a:gd name="T7" fmla="*/ 282 h 497"/>
                  <a:gd name="T8" fmla="*/ 585 w 630"/>
                  <a:gd name="T9" fmla="*/ 350 h 497"/>
                  <a:gd name="T10" fmla="*/ 616 w 630"/>
                  <a:gd name="T11" fmla="*/ 419 h 497"/>
                  <a:gd name="T12" fmla="*/ 472 w 630"/>
                  <a:gd name="T13" fmla="*/ 459 h 497"/>
                  <a:gd name="T14" fmla="*/ 272 w 630"/>
                  <a:gd name="T15" fmla="*/ 408 h 497"/>
                  <a:gd name="T16" fmla="*/ 268 w 630"/>
                  <a:gd name="T17" fmla="*/ 485 h 497"/>
                  <a:gd name="T18" fmla="*/ 180 w 630"/>
                  <a:gd name="T19" fmla="*/ 497 h 497"/>
                  <a:gd name="T20" fmla="*/ 0 w 630"/>
                  <a:gd name="T21" fmla="*/ 41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0" h="497">
                    <a:moveTo>
                      <a:pt x="630" y="0"/>
                    </a:moveTo>
                    <a:lnTo>
                      <a:pt x="604" y="47"/>
                    </a:lnTo>
                    <a:lnTo>
                      <a:pt x="521" y="106"/>
                    </a:lnTo>
                    <a:lnTo>
                      <a:pt x="612" y="282"/>
                    </a:lnTo>
                    <a:lnTo>
                      <a:pt x="585" y="350"/>
                    </a:lnTo>
                    <a:lnTo>
                      <a:pt x="616" y="419"/>
                    </a:lnTo>
                    <a:lnTo>
                      <a:pt x="472" y="459"/>
                    </a:lnTo>
                    <a:lnTo>
                      <a:pt x="272" y="408"/>
                    </a:lnTo>
                    <a:lnTo>
                      <a:pt x="268" y="485"/>
                    </a:lnTo>
                    <a:lnTo>
                      <a:pt x="180" y="497"/>
                    </a:lnTo>
                    <a:lnTo>
                      <a:pt x="0" y="41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82" name="Freeform 312">
                <a:extLst>
                  <a:ext uri="{FF2B5EF4-FFF2-40B4-BE49-F238E27FC236}">
                    <a16:creationId xmlns:a16="http://schemas.microsoft.com/office/drawing/2014/main" id="{48FDA5EC-DBCB-494A-9740-AE41AA8A4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67"/>
                <a:ext cx="16" cy="41"/>
              </a:xfrm>
              <a:custGeom>
                <a:avLst/>
                <a:gdLst>
                  <a:gd name="T0" fmla="*/ 48 w 48"/>
                  <a:gd name="T1" fmla="*/ 0 h 124"/>
                  <a:gd name="T2" fmla="*/ 46 w 48"/>
                  <a:gd name="T3" fmla="*/ 10 h 124"/>
                  <a:gd name="T4" fmla="*/ 0 w 48"/>
                  <a:gd name="T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24">
                    <a:moveTo>
                      <a:pt x="48" y="0"/>
                    </a:moveTo>
                    <a:lnTo>
                      <a:pt x="46" y="10"/>
                    </a:lnTo>
                    <a:lnTo>
                      <a:pt x="0" y="12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83" name="Freeform 313">
                <a:extLst>
                  <a:ext uri="{FF2B5EF4-FFF2-40B4-BE49-F238E27FC236}">
                    <a16:creationId xmlns:a16="http://schemas.microsoft.com/office/drawing/2014/main" id="{42BA76B8-0A97-4B4A-815C-9B0DBF696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4" y="2526"/>
                <a:ext cx="215" cy="241"/>
              </a:xfrm>
              <a:custGeom>
                <a:avLst/>
                <a:gdLst>
                  <a:gd name="T0" fmla="*/ 644 w 644"/>
                  <a:gd name="T1" fmla="*/ 0 h 723"/>
                  <a:gd name="T2" fmla="*/ 514 w 644"/>
                  <a:gd name="T3" fmla="*/ 141 h 723"/>
                  <a:gd name="T4" fmla="*/ 466 w 644"/>
                  <a:gd name="T5" fmla="*/ 263 h 723"/>
                  <a:gd name="T6" fmla="*/ 284 w 644"/>
                  <a:gd name="T7" fmla="*/ 397 h 723"/>
                  <a:gd name="T8" fmla="*/ 267 w 644"/>
                  <a:gd name="T9" fmla="*/ 529 h 723"/>
                  <a:gd name="T10" fmla="*/ 173 w 644"/>
                  <a:gd name="T11" fmla="*/ 661 h 723"/>
                  <a:gd name="T12" fmla="*/ 47 w 644"/>
                  <a:gd name="T13" fmla="*/ 677 h 723"/>
                  <a:gd name="T14" fmla="*/ 0 w 644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4" h="723">
                    <a:moveTo>
                      <a:pt x="644" y="0"/>
                    </a:moveTo>
                    <a:lnTo>
                      <a:pt x="514" y="141"/>
                    </a:lnTo>
                    <a:lnTo>
                      <a:pt x="466" y="263"/>
                    </a:lnTo>
                    <a:lnTo>
                      <a:pt x="284" y="397"/>
                    </a:lnTo>
                    <a:lnTo>
                      <a:pt x="267" y="529"/>
                    </a:lnTo>
                    <a:lnTo>
                      <a:pt x="173" y="661"/>
                    </a:lnTo>
                    <a:lnTo>
                      <a:pt x="47" y="677"/>
                    </a:lnTo>
                    <a:lnTo>
                      <a:pt x="0" y="72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84" name="Freeform 314">
                <a:extLst>
                  <a:ext uri="{FF2B5EF4-FFF2-40B4-BE49-F238E27FC236}">
                    <a16:creationId xmlns:a16="http://schemas.microsoft.com/office/drawing/2014/main" id="{FAA31B3D-F29A-470E-BFD1-87E230489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2689"/>
                <a:ext cx="222" cy="119"/>
              </a:xfrm>
              <a:custGeom>
                <a:avLst/>
                <a:gdLst>
                  <a:gd name="T0" fmla="*/ 667 w 667"/>
                  <a:gd name="T1" fmla="*/ 358 h 358"/>
                  <a:gd name="T2" fmla="*/ 451 w 667"/>
                  <a:gd name="T3" fmla="*/ 335 h 358"/>
                  <a:gd name="T4" fmla="*/ 310 w 667"/>
                  <a:gd name="T5" fmla="*/ 236 h 358"/>
                  <a:gd name="T6" fmla="*/ 298 w 667"/>
                  <a:gd name="T7" fmla="*/ 104 h 358"/>
                  <a:gd name="T8" fmla="*/ 150 w 667"/>
                  <a:gd name="T9" fmla="*/ 64 h 358"/>
                  <a:gd name="T10" fmla="*/ 135 w 667"/>
                  <a:gd name="T11" fmla="*/ 0 h 358"/>
                  <a:gd name="T12" fmla="*/ 0 w 667"/>
                  <a:gd name="T13" fmla="*/ 1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7" h="358">
                    <a:moveTo>
                      <a:pt x="667" y="358"/>
                    </a:moveTo>
                    <a:lnTo>
                      <a:pt x="451" y="335"/>
                    </a:lnTo>
                    <a:lnTo>
                      <a:pt x="310" y="236"/>
                    </a:lnTo>
                    <a:lnTo>
                      <a:pt x="298" y="104"/>
                    </a:lnTo>
                    <a:lnTo>
                      <a:pt x="150" y="64"/>
                    </a:lnTo>
                    <a:lnTo>
                      <a:pt x="135" y="0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85" name="Freeform 315">
                <a:extLst>
                  <a:ext uri="{FF2B5EF4-FFF2-40B4-BE49-F238E27FC236}">
                    <a16:creationId xmlns:a16="http://schemas.microsoft.com/office/drawing/2014/main" id="{ABD19AB9-62AF-43A5-B6DD-EBDD80587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2804"/>
                <a:ext cx="110" cy="168"/>
              </a:xfrm>
              <a:custGeom>
                <a:avLst/>
                <a:gdLst>
                  <a:gd name="T0" fmla="*/ 328 w 328"/>
                  <a:gd name="T1" fmla="*/ 503 h 503"/>
                  <a:gd name="T2" fmla="*/ 305 w 328"/>
                  <a:gd name="T3" fmla="*/ 473 h 503"/>
                  <a:gd name="T4" fmla="*/ 327 w 328"/>
                  <a:gd name="T5" fmla="*/ 406 h 503"/>
                  <a:gd name="T6" fmla="*/ 273 w 328"/>
                  <a:gd name="T7" fmla="*/ 346 h 503"/>
                  <a:gd name="T8" fmla="*/ 225 w 328"/>
                  <a:gd name="T9" fmla="*/ 419 h 503"/>
                  <a:gd name="T10" fmla="*/ 0 w 328"/>
                  <a:gd name="T11" fmla="*/ 368 h 503"/>
                  <a:gd name="T12" fmla="*/ 47 w 328"/>
                  <a:gd name="T13" fmla="*/ 322 h 503"/>
                  <a:gd name="T14" fmla="*/ 51 w 328"/>
                  <a:gd name="T15" fmla="*/ 190 h 503"/>
                  <a:gd name="T16" fmla="*/ 116 w 328"/>
                  <a:gd name="T17" fmla="*/ 63 h 503"/>
                  <a:gd name="T18" fmla="*/ 89 w 328"/>
                  <a:gd name="T19" fmla="*/ 0 h 503"/>
                  <a:gd name="T20" fmla="*/ 2 w 328"/>
                  <a:gd name="T21" fmla="*/ 1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8" h="503">
                    <a:moveTo>
                      <a:pt x="328" y="503"/>
                    </a:moveTo>
                    <a:lnTo>
                      <a:pt x="305" y="473"/>
                    </a:lnTo>
                    <a:lnTo>
                      <a:pt x="327" y="406"/>
                    </a:lnTo>
                    <a:lnTo>
                      <a:pt x="273" y="346"/>
                    </a:lnTo>
                    <a:lnTo>
                      <a:pt x="225" y="419"/>
                    </a:lnTo>
                    <a:lnTo>
                      <a:pt x="0" y="368"/>
                    </a:lnTo>
                    <a:lnTo>
                      <a:pt x="47" y="322"/>
                    </a:lnTo>
                    <a:lnTo>
                      <a:pt x="51" y="190"/>
                    </a:lnTo>
                    <a:lnTo>
                      <a:pt x="116" y="63"/>
                    </a:lnTo>
                    <a:lnTo>
                      <a:pt x="89" y="0"/>
                    </a:lnTo>
                    <a:lnTo>
                      <a:pt x="2" y="1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86" name="Freeform 316">
                <a:extLst>
                  <a:ext uri="{FF2B5EF4-FFF2-40B4-BE49-F238E27FC236}">
                    <a16:creationId xmlns:a16="http://schemas.microsoft.com/office/drawing/2014/main" id="{39E15762-7900-416C-8469-34A9DE45E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2233"/>
                <a:ext cx="171" cy="306"/>
              </a:xfrm>
              <a:custGeom>
                <a:avLst/>
                <a:gdLst>
                  <a:gd name="T0" fmla="*/ 512 w 512"/>
                  <a:gd name="T1" fmla="*/ 920 h 920"/>
                  <a:gd name="T2" fmla="*/ 498 w 512"/>
                  <a:gd name="T3" fmla="*/ 783 h 920"/>
                  <a:gd name="T4" fmla="*/ 389 w 512"/>
                  <a:gd name="T5" fmla="*/ 715 h 920"/>
                  <a:gd name="T6" fmla="*/ 241 w 512"/>
                  <a:gd name="T7" fmla="*/ 704 h 920"/>
                  <a:gd name="T8" fmla="*/ 239 w 512"/>
                  <a:gd name="T9" fmla="*/ 638 h 920"/>
                  <a:gd name="T10" fmla="*/ 174 w 512"/>
                  <a:gd name="T11" fmla="*/ 604 h 920"/>
                  <a:gd name="T12" fmla="*/ 193 w 512"/>
                  <a:gd name="T13" fmla="*/ 526 h 920"/>
                  <a:gd name="T14" fmla="*/ 153 w 512"/>
                  <a:gd name="T15" fmla="*/ 407 h 920"/>
                  <a:gd name="T16" fmla="*/ 0 w 512"/>
                  <a:gd name="T17" fmla="*/ 182 h 920"/>
                  <a:gd name="T18" fmla="*/ 69 w 512"/>
                  <a:gd name="T19" fmla="*/ 60 h 920"/>
                  <a:gd name="T20" fmla="*/ 41 w 512"/>
                  <a:gd name="T21" fmla="*/ 0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2" h="920">
                    <a:moveTo>
                      <a:pt x="512" y="920"/>
                    </a:moveTo>
                    <a:lnTo>
                      <a:pt x="498" y="783"/>
                    </a:lnTo>
                    <a:lnTo>
                      <a:pt x="389" y="715"/>
                    </a:lnTo>
                    <a:lnTo>
                      <a:pt x="241" y="704"/>
                    </a:lnTo>
                    <a:lnTo>
                      <a:pt x="239" y="638"/>
                    </a:lnTo>
                    <a:lnTo>
                      <a:pt x="174" y="604"/>
                    </a:lnTo>
                    <a:lnTo>
                      <a:pt x="193" y="526"/>
                    </a:lnTo>
                    <a:lnTo>
                      <a:pt x="153" y="407"/>
                    </a:lnTo>
                    <a:lnTo>
                      <a:pt x="0" y="182"/>
                    </a:lnTo>
                    <a:lnTo>
                      <a:pt x="69" y="60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87" name="Freeform 317">
                <a:extLst>
                  <a:ext uri="{FF2B5EF4-FFF2-40B4-BE49-F238E27FC236}">
                    <a16:creationId xmlns:a16="http://schemas.microsoft.com/office/drawing/2014/main" id="{65EDFC09-8BAD-41EA-BBC4-183DB07FB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2539"/>
                <a:ext cx="216" cy="118"/>
              </a:xfrm>
              <a:custGeom>
                <a:avLst/>
                <a:gdLst>
                  <a:gd name="T0" fmla="*/ 0 w 647"/>
                  <a:gd name="T1" fmla="*/ 352 h 352"/>
                  <a:gd name="T2" fmla="*/ 37 w 647"/>
                  <a:gd name="T3" fmla="*/ 291 h 352"/>
                  <a:gd name="T4" fmla="*/ 95 w 647"/>
                  <a:gd name="T5" fmla="*/ 318 h 352"/>
                  <a:gd name="T6" fmla="*/ 202 w 647"/>
                  <a:gd name="T7" fmla="*/ 226 h 352"/>
                  <a:gd name="T8" fmla="*/ 334 w 647"/>
                  <a:gd name="T9" fmla="*/ 197 h 352"/>
                  <a:gd name="T10" fmla="*/ 445 w 647"/>
                  <a:gd name="T11" fmla="*/ 90 h 352"/>
                  <a:gd name="T12" fmla="*/ 647 w 647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7" h="352">
                    <a:moveTo>
                      <a:pt x="0" y="352"/>
                    </a:moveTo>
                    <a:lnTo>
                      <a:pt x="37" y="291"/>
                    </a:lnTo>
                    <a:lnTo>
                      <a:pt x="95" y="318"/>
                    </a:lnTo>
                    <a:lnTo>
                      <a:pt x="202" y="226"/>
                    </a:lnTo>
                    <a:lnTo>
                      <a:pt x="334" y="197"/>
                    </a:lnTo>
                    <a:lnTo>
                      <a:pt x="445" y="90"/>
                    </a:lnTo>
                    <a:lnTo>
                      <a:pt x="647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88" name="Freeform 318">
                <a:extLst>
                  <a:ext uri="{FF2B5EF4-FFF2-40B4-BE49-F238E27FC236}">
                    <a16:creationId xmlns:a16="http://schemas.microsoft.com/office/drawing/2014/main" id="{16CD3A35-7767-44D7-8E40-06CBFBD0E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" y="2332"/>
                <a:ext cx="103" cy="194"/>
              </a:xfrm>
              <a:custGeom>
                <a:avLst/>
                <a:gdLst>
                  <a:gd name="T0" fmla="*/ 203 w 308"/>
                  <a:gd name="T1" fmla="*/ 0 h 582"/>
                  <a:gd name="T2" fmla="*/ 199 w 308"/>
                  <a:gd name="T3" fmla="*/ 117 h 582"/>
                  <a:gd name="T4" fmla="*/ 308 w 308"/>
                  <a:gd name="T5" fmla="*/ 199 h 582"/>
                  <a:gd name="T6" fmla="*/ 293 w 308"/>
                  <a:gd name="T7" fmla="*/ 272 h 582"/>
                  <a:gd name="T8" fmla="*/ 233 w 308"/>
                  <a:gd name="T9" fmla="*/ 297 h 582"/>
                  <a:gd name="T10" fmla="*/ 141 w 308"/>
                  <a:gd name="T11" fmla="*/ 481 h 582"/>
                  <a:gd name="T12" fmla="*/ 78 w 308"/>
                  <a:gd name="T13" fmla="*/ 494 h 582"/>
                  <a:gd name="T14" fmla="*/ 0 w 308"/>
                  <a:gd name="T15" fmla="*/ 582 h 582"/>
                  <a:gd name="T16" fmla="*/ 1 w 308"/>
                  <a:gd name="T1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8" h="582">
                    <a:moveTo>
                      <a:pt x="203" y="0"/>
                    </a:moveTo>
                    <a:lnTo>
                      <a:pt x="199" y="117"/>
                    </a:lnTo>
                    <a:lnTo>
                      <a:pt x="308" y="199"/>
                    </a:lnTo>
                    <a:lnTo>
                      <a:pt x="293" y="272"/>
                    </a:lnTo>
                    <a:lnTo>
                      <a:pt x="233" y="297"/>
                    </a:lnTo>
                    <a:lnTo>
                      <a:pt x="141" y="481"/>
                    </a:lnTo>
                    <a:lnTo>
                      <a:pt x="78" y="494"/>
                    </a:lnTo>
                    <a:lnTo>
                      <a:pt x="0" y="582"/>
                    </a:lnTo>
                    <a:lnTo>
                      <a:pt x="1" y="58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89" name="Freeform 319">
                <a:extLst>
                  <a:ext uri="{FF2B5EF4-FFF2-40B4-BE49-F238E27FC236}">
                    <a16:creationId xmlns:a16="http://schemas.microsoft.com/office/drawing/2014/main" id="{DC84A168-4A6B-48E5-AD20-E857CC856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2327"/>
                <a:ext cx="205" cy="38"/>
              </a:xfrm>
              <a:custGeom>
                <a:avLst/>
                <a:gdLst>
                  <a:gd name="T0" fmla="*/ 616 w 616"/>
                  <a:gd name="T1" fmla="*/ 15 h 114"/>
                  <a:gd name="T2" fmla="*/ 507 w 616"/>
                  <a:gd name="T3" fmla="*/ 0 h 114"/>
                  <a:gd name="T4" fmla="*/ 476 w 616"/>
                  <a:gd name="T5" fmla="*/ 57 h 114"/>
                  <a:gd name="T6" fmla="*/ 390 w 616"/>
                  <a:gd name="T7" fmla="*/ 89 h 114"/>
                  <a:gd name="T8" fmla="*/ 294 w 616"/>
                  <a:gd name="T9" fmla="*/ 0 h 114"/>
                  <a:gd name="T10" fmla="*/ 244 w 616"/>
                  <a:gd name="T11" fmla="*/ 41 h 114"/>
                  <a:gd name="T12" fmla="*/ 277 w 616"/>
                  <a:gd name="T13" fmla="*/ 97 h 114"/>
                  <a:gd name="T14" fmla="*/ 209 w 616"/>
                  <a:gd name="T15" fmla="*/ 114 h 114"/>
                  <a:gd name="T16" fmla="*/ 0 w 616"/>
                  <a:gd name="T17" fmla="*/ 4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6" h="114">
                    <a:moveTo>
                      <a:pt x="616" y="15"/>
                    </a:moveTo>
                    <a:lnTo>
                      <a:pt x="507" y="0"/>
                    </a:lnTo>
                    <a:lnTo>
                      <a:pt x="476" y="57"/>
                    </a:lnTo>
                    <a:lnTo>
                      <a:pt x="390" y="89"/>
                    </a:lnTo>
                    <a:lnTo>
                      <a:pt x="294" y="0"/>
                    </a:lnTo>
                    <a:lnTo>
                      <a:pt x="244" y="41"/>
                    </a:lnTo>
                    <a:lnTo>
                      <a:pt x="277" y="97"/>
                    </a:lnTo>
                    <a:lnTo>
                      <a:pt x="209" y="114"/>
                    </a:lnTo>
                    <a:lnTo>
                      <a:pt x="0" y="4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90" name="Freeform 320">
                <a:extLst>
                  <a:ext uri="{FF2B5EF4-FFF2-40B4-BE49-F238E27FC236}">
                    <a16:creationId xmlns:a16="http://schemas.microsoft.com/office/drawing/2014/main" id="{7200BDDC-5D63-4117-8DC2-A24E9B7A6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" y="2526"/>
                <a:ext cx="203" cy="131"/>
              </a:xfrm>
              <a:custGeom>
                <a:avLst/>
                <a:gdLst>
                  <a:gd name="T0" fmla="*/ 610 w 610"/>
                  <a:gd name="T1" fmla="*/ 392 h 392"/>
                  <a:gd name="T2" fmla="*/ 478 w 610"/>
                  <a:gd name="T3" fmla="*/ 343 h 392"/>
                  <a:gd name="T4" fmla="*/ 524 w 610"/>
                  <a:gd name="T5" fmla="*/ 280 h 392"/>
                  <a:gd name="T6" fmla="*/ 360 w 610"/>
                  <a:gd name="T7" fmla="*/ 151 h 392"/>
                  <a:gd name="T8" fmla="*/ 141 w 610"/>
                  <a:gd name="T9" fmla="*/ 176 h 392"/>
                  <a:gd name="T10" fmla="*/ 143 w 610"/>
                  <a:gd name="T11" fmla="*/ 68 h 392"/>
                  <a:gd name="T12" fmla="*/ 0 w 610"/>
                  <a:gd name="T13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0" h="392">
                    <a:moveTo>
                      <a:pt x="610" y="392"/>
                    </a:moveTo>
                    <a:lnTo>
                      <a:pt x="478" y="343"/>
                    </a:lnTo>
                    <a:lnTo>
                      <a:pt x="524" y="280"/>
                    </a:lnTo>
                    <a:lnTo>
                      <a:pt x="360" y="151"/>
                    </a:lnTo>
                    <a:lnTo>
                      <a:pt x="141" y="176"/>
                    </a:lnTo>
                    <a:lnTo>
                      <a:pt x="143" y="6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91" name="Freeform 321">
                <a:extLst>
                  <a:ext uri="{FF2B5EF4-FFF2-40B4-BE49-F238E27FC236}">
                    <a16:creationId xmlns:a16="http://schemas.microsoft.com/office/drawing/2014/main" id="{B4BEC59C-A2FE-4013-9E72-211406A12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2971"/>
                <a:ext cx="155" cy="249"/>
              </a:xfrm>
              <a:custGeom>
                <a:avLst/>
                <a:gdLst>
                  <a:gd name="T0" fmla="*/ 0 w 465"/>
                  <a:gd name="T1" fmla="*/ 748 h 748"/>
                  <a:gd name="T2" fmla="*/ 103 w 465"/>
                  <a:gd name="T3" fmla="*/ 656 h 748"/>
                  <a:gd name="T4" fmla="*/ 69 w 465"/>
                  <a:gd name="T5" fmla="*/ 600 h 748"/>
                  <a:gd name="T6" fmla="*/ 138 w 465"/>
                  <a:gd name="T7" fmla="*/ 547 h 748"/>
                  <a:gd name="T8" fmla="*/ 150 w 465"/>
                  <a:gd name="T9" fmla="*/ 342 h 748"/>
                  <a:gd name="T10" fmla="*/ 347 w 465"/>
                  <a:gd name="T11" fmla="*/ 143 h 748"/>
                  <a:gd name="T12" fmla="*/ 279 w 465"/>
                  <a:gd name="T13" fmla="*/ 112 h 748"/>
                  <a:gd name="T14" fmla="*/ 304 w 465"/>
                  <a:gd name="T15" fmla="*/ 38 h 748"/>
                  <a:gd name="T16" fmla="*/ 368 w 465"/>
                  <a:gd name="T17" fmla="*/ 57 h 748"/>
                  <a:gd name="T18" fmla="*/ 394 w 465"/>
                  <a:gd name="T19" fmla="*/ 0 h 748"/>
                  <a:gd name="T20" fmla="*/ 465 w 465"/>
                  <a:gd name="T21" fmla="*/ 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5" h="748">
                    <a:moveTo>
                      <a:pt x="0" y="748"/>
                    </a:moveTo>
                    <a:lnTo>
                      <a:pt x="103" y="656"/>
                    </a:lnTo>
                    <a:lnTo>
                      <a:pt x="69" y="600"/>
                    </a:lnTo>
                    <a:lnTo>
                      <a:pt x="138" y="547"/>
                    </a:lnTo>
                    <a:lnTo>
                      <a:pt x="150" y="342"/>
                    </a:lnTo>
                    <a:lnTo>
                      <a:pt x="347" y="143"/>
                    </a:lnTo>
                    <a:lnTo>
                      <a:pt x="279" y="112"/>
                    </a:lnTo>
                    <a:lnTo>
                      <a:pt x="304" y="38"/>
                    </a:lnTo>
                    <a:lnTo>
                      <a:pt x="368" y="57"/>
                    </a:lnTo>
                    <a:lnTo>
                      <a:pt x="394" y="0"/>
                    </a:lnTo>
                    <a:lnTo>
                      <a:pt x="465" y="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92" name="Freeform 322">
                <a:extLst>
                  <a:ext uri="{FF2B5EF4-FFF2-40B4-BE49-F238E27FC236}">
                    <a16:creationId xmlns:a16="http://schemas.microsoft.com/office/drawing/2014/main" id="{77139E51-08ED-4DFD-A38C-25725C822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2657"/>
                <a:ext cx="71" cy="201"/>
              </a:xfrm>
              <a:custGeom>
                <a:avLst/>
                <a:gdLst>
                  <a:gd name="T0" fmla="*/ 213 w 213"/>
                  <a:gd name="T1" fmla="*/ 604 h 604"/>
                  <a:gd name="T2" fmla="*/ 132 w 213"/>
                  <a:gd name="T3" fmla="*/ 443 h 604"/>
                  <a:gd name="T4" fmla="*/ 58 w 213"/>
                  <a:gd name="T5" fmla="*/ 427 h 604"/>
                  <a:gd name="T6" fmla="*/ 53 w 213"/>
                  <a:gd name="T7" fmla="*/ 358 h 604"/>
                  <a:gd name="T8" fmla="*/ 0 w 213"/>
                  <a:gd name="T9" fmla="*/ 324 h 604"/>
                  <a:gd name="T10" fmla="*/ 46 w 213"/>
                  <a:gd name="T11" fmla="*/ 283 h 604"/>
                  <a:gd name="T12" fmla="*/ 7 w 213"/>
                  <a:gd name="T13" fmla="*/ 215 h 604"/>
                  <a:gd name="T14" fmla="*/ 90 w 213"/>
                  <a:gd name="T15" fmla="*/ 109 h 604"/>
                  <a:gd name="T16" fmla="*/ 24 w 213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604">
                    <a:moveTo>
                      <a:pt x="213" y="604"/>
                    </a:moveTo>
                    <a:lnTo>
                      <a:pt x="132" y="443"/>
                    </a:lnTo>
                    <a:lnTo>
                      <a:pt x="58" y="427"/>
                    </a:lnTo>
                    <a:lnTo>
                      <a:pt x="53" y="358"/>
                    </a:lnTo>
                    <a:lnTo>
                      <a:pt x="0" y="324"/>
                    </a:lnTo>
                    <a:lnTo>
                      <a:pt x="46" y="283"/>
                    </a:lnTo>
                    <a:lnTo>
                      <a:pt x="7" y="215"/>
                    </a:lnTo>
                    <a:lnTo>
                      <a:pt x="90" y="109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93" name="Freeform 323">
                <a:extLst>
                  <a:ext uri="{FF2B5EF4-FFF2-40B4-BE49-F238E27FC236}">
                    <a16:creationId xmlns:a16="http://schemas.microsoft.com/office/drawing/2014/main" id="{F21FE6FD-CCC9-4E13-AA14-C5966DB7C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858"/>
                <a:ext cx="128" cy="206"/>
              </a:xfrm>
              <a:custGeom>
                <a:avLst/>
                <a:gdLst>
                  <a:gd name="T0" fmla="*/ 384 w 384"/>
                  <a:gd name="T1" fmla="*/ 0 h 619"/>
                  <a:gd name="T2" fmla="*/ 368 w 384"/>
                  <a:gd name="T3" fmla="*/ 115 h 619"/>
                  <a:gd name="T4" fmla="*/ 336 w 384"/>
                  <a:gd name="T5" fmla="*/ 238 h 619"/>
                  <a:gd name="T6" fmla="*/ 232 w 384"/>
                  <a:gd name="T7" fmla="*/ 311 h 619"/>
                  <a:gd name="T8" fmla="*/ 246 w 384"/>
                  <a:gd name="T9" fmla="*/ 393 h 619"/>
                  <a:gd name="T10" fmla="*/ 107 w 384"/>
                  <a:gd name="T11" fmla="*/ 472 h 619"/>
                  <a:gd name="T12" fmla="*/ 0 w 384"/>
                  <a:gd name="T13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619">
                    <a:moveTo>
                      <a:pt x="384" y="0"/>
                    </a:moveTo>
                    <a:lnTo>
                      <a:pt x="368" y="115"/>
                    </a:lnTo>
                    <a:lnTo>
                      <a:pt x="336" y="238"/>
                    </a:lnTo>
                    <a:lnTo>
                      <a:pt x="232" y="311"/>
                    </a:lnTo>
                    <a:lnTo>
                      <a:pt x="246" y="393"/>
                    </a:lnTo>
                    <a:lnTo>
                      <a:pt x="107" y="472"/>
                    </a:lnTo>
                    <a:lnTo>
                      <a:pt x="0" y="61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94" name="Freeform 324">
                <a:extLst>
                  <a:ext uri="{FF2B5EF4-FFF2-40B4-BE49-F238E27FC236}">
                    <a16:creationId xmlns:a16="http://schemas.microsoft.com/office/drawing/2014/main" id="{08D5C7DE-FF2D-43EE-B148-325303956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2852"/>
                <a:ext cx="205" cy="47"/>
              </a:xfrm>
              <a:custGeom>
                <a:avLst/>
                <a:gdLst>
                  <a:gd name="T0" fmla="*/ 616 w 616"/>
                  <a:gd name="T1" fmla="*/ 81 h 139"/>
                  <a:gd name="T2" fmla="*/ 461 w 616"/>
                  <a:gd name="T3" fmla="*/ 78 h 139"/>
                  <a:gd name="T4" fmla="*/ 340 w 616"/>
                  <a:gd name="T5" fmla="*/ 139 h 139"/>
                  <a:gd name="T6" fmla="*/ 185 w 616"/>
                  <a:gd name="T7" fmla="*/ 0 h 139"/>
                  <a:gd name="T8" fmla="*/ 0 w 616"/>
                  <a:gd name="T9" fmla="*/ 1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39">
                    <a:moveTo>
                      <a:pt x="616" y="81"/>
                    </a:moveTo>
                    <a:lnTo>
                      <a:pt x="461" y="78"/>
                    </a:lnTo>
                    <a:lnTo>
                      <a:pt x="340" y="139"/>
                    </a:lnTo>
                    <a:lnTo>
                      <a:pt x="185" y="0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95" name="Freeform 325">
                <a:extLst>
                  <a:ext uri="{FF2B5EF4-FFF2-40B4-BE49-F238E27FC236}">
                    <a16:creationId xmlns:a16="http://schemas.microsoft.com/office/drawing/2014/main" id="{16E3D618-7058-4DF1-81C7-F7B85BBBF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" y="2214"/>
                <a:ext cx="77" cy="19"/>
              </a:xfrm>
              <a:custGeom>
                <a:avLst/>
                <a:gdLst>
                  <a:gd name="T0" fmla="*/ 0 w 231"/>
                  <a:gd name="T1" fmla="*/ 0 h 57"/>
                  <a:gd name="T2" fmla="*/ 60 w 231"/>
                  <a:gd name="T3" fmla="*/ 25 h 57"/>
                  <a:gd name="T4" fmla="*/ 193 w 231"/>
                  <a:gd name="T5" fmla="*/ 1 h 57"/>
                  <a:gd name="T6" fmla="*/ 231 w 231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1" h="57">
                    <a:moveTo>
                      <a:pt x="0" y="0"/>
                    </a:moveTo>
                    <a:lnTo>
                      <a:pt x="60" y="25"/>
                    </a:lnTo>
                    <a:lnTo>
                      <a:pt x="193" y="1"/>
                    </a:lnTo>
                    <a:lnTo>
                      <a:pt x="231" y="5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96" name="Freeform 326">
                <a:extLst>
                  <a:ext uri="{FF2B5EF4-FFF2-40B4-BE49-F238E27FC236}">
                    <a16:creationId xmlns:a16="http://schemas.microsoft.com/office/drawing/2014/main" id="{3087CB0B-052C-47A4-B959-ACF4FBC29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3050"/>
                <a:ext cx="117" cy="130"/>
              </a:xfrm>
              <a:custGeom>
                <a:avLst/>
                <a:gdLst>
                  <a:gd name="T0" fmla="*/ 19 w 352"/>
                  <a:gd name="T1" fmla="*/ 390 h 390"/>
                  <a:gd name="T2" fmla="*/ 0 w 352"/>
                  <a:gd name="T3" fmla="*/ 181 h 390"/>
                  <a:gd name="T4" fmla="*/ 176 w 352"/>
                  <a:gd name="T5" fmla="*/ 66 h 390"/>
                  <a:gd name="T6" fmla="*/ 312 w 352"/>
                  <a:gd name="T7" fmla="*/ 35 h 390"/>
                  <a:gd name="T8" fmla="*/ 351 w 352"/>
                  <a:gd name="T9" fmla="*/ 0 h 390"/>
                  <a:gd name="T10" fmla="*/ 352 w 352"/>
                  <a:gd name="T11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2" h="390">
                    <a:moveTo>
                      <a:pt x="19" y="390"/>
                    </a:moveTo>
                    <a:lnTo>
                      <a:pt x="0" y="181"/>
                    </a:lnTo>
                    <a:lnTo>
                      <a:pt x="176" y="66"/>
                    </a:lnTo>
                    <a:lnTo>
                      <a:pt x="312" y="35"/>
                    </a:lnTo>
                    <a:lnTo>
                      <a:pt x="351" y="0"/>
                    </a:lnTo>
                    <a:lnTo>
                      <a:pt x="352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97" name="Freeform 327">
                <a:extLst>
                  <a:ext uri="{FF2B5EF4-FFF2-40B4-BE49-F238E27FC236}">
                    <a16:creationId xmlns:a16="http://schemas.microsoft.com/office/drawing/2014/main" id="{2AAB7DDE-14A1-447A-ADE3-81F10A708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155"/>
                <a:ext cx="277" cy="74"/>
              </a:xfrm>
              <a:custGeom>
                <a:avLst/>
                <a:gdLst>
                  <a:gd name="T0" fmla="*/ 0 w 830"/>
                  <a:gd name="T1" fmla="*/ 11 h 224"/>
                  <a:gd name="T2" fmla="*/ 71 w 830"/>
                  <a:gd name="T3" fmla="*/ 0 h 224"/>
                  <a:gd name="T4" fmla="*/ 23 w 830"/>
                  <a:gd name="T5" fmla="*/ 53 h 224"/>
                  <a:gd name="T6" fmla="*/ 126 w 830"/>
                  <a:gd name="T7" fmla="*/ 143 h 224"/>
                  <a:gd name="T8" fmla="*/ 188 w 830"/>
                  <a:gd name="T9" fmla="*/ 168 h 224"/>
                  <a:gd name="T10" fmla="*/ 243 w 830"/>
                  <a:gd name="T11" fmla="*/ 133 h 224"/>
                  <a:gd name="T12" fmla="*/ 255 w 830"/>
                  <a:gd name="T13" fmla="*/ 224 h 224"/>
                  <a:gd name="T14" fmla="*/ 455 w 830"/>
                  <a:gd name="T15" fmla="*/ 168 h 224"/>
                  <a:gd name="T16" fmla="*/ 516 w 830"/>
                  <a:gd name="T17" fmla="*/ 219 h 224"/>
                  <a:gd name="T18" fmla="*/ 688 w 830"/>
                  <a:gd name="T19" fmla="*/ 93 h 224"/>
                  <a:gd name="T20" fmla="*/ 830 w 830"/>
                  <a:gd name="T21" fmla="*/ 7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0" h="224">
                    <a:moveTo>
                      <a:pt x="0" y="11"/>
                    </a:moveTo>
                    <a:lnTo>
                      <a:pt x="71" y="0"/>
                    </a:lnTo>
                    <a:lnTo>
                      <a:pt x="23" y="53"/>
                    </a:lnTo>
                    <a:lnTo>
                      <a:pt x="126" y="143"/>
                    </a:lnTo>
                    <a:lnTo>
                      <a:pt x="188" y="168"/>
                    </a:lnTo>
                    <a:lnTo>
                      <a:pt x="243" y="133"/>
                    </a:lnTo>
                    <a:lnTo>
                      <a:pt x="255" y="224"/>
                    </a:lnTo>
                    <a:lnTo>
                      <a:pt x="455" y="168"/>
                    </a:lnTo>
                    <a:lnTo>
                      <a:pt x="516" y="219"/>
                    </a:lnTo>
                    <a:lnTo>
                      <a:pt x="688" y="93"/>
                    </a:lnTo>
                    <a:lnTo>
                      <a:pt x="830" y="7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98" name="Freeform 328">
                <a:extLst>
                  <a:ext uri="{FF2B5EF4-FFF2-40B4-BE49-F238E27FC236}">
                    <a16:creationId xmlns:a16="http://schemas.microsoft.com/office/drawing/2014/main" id="{9CF9BC2F-DC7C-4D9B-97C3-DBCEDB16A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" y="3180"/>
                <a:ext cx="39" cy="89"/>
              </a:xfrm>
              <a:custGeom>
                <a:avLst/>
                <a:gdLst>
                  <a:gd name="T0" fmla="*/ 117 w 117"/>
                  <a:gd name="T1" fmla="*/ 268 h 268"/>
                  <a:gd name="T2" fmla="*/ 17 w 117"/>
                  <a:gd name="T3" fmla="*/ 187 h 268"/>
                  <a:gd name="T4" fmla="*/ 70 w 117"/>
                  <a:gd name="T5" fmla="*/ 132 h 268"/>
                  <a:gd name="T6" fmla="*/ 0 w 117"/>
                  <a:gd name="T7" fmla="*/ 67 h 268"/>
                  <a:gd name="T8" fmla="*/ 9 w 117"/>
                  <a:gd name="T9" fmla="*/ 0 h 268"/>
                  <a:gd name="T10" fmla="*/ 8 w 117"/>
                  <a:gd name="T1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268">
                    <a:moveTo>
                      <a:pt x="117" y="268"/>
                    </a:moveTo>
                    <a:lnTo>
                      <a:pt x="17" y="187"/>
                    </a:lnTo>
                    <a:lnTo>
                      <a:pt x="70" y="132"/>
                    </a:lnTo>
                    <a:lnTo>
                      <a:pt x="0" y="67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899" name="Freeform 329">
                <a:extLst>
                  <a:ext uri="{FF2B5EF4-FFF2-40B4-BE49-F238E27FC236}">
                    <a16:creationId xmlns:a16="http://schemas.microsoft.com/office/drawing/2014/main" id="{3113EF29-CABD-4059-88B6-8282B8897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3269"/>
                <a:ext cx="149" cy="108"/>
              </a:xfrm>
              <a:custGeom>
                <a:avLst/>
                <a:gdLst>
                  <a:gd name="T0" fmla="*/ 0 w 447"/>
                  <a:gd name="T1" fmla="*/ 324 h 324"/>
                  <a:gd name="T2" fmla="*/ 11 w 447"/>
                  <a:gd name="T3" fmla="*/ 260 h 324"/>
                  <a:gd name="T4" fmla="*/ 123 w 447"/>
                  <a:gd name="T5" fmla="*/ 186 h 324"/>
                  <a:gd name="T6" fmla="*/ 145 w 447"/>
                  <a:gd name="T7" fmla="*/ 125 h 324"/>
                  <a:gd name="T8" fmla="*/ 104 w 447"/>
                  <a:gd name="T9" fmla="*/ 74 h 324"/>
                  <a:gd name="T10" fmla="*/ 173 w 447"/>
                  <a:gd name="T11" fmla="*/ 48 h 324"/>
                  <a:gd name="T12" fmla="*/ 234 w 447"/>
                  <a:gd name="T13" fmla="*/ 74 h 324"/>
                  <a:gd name="T14" fmla="*/ 447 w 447"/>
                  <a:gd name="T15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7" h="324">
                    <a:moveTo>
                      <a:pt x="0" y="324"/>
                    </a:moveTo>
                    <a:lnTo>
                      <a:pt x="11" y="260"/>
                    </a:lnTo>
                    <a:lnTo>
                      <a:pt x="123" y="186"/>
                    </a:lnTo>
                    <a:lnTo>
                      <a:pt x="145" y="125"/>
                    </a:lnTo>
                    <a:lnTo>
                      <a:pt x="104" y="74"/>
                    </a:lnTo>
                    <a:lnTo>
                      <a:pt x="173" y="48"/>
                    </a:lnTo>
                    <a:lnTo>
                      <a:pt x="234" y="74"/>
                    </a:lnTo>
                    <a:lnTo>
                      <a:pt x="447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00" name="Freeform 330">
                <a:extLst>
                  <a:ext uri="{FF2B5EF4-FFF2-40B4-BE49-F238E27FC236}">
                    <a16:creationId xmlns:a16="http://schemas.microsoft.com/office/drawing/2014/main" id="{15A569A8-E08C-42DB-8624-E139F7C4E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1" y="3064"/>
                <a:ext cx="26" cy="94"/>
              </a:xfrm>
              <a:custGeom>
                <a:avLst/>
                <a:gdLst>
                  <a:gd name="T0" fmla="*/ 78 w 78"/>
                  <a:gd name="T1" fmla="*/ 0 h 282"/>
                  <a:gd name="T2" fmla="*/ 0 w 78"/>
                  <a:gd name="T3" fmla="*/ 72 h 282"/>
                  <a:gd name="T4" fmla="*/ 61 w 78"/>
                  <a:gd name="T5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282">
                    <a:moveTo>
                      <a:pt x="78" y="0"/>
                    </a:moveTo>
                    <a:lnTo>
                      <a:pt x="0" y="72"/>
                    </a:lnTo>
                    <a:lnTo>
                      <a:pt x="61" y="28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01" name="Freeform 331">
                <a:extLst>
                  <a:ext uri="{FF2B5EF4-FFF2-40B4-BE49-F238E27FC236}">
                    <a16:creationId xmlns:a16="http://schemas.microsoft.com/office/drawing/2014/main" id="{A39E144E-2C85-4F13-AD4A-C29812DED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" y="2972"/>
                <a:ext cx="260" cy="92"/>
              </a:xfrm>
              <a:custGeom>
                <a:avLst/>
                <a:gdLst>
                  <a:gd name="T0" fmla="*/ 781 w 781"/>
                  <a:gd name="T1" fmla="*/ 278 h 278"/>
                  <a:gd name="T2" fmla="*/ 683 w 781"/>
                  <a:gd name="T3" fmla="*/ 184 h 278"/>
                  <a:gd name="T4" fmla="*/ 560 w 781"/>
                  <a:gd name="T5" fmla="*/ 246 h 278"/>
                  <a:gd name="T6" fmla="*/ 525 w 781"/>
                  <a:gd name="T7" fmla="*/ 106 h 278"/>
                  <a:gd name="T8" fmla="*/ 384 w 781"/>
                  <a:gd name="T9" fmla="*/ 130 h 278"/>
                  <a:gd name="T10" fmla="*/ 335 w 781"/>
                  <a:gd name="T11" fmla="*/ 89 h 278"/>
                  <a:gd name="T12" fmla="*/ 269 w 781"/>
                  <a:gd name="T13" fmla="*/ 136 h 278"/>
                  <a:gd name="T14" fmla="*/ 66 w 781"/>
                  <a:gd name="T15" fmla="*/ 146 h 278"/>
                  <a:gd name="T16" fmla="*/ 0 w 781"/>
                  <a:gd name="T1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" h="278">
                    <a:moveTo>
                      <a:pt x="781" y="278"/>
                    </a:moveTo>
                    <a:lnTo>
                      <a:pt x="683" y="184"/>
                    </a:lnTo>
                    <a:lnTo>
                      <a:pt x="560" y="246"/>
                    </a:lnTo>
                    <a:lnTo>
                      <a:pt x="525" y="106"/>
                    </a:lnTo>
                    <a:lnTo>
                      <a:pt x="384" y="130"/>
                    </a:lnTo>
                    <a:lnTo>
                      <a:pt x="335" y="89"/>
                    </a:lnTo>
                    <a:lnTo>
                      <a:pt x="269" y="136"/>
                    </a:lnTo>
                    <a:lnTo>
                      <a:pt x="66" y="14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02" name="Freeform 332">
                <a:extLst>
                  <a:ext uri="{FF2B5EF4-FFF2-40B4-BE49-F238E27FC236}">
                    <a16:creationId xmlns:a16="http://schemas.microsoft.com/office/drawing/2014/main" id="{BA349D53-2142-445B-BC32-03D068BF1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3304"/>
                <a:ext cx="228" cy="38"/>
              </a:xfrm>
              <a:custGeom>
                <a:avLst/>
                <a:gdLst>
                  <a:gd name="T0" fmla="*/ 684 w 684"/>
                  <a:gd name="T1" fmla="*/ 0 h 114"/>
                  <a:gd name="T2" fmla="*/ 622 w 684"/>
                  <a:gd name="T3" fmla="*/ 31 h 114"/>
                  <a:gd name="T4" fmla="*/ 424 w 684"/>
                  <a:gd name="T5" fmla="*/ 8 h 114"/>
                  <a:gd name="T6" fmla="*/ 309 w 684"/>
                  <a:gd name="T7" fmla="*/ 73 h 114"/>
                  <a:gd name="T8" fmla="*/ 117 w 684"/>
                  <a:gd name="T9" fmla="*/ 57 h 114"/>
                  <a:gd name="T10" fmla="*/ 86 w 684"/>
                  <a:gd name="T11" fmla="*/ 114 h 114"/>
                  <a:gd name="T12" fmla="*/ 0 w 684"/>
                  <a:gd name="T13" fmla="*/ 99 h 114"/>
                  <a:gd name="T14" fmla="*/ 0 w 684"/>
                  <a:gd name="T15" fmla="*/ 10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4" h="114">
                    <a:moveTo>
                      <a:pt x="684" y="0"/>
                    </a:moveTo>
                    <a:lnTo>
                      <a:pt x="622" y="31"/>
                    </a:lnTo>
                    <a:lnTo>
                      <a:pt x="424" y="8"/>
                    </a:lnTo>
                    <a:lnTo>
                      <a:pt x="309" y="73"/>
                    </a:lnTo>
                    <a:lnTo>
                      <a:pt x="117" y="57"/>
                    </a:lnTo>
                    <a:lnTo>
                      <a:pt x="86" y="114"/>
                    </a:lnTo>
                    <a:lnTo>
                      <a:pt x="0" y="99"/>
                    </a:lnTo>
                    <a:lnTo>
                      <a:pt x="0" y="10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03" name="Freeform 333">
                <a:extLst>
                  <a:ext uri="{FF2B5EF4-FFF2-40B4-BE49-F238E27FC236}">
                    <a16:creationId xmlns:a16="http://schemas.microsoft.com/office/drawing/2014/main" id="{8FA170C4-C08C-4380-B46B-37332BA4B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" y="3304"/>
                <a:ext cx="69" cy="132"/>
              </a:xfrm>
              <a:custGeom>
                <a:avLst/>
                <a:gdLst>
                  <a:gd name="T0" fmla="*/ 208 w 208"/>
                  <a:gd name="T1" fmla="*/ 397 h 397"/>
                  <a:gd name="T2" fmla="*/ 162 w 208"/>
                  <a:gd name="T3" fmla="*/ 240 h 397"/>
                  <a:gd name="T4" fmla="*/ 46 w 208"/>
                  <a:gd name="T5" fmla="*/ 145 h 397"/>
                  <a:gd name="T6" fmla="*/ 122 w 208"/>
                  <a:gd name="T7" fmla="*/ 39 h 397"/>
                  <a:gd name="T8" fmla="*/ 0 w 208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97">
                    <a:moveTo>
                      <a:pt x="208" y="397"/>
                    </a:moveTo>
                    <a:lnTo>
                      <a:pt x="162" y="240"/>
                    </a:lnTo>
                    <a:lnTo>
                      <a:pt x="46" y="145"/>
                    </a:lnTo>
                    <a:lnTo>
                      <a:pt x="122" y="3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04" name="Freeform 334">
                <a:extLst>
                  <a:ext uri="{FF2B5EF4-FFF2-40B4-BE49-F238E27FC236}">
                    <a16:creationId xmlns:a16="http://schemas.microsoft.com/office/drawing/2014/main" id="{23F331CC-3D60-4FB3-8C26-C5995316F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" y="3158"/>
                <a:ext cx="111" cy="146"/>
              </a:xfrm>
              <a:custGeom>
                <a:avLst/>
                <a:gdLst>
                  <a:gd name="T0" fmla="*/ 335 w 335"/>
                  <a:gd name="T1" fmla="*/ 0 h 436"/>
                  <a:gd name="T2" fmla="*/ 162 w 335"/>
                  <a:gd name="T3" fmla="*/ 45 h 436"/>
                  <a:gd name="T4" fmla="*/ 162 w 335"/>
                  <a:gd name="T5" fmla="*/ 113 h 436"/>
                  <a:gd name="T6" fmla="*/ 217 w 335"/>
                  <a:gd name="T7" fmla="*/ 144 h 436"/>
                  <a:gd name="T8" fmla="*/ 116 w 335"/>
                  <a:gd name="T9" fmla="*/ 270 h 436"/>
                  <a:gd name="T10" fmla="*/ 146 w 335"/>
                  <a:gd name="T11" fmla="*/ 333 h 436"/>
                  <a:gd name="T12" fmla="*/ 82 w 335"/>
                  <a:gd name="T13" fmla="*/ 328 h 436"/>
                  <a:gd name="T14" fmla="*/ 0 w 335"/>
                  <a:gd name="T15" fmla="*/ 436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5" h="436">
                    <a:moveTo>
                      <a:pt x="335" y="0"/>
                    </a:moveTo>
                    <a:lnTo>
                      <a:pt x="162" y="45"/>
                    </a:lnTo>
                    <a:lnTo>
                      <a:pt x="162" y="113"/>
                    </a:lnTo>
                    <a:lnTo>
                      <a:pt x="217" y="144"/>
                    </a:lnTo>
                    <a:lnTo>
                      <a:pt x="116" y="270"/>
                    </a:lnTo>
                    <a:lnTo>
                      <a:pt x="146" y="333"/>
                    </a:lnTo>
                    <a:lnTo>
                      <a:pt x="82" y="328"/>
                    </a:lnTo>
                    <a:lnTo>
                      <a:pt x="0" y="43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05" name="Freeform 335">
                <a:extLst>
                  <a:ext uri="{FF2B5EF4-FFF2-40B4-BE49-F238E27FC236}">
                    <a16:creationId xmlns:a16="http://schemas.microsoft.com/office/drawing/2014/main" id="{013EEBA6-5915-434F-9CFF-82ED0E3AC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3436"/>
                <a:ext cx="193" cy="223"/>
              </a:xfrm>
              <a:custGeom>
                <a:avLst/>
                <a:gdLst>
                  <a:gd name="T0" fmla="*/ 0 w 581"/>
                  <a:gd name="T1" fmla="*/ 669 h 669"/>
                  <a:gd name="T2" fmla="*/ 71 w 581"/>
                  <a:gd name="T3" fmla="*/ 644 h 669"/>
                  <a:gd name="T4" fmla="*/ 153 w 581"/>
                  <a:gd name="T5" fmla="*/ 521 h 669"/>
                  <a:gd name="T6" fmla="*/ 414 w 581"/>
                  <a:gd name="T7" fmla="*/ 578 h 669"/>
                  <a:gd name="T8" fmla="*/ 430 w 581"/>
                  <a:gd name="T9" fmla="*/ 446 h 669"/>
                  <a:gd name="T10" fmla="*/ 581 w 581"/>
                  <a:gd name="T11" fmla="*/ 306 h 669"/>
                  <a:gd name="T12" fmla="*/ 370 w 581"/>
                  <a:gd name="T13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1" h="669">
                    <a:moveTo>
                      <a:pt x="0" y="669"/>
                    </a:moveTo>
                    <a:lnTo>
                      <a:pt x="71" y="644"/>
                    </a:lnTo>
                    <a:lnTo>
                      <a:pt x="153" y="521"/>
                    </a:lnTo>
                    <a:lnTo>
                      <a:pt x="414" y="578"/>
                    </a:lnTo>
                    <a:lnTo>
                      <a:pt x="430" y="446"/>
                    </a:lnTo>
                    <a:lnTo>
                      <a:pt x="581" y="306"/>
                    </a:lnTo>
                    <a:lnTo>
                      <a:pt x="37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06" name="Freeform 336">
                <a:extLst>
                  <a:ext uri="{FF2B5EF4-FFF2-40B4-BE49-F238E27FC236}">
                    <a16:creationId xmlns:a16="http://schemas.microsoft.com/office/drawing/2014/main" id="{E898F574-FE24-45E2-92E8-A167DD6AC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3521"/>
                <a:ext cx="238" cy="138"/>
              </a:xfrm>
              <a:custGeom>
                <a:avLst/>
                <a:gdLst>
                  <a:gd name="T0" fmla="*/ 0 w 714"/>
                  <a:gd name="T1" fmla="*/ 11 h 415"/>
                  <a:gd name="T2" fmla="*/ 90 w 714"/>
                  <a:gd name="T3" fmla="*/ 0 h 415"/>
                  <a:gd name="T4" fmla="*/ 136 w 714"/>
                  <a:gd name="T5" fmla="*/ 80 h 415"/>
                  <a:gd name="T6" fmla="*/ 211 w 714"/>
                  <a:gd name="T7" fmla="*/ 110 h 415"/>
                  <a:gd name="T8" fmla="*/ 270 w 714"/>
                  <a:gd name="T9" fmla="*/ 310 h 415"/>
                  <a:gd name="T10" fmla="*/ 397 w 714"/>
                  <a:gd name="T11" fmla="*/ 296 h 415"/>
                  <a:gd name="T12" fmla="*/ 430 w 714"/>
                  <a:gd name="T13" fmla="*/ 364 h 415"/>
                  <a:gd name="T14" fmla="*/ 714 w 714"/>
                  <a:gd name="T15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4" h="415">
                    <a:moveTo>
                      <a:pt x="0" y="11"/>
                    </a:moveTo>
                    <a:lnTo>
                      <a:pt x="90" y="0"/>
                    </a:lnTo>
                    <a:lnTo>
                      <a:pt x="136" y="80"/>
                    </a:lnTo>
                    <a:lnTo>
                      <a:pt x="211" y="110"/>
                    </a:lnTo>
                    <a:lnTo>
                      <a:pt x="270" y="310"/>
                    </a:lnTo>
                    <a:lnTo>
                      <a:pt x="397" y="296"/>
                    </a:lnTo>
                    <a:lnTo>
                      <a:pt x="430" y="364"/>
                    </a:lnTo>
                    <a:lnTo>
                      <a:pt x="714" y="41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07" name="Freeform 337">
                <a:extLst>
                  <a:ext uri="{FF2B5EF4-FFF2-40B4-BE49-F238E27FC236}">
                    <a16:creationId xmlns:a16="http://schemas.microsoft.com/office/drawing/2014/main" id="{5E9D99E5-FF69-4297-955A-14F37D9D0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3377"/>
                <a:ext cx="162" cy="229"/>
              </a:xfrm>
              <a:custGeom>
                <a:avLst/>
                <a:gdLst>
                  <a:gd name="T0" fmla="*/ 485 w 485"/>
                  <a:gd name="T1" fmla="*/ 688 h 688"/>
                  <a:gd name="T2" fmla="*/ 462 w 485"/>
                  <a:gd name="T3" fmla="*/ 623 h 688"/>
                  <a:gd name="T4" fmla="*/ 133 w 485"/>
                  <a:gd name="T5" fmla="*/ 409 h 688"/>
                  <a:gd name="T6" fmla="*/ 150 w 485"/>
                  <a:gd name="T7" fmla="*/ 285 h 688"/>
                  <a:gd name="T8" fmla="*/ 96 w 485"/>
                  <a:gd name="T9" fmla="*/ 238 h 688"/>
                  <a:gd name="T10" fmla="*/ 93 w 485"/>
                  <a:gd name="T11" fmla="*/ 173 h 688"/>
                  <a:gd name="T12" fmla="*/ 33 w 485"/>
                  <a:gd name="T13" fmla="*/ 145 h 688"/>
                  <a:gd name="T14" fmla="*/ 0 w 485"/>
                  <a:gd name="T15" fmla="*/ 0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5" h="688">
                    <a:moveTo>
                      <a:pt x="485" y="688"/>
                    </a:moveTo>
                    <a:lnTo>
                      <a:pt x="462" y="623"/>
                    </a:lnTo>
                    <a:lnTo>
                      <a:pt x="133" y="409"/>
                    </a:lnTo>
                    <a:lnTo>
                      <a:pt x="150" y="285"/>
                    </a:lnTo>
                    <a:lnTo>
                      <a:pt x="96" y="238"/>
                    </a:lnTo>
                    <a:lnTo>
                      <a:pt x="93" y="173"/>
                    </a:lnTo>
                    <a:lnTo>
                      <a:pt x="33" y="14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08" name="Freeform 338">
                <a:extLst>
                  <a:ext uri="{FF2B5EF4-FFF2-40B4-BE49-F238E27FC236}">
                    <a16:creationId xmlns:a16="http://schemas.microsoft.com/office/drawing/2014/main" id="{FC888D20-1C03-4BE0-8A7F-196D558EA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3377"/>
                <a:ext cx="206" cy="70"/>
              </a:xfrm>
              <a:custGeom>
                <a:avLst/>
                <a:gdLst>
                  <a:gd name="T0" fmla="*/ 619 w 619"/>
                  <a:gd name="T1" fmla="*/ 0 h 209"/>
                  <a:gd name="T2" fmla="*/ 351 w 619"/>
                  <a:gd name="T3" fmla="*/ 100 h 209"/>
                  <a:gd name="T4" fmla="*/ 402 w 619"/>
                  <a:gd name="T5" fmla="*/ 152 h 209"/>
                  <a:gd name="T6" fmla="*/ 267 w 619"/>
                  <a:gd name="T7" fmla="*/ 209 h 209"/>
                  <a:gd name="T8" fmla="*/ 229 w 619"/>
                  <a:gd name="T9" fmla="*/ 157 h 209"/>
                  <a:gd name="T10" fmla="*/ 0 w 619"/>
                  <a:gd name="T11" fmla="*/ 17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9" h="209">
                    <a:moveTo>
                      <a:pt x="619" y="0"/>
                    </a:moveTo>
                    <a:lnTo>
                      <a:pt x="351" y="100"/>
                    </a:lnTo>
                    <a:lnTo>
                      <a:pt x="402" y="152"/>
                    </a:lnTo>
                    <a:lnTo>
                      <a:pt x="267" y="209"/>
                    </a:lnTo>
                    <a:lnTo>
                      <a:pt x="229" y="157"/>
                    </a:lnTo>
                    <a:lnTo>
                      <a:pt x="0" y="17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09" name="Freeform 339">
                <a:extLst>
                  <a:ext uri="{FF2B5EF4-FFF2-40B4-BE49-F238E27FC236}">
                    <a16:creationId xmlns:a16="http://schemas.microsoft.com/office/drawing/2014/main" id="{EBC03EDD-D58F-431B-95DC-B9FDC1773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3666"/>
                <a:ext cx="297" cy="223"/>
              </a:xfrm>
              <a:custGeom>
                <a:avLst/>
                <a:gdLst>
                  <a:gd name="T0" fmla="*/ 23 w 893"/>
                  <a:gd name="T1" fmla="*/ 669 h 669"/>
                  <a:gd name="T2" fmla="*/ 0 w 893"/>
                  <a:gd name="T3" fmla="*/ 602 h 669"/>
                  <a:gd name="T4" fmla="*/ 88 w 893"/>
                  <a:gd name="T5" fmla="*/ 482 h 669"/>
                  <a:gd name="T6" fmla="*/ 153 w 893"/>
                  <a:gd name="T7" fmla="*/ 459 h 669"/>
                  <a:gd name="T8" fmla="*/ 153 w 893"/>
                  <a:gd name="T9" fmla="*/ 323 h 669"/>
                  <a:gd name="T10" fmla="*/ 243 w 893"/>
                  <a:gd name="T11" fmla="*/ 233 h 669"/>
                  <a:gd name="T12" fmla="*/ 306 w 893"/>
                  <a:gd name="T13" fmla="*/ 208 h 669"/>
                  <a:gd name="T14" fmla="*/ 449 w 893"/>
                  <a:gd name="T15" fmla="*/ 302 h 669"/>
                  <a:gd name="T16" fmla="*/ 441 w 893"/>
                  <a:gd name="T17" fmla="*/ 172 h 669"/>
                  <a:gd name="T18" fmla="*/ 564 w 893"/>
                  <a:gd name="T19" fmla="*/ 135 h 669"/>
                  <a:gd name="T20" fmla="*/ 495 w 893"/>
                  <a:gd name="T21" fmla="*/ 26 h 669"/>
                  <a:gd name="T22" fmla="*/ 560 w 893"/>
                  <a:gd name="T23" fmla="*/ 0 h 669"/>
                  <a:gd name="T24" fmla="*/ 638 w 893"/>
                  <a:gd name="T25" fmla="*/ 127 h 669"/>
                  <a:gd name="T26" fmla="*/ 702 w 893"/>
                  <a:gd name="T27" fmla="*/ 116 h 669"/>
                  <a:gd name="T28" fmla="*/ 717 w 893"/>
                  <a:gd name="T29" fmla="*/ 51 h 669"/>
                  <a:gd name="T30" fmla="*/ 848 w 893"/>
                  <a:gd name="T31" fmla="*/ 101 h 669"/>
                  <a:gd name="T32" fmla="*/ 893 w 893"/>
                  <a:gd name="T33" fmla="*/ 49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3" h="669">
                    <a:moveTo>
                      <a:pt x="23" y="669"/>
                    </a:moveTo>
                    <a:lnTo>
                      <a:pt x="0" y="602"/>
                    </a:lnTo>
                    <a:lnTo>
                      <a:pt x="88" y="482"/>
                    </a:lnTo>
                    <a:lnTo>
                      <a:pt x="153" y="459"/>
                    </a:lnTo>
                    <a:lnTo>
                      <a:pt x="153" y="323"/>
                    </a:lnTo>
                    <a:lnTo>
                      <a:pt x="243" y="233"/>
                    </a:lnTo>
                    <a:lnTo>
                      <a:pt x="306" y="208"/>
                    </a:lnTo>
                    <a:lnTo>
                      <a:pt x="449" y="302"/>
                    </a:lnTo>
                    <a:lnTo>
                      <a:pt x="441" y="172"/>
                    </a:lnTo>
                    <a:lnTo>
                      <a:pt x="564" y="135"/>
                    </a:lnTo>
                    <a:lnTo>
                      <a:pt x="495" y="26"/>
                    </a:lnTo>
                    <a:lnTo>
                      <a:pt x="560" y="0"/>
                    </a:lnTo>
                    <a:lnTo>
                      <a:pt x="638" y="127"/>
                    </a:lnTo>
                    <a:lnTo>
                      <a:pt x="702" y="116"/>
                    </a:lnTo>
                    <a:lnTo>
                      <a:pt x="717" y="51"/>
                    </a:lnTo>
                    <a:lnTo>
                      <a:pt x="848" y="101"/>
                    </a:lnTo>
                    <a:lnTo>
                      <a:pt x="893" y="4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10" name="Freeform 340">
                <a:extLst>
                  <a:ext uri="{FF2B5EF4-FFF2-40B4-BE49-F238E27FC236}">
                    <a16:creationId xmlns:a16="http://schemas.microsoft.com/office/drawing/2014/main" id="{42A9BBD6-21CA-450D-B477-197ADE05A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3605"/>
                <a:ext cx="119" cy="77"/>
              </a:xfrm>
              <a:custGeom>
                <a:avLst/>
                <a:gdLst>
                  <a:gd name="T0" fmla="*/ 0 w 356"/>
                  <a:gd name="T1" fmla="*/ 230 h 230"/>
                  <a:gd name="T2" fmla="*/ 194 w 356"/>
                  <a:gd name="T3" fmla="*/ 0 h 230"/>
                  <a:gd name="T4" fmla="*/ 225 w 356"/>
                  <a:gd name="T5" fmla="*/ 61 h 230"/>
                  <a:gd name="T6" fmla="*/ 346 w 356"/>
                  <a:gd name="T7" fmla="*/ 21 h 230"/>
                  <a:gd name="T8" fmla="*/ 356 w 356"/>
                  <a:gd name="T9" fmla="*/ 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230">
                    <a:moveTo>
                      <a:pt x="0" y="230"/>
                    </a:moveTo>
                    <a:lnTo>
                      <a:pt x="194" y="0"/>
                    </a:lnTo>
                    <a:lnTo>
                      <a:pt x="225" y="61"/>
                    </a:lnTo>
                    <a:lnTo>
                      <a:pt x="346" y="21"/>
                    </a:lnTo>
                    <a:lnTo>
                      <a:pt x="356" y="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11" name="Freeform 341">
                <a:extLst>
                  <a:ext uri="{FF2B5EF4-FFF2-40B4-BE49-F238E27FC236}">
                    <a16:creationId xmlns:a16="http://schemas.microsoft.com/office/drawing/2014/main" id="{94F8984A-F103-4CBB-A53E-7A1F562D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3682"/>
                <a:ext cx="165" cy="289"/>
              </a:xfrm>
              <a:custGeom>
                <a:avLst/>
                <a:gdLst>
                  <a:gd name="T0" fmla="*/ 0 w 493"/>
                  <a:gd name="T1" fmla="*/ 0 h 866"/>
                  <a:gd name="T2" fmla="*/ 51 w 493"/>
                  <a:gd name="T3" fmla="*/ 126 h 866"/>
                  <a:gd name="T4" fmla="*/ 251 w 493"/>
                  <a:gd name="T5" fmla="*/ 215 h 866"/>
                  <a:gd name="T6" fmla="*/ 301 w 493"/>
                  <a:gd name="T7" fmla="*/ 335 h 866"/>
                  <a:gd name="T8" fmla="*/ 305 w 493"/>
                  <a:gd name="T9" fmla="*/ 407 h 866"/>
                  <a:gd name="T10" fmla="*/ 255 w 493"/>
                  <a:gd name="T11" fmla="*/ 458 h 866"/>
                  <a:gd name="T12" fmla="*/ 311 w 493"/>
                  <a:gd name="T13" fmla="*/ 516 h 866"/>
                  <a:gd name="T14" fmla="*/ 284 w 493"/>
                  <a:gd name="T15" fmla="*/ 584 h 866"/>
                  <a:gd name="T16" fmla="*/ 209 w 493"/>
                  <a:gd name="T17" fmla="*/ 598 h 866"/>
                  <a:gd name="T18" fmla="*/ 228 w 493"/>
                  <a:gd name="T19" fmla="*/ 730 h 866"/>
                  <a:gd name="T20" fmla="*/ 307 w 493"/>
                  <a:gd name="T21" fmla="*/ 765 h 866"/>
                  <a:gd name="T22" fmla="*/ 381 w 493"/>
                  <a:gd name="T23" fmla="*/ 736 h 866"/>
                  <a:gd name="T24" fmla="*/ 493 w 493"/>
                  <a:gd name="T25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3" h="866">
                    <a:moveTo>
                      <a:pt x="0" y="0"/>
                    </a:moveTo>
                    <a:lnTo>
                      <a:pt x="51" y="126"/>
                    </a:lnTo>
                    <a:lnTo>
                      <a:pt x="251" y="215"/>
                    </a:lnTo>
                    <a:lnTo>
                      <a:pt x="301" y="335"/>
                    </a:lnTo>
                    <a:lnTo>
                      <a:pt x="305" y="407"/>
                    </a:lnTo>
                    <a:lnTo>
                      <a:pt x="255" y="458"/>
                    </a:lnTo>
                    <a:lnTo>
                      <a:pt x="311" y="516"/>
                    </a:lnTo>
                    <a:lnTo>
                      <a:pt x="284" y="584"/>
                    </a:lnTo>
                    <a:lnTo>
                      <a:pt x="209" y="598"/>
                    </a:lnTo>
                    <a:lnTo>
                      <a:pt x="228" y="730"/>
                    </a:lnTo>
                    <a:lnTo>
                      <a:pt x="307" y="765"/>
                    </a:lnTo>
                    <a:lnTo>
                      <a:pt x="381" y="736"/>
                    </a:lnTo>
                    <a:lnTo>
                      <a:pt x="493" y="86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12" name="Freeform 342">
                <a:extLst>
                  <a:ext uri="{FF2B5EF4-FFF2-40B4-BE49-F238E27FC236}">
                    <a16:creationId xmlns:a16="http://schemas.microsoft.com/office/drawing/2014/main" id="{B05AAB65-4EF1-4D9F-A405-1CE8B087A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3065"/>
                <a:ext cx="373" cy="162"/>
              </a:xfrm>
              <a:custGeom>
                <a:avLst/>
                <a:gdLst>
                  <a:gd name="T0" fmla="*/ 0 w 1119"/>
                  <a:gd name="T1" fmla="*/ 81 h 486"/>
                  <a:gd name="T2" fmla="*/ 182 w 1119"/>
                  <a:gd name="T3" fmla="*/ 0 h 486"/>
                  <a:gd name="T4" fmla="*/ 267 w 1119"/>
                  <a:gd name="T5" fmla="*/ 30 h 486"/>
                  <a:gd name="T6" fmla="*/ 234 w 1119"/>
                  <a:gd name="T7" fmla="*/ 153 h 486"/>
                  <a:gd name="T8" fmla="*/ 628 w 1119"/>
                  <a:gd name="T9" fmla="*/ 136 h 486"/>
                  <a:gd name="T10" fmla="*/ 619 w 1119"/>
                  <a:gd name="T11" fmla="*/ 202 h 486"/>
                  <a:gd name="T12" fmla="*/ 873 w 1119"/>
                  <a:gd name="T13" fmla="*/ 377 h 486"/>
                  <a:gd name="T14" fmla="*/ 887 w 1119"/>
                  <a:gd name="T15" fmla="*/ 486 h 486"/>
                  <a:gd name="T16" fmla="*/ 1035 w 1119"/>
                  <a:gd name="T17" fmla="*/ 486 h 486"/>
                  <a:gd name="T18" fmla="*/ 1070 w 1119"/>
                  <a:gd name="T19" fmla="*/ 404 h 486"/>
                  <a:gd name="T20" fmla="*/ 1119 w 1119"/>
                  <a:gd name="T21" fmla="*/ 46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9" h="486">
                    <a:moveTo>
                      <a:pt x="0" y="81"/>
                    </a:moveTo>
                    <a:lnTo>
                      <a:pt x="182" y="0"/>
                    </a:lnTo>
                    <a:lnTo>
                      <a:pt x="267" y="30"/>
                    </a:lnTo>
                    <a:lnTo>
                      <a:pt x="234" y="153"/>
                    </a:lnTo>
                    <a:lnTo>
                      <a:pt x="628" y="136"/>
                    </a:lnTo>
                    <a:lnTo>
                      <a:pt x="619" y="202"/>
                    </a:lnTo>
                    <a:lnTo>
                      <a:pt x="873" y="377"/>
                    </a:lnTo>
                    <a:lnTo>
                      <a:pt x="887" y="486"/>
                    </a:lnTo>
                    <a:lnTo>
                      <a:pt x="1035" y="486"/>
                    </a:lnTo>
                    <a:lnTo>
                      <a:pt x="1070" y="404"/>
                    </a:lnTo>
                    <a:lnTo>
                      <a:pt x="1119" y="46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13" name="Freeform 343">
                <a:extLst>
                  <a:ext uri="{FF2B5EF4-FFF2-40B4-BE49-F238E27FC236}">
                    <a16:creationId xmlns:a16="http://schemas.microsoft.com/office/drawing/2014/main" id="{ABF49342-6196-4FDD-AD02-296DBBD25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3220"/>
                <a:ext cx="92" cy="117"/>
              </a:xfrm>
              <a:custGeom>
                <a:avLst/>
                <a:gdLst>
                  <a:gd name="T0" fmla="*/ 210 w 277"/>
                  <a:gd name="T1" fmla="*/ 352 h 352"/>
                  <a:gd name="T2" fmla="*/ 195 w 277"/>
                  <a:gd name="T3" fmla="*/ 292 h 352"/>
                  <a:gd name="T4" fmla="*/ 277 w 277"/>
                  <a:gd name="T5" fmla="*/ 173 h 352"/>
                  <a:gd name="T6" fmla="*/ 9 w 277"/>
                  <a:gd name="T7" fmla="*/ 106 h 352"/>
                  <a:gd name="T8" fmla="*/ 0 w 277"/>
                  <a:gd name="T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352">
                    <a:moveTo>
                      <a:pt x="210" y="352"/>
                    </a:moveTo>
                    <a:lnTo>
                      <a:pt x="195" y="292"/>
                    </a:lnTo>
                    <a:lnTo>
                      <a:pt x="277" y="173"/>
                    </a:lnTo>
                    <a:lnTo>
                      <a:pt x="9" y="10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14" name="Freeform 344">
                <a:extLst>
                  <a:ext uri="{FF2B5EF4-FFF2-40B4-BE49-F238E27FC236}">
                    <a16:creationId xmlns:a16="http://schemas.microsoft.com/office/drawing/2014/main" id="{3F208BF8-F477-4C22-8C9B-123C6F3A2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3518"/>
                <a:ext cx="442" cy="32"/>
              </a:xfrm>
              <a:custGeom>
                <a:avLst/>
                <a:gdLst>
                  <a:gd name="T0" fmla="*/ 1324 w 1324"/>
                  <a:gd name="T1" fmla="*/ 11 h 97"/>
                  <a:gd name="T2" fmla="*/ 1126 w 1324"/>
                  <a:gd name="T3" fmla="*/ 47 h 97"/>
                  <a:gd name="T4" fmla="*/ 1053 w 1324"/>
                  <a:gd name="T5" fmla="*/ 20 h 97"/>
                  <a:gd name="T6" fmla="*/ 940 w 1324"/>
                  <a:gd name="T7" fmla="*/ 64 h 97"/>
                  <a:gd name="T8" fmla="*/ 892 w 1324"/>
                  <a:gd name="T9" fmla="*/ 18 h 97"/>
                  <a:gd name="T10" fmla="*/ 838 w 1324"/>
                  <a:gd name="T11" fmla="*/ 52 h 97"/>
                  <a:gd name="T12" fmla="*/ 780 w 1324"/>
                  <a:gd name="T13" fmla="*/ 0 h 97"/>
                  <a:gd name="T14" fmla="*/ 555 w 1324"/>
                  <a:gd name="T15" fmla="*/ 45 h 97"/>
                  <a:gd name="T16" fmla="*/ 517 w 1324"/>
                  <a:gd name="T17" fmla="*/ 97 h 97"/>
                  <a:gd name="T18" fmla="*/ 460 w 1324"/>
                  <a:gd name="T19" fmla="*/ 64 h 97"/>
                  <a:gd name="T20" fmla="*/ 399 w 1324"/>
                  <a:gd name="T21" fmla="*/ 95 h 97"/>
                  <a:gd name="T22" fmla="*/ 370 w 1324"/>
                  <a:gd name="T23" fmla="*/ 29 h 97"/>
                  <a:gd name="T24" fmla="*/ 118 w 1324"/>
                  <a:gd name="T25" fmla="*/ 87 h 97"/>
                  <a:gd name="T26" fmla="*/ 0 w 1324"/>
                  <a:gd name="T27" fmla="*/ 3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4" h="97">
                    <a:moveTo>
                      <a:pt x="1324" y="11"/>
                    </a:moveTo>
                    <a:lnTo>
                      <a:pt x="1126" y="47"/>
                    </a:lnTo>
                    <a:lnTo>
                      <a:pt x="1053" y="20"/>
                    </a:lnTo>
                    <a:lnTo>
                      <a:pt x="940" y="64"/>
                    </a:lnTo>
                    <a:lnTo>
                      <a:pt x="892" y="18"/>
                    </a:lnTo>
                    <a:lnTo>
                      <a:pt x="838" y="52"/>
                    </a:lnTo>
                    <a:lnTo>
                      <a:pt x="780" y="0"/>
                    </a:lnTo>
                    <a:lnTo>
                      <a:pt x="555" y="45"/>
                    </a:lnTo>
                    <a:lnTo>
                      <a:pt x="517" y="97"/>
                    </a:lnTo>
                    <a:lnTo>
                      <a:pt x="460" y="64"/>
                    </a:lnTo>
                    <a:lnTo>
                      <a:pt x="399" y="95"/>
                    </a:lnTo>
                    <a:lnTo>
                      <a:pt x="370" y="29"/>
                    </a:lnTo>
                    <a:lnTo>
                      <a:pt x="118" y="87"/>
                    </a:lnTo>
                    <a:lnTo>
                      <a:pt x="0" y="3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15" name="Freeform 345">
                <a:extLst>
                  <a:ext uri="{FF2B5EF4-FFF2-40B4-BE49-F238E27FC236}">
                    <a16:creationId xmlns:a16="http://schemas.microsoft.com/office/drawing/2014/main" id="{CFE13016-40A1-441B-AF2E-7A4E3D5CC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3522"/>
                <a:ext cx="51" cy="2"/>
              </a:xfrm>
              <a:custGeom>
                <a:avLst/>
                <a:gdLst>
                  <a:gd name="T0" fmla="*/ 153 w 153"/>
                  <a:gd name="T1" fmla="*/ 8 h 8"/>
                  <a:gd name="T2" fmla="*/ 152 w 153"/>
                  <a:gd name="T3" fmla="*/ 7 h 8"/>
                  <a:gd name="T4" fmla="*/ 0 w 15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8">
                    <a:moveTo>
                      <a:pt x="153" y="8"/>
                    </a:moveTo>
                    <a:lnTo>
                      <a:pt x="152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16" name="Freeform 346">
                <a:extLst>
                  <a:ext uri="{FF2B5EF4-FFF2-40B4-BE49-F238E27FC236}">
                    <a16:creationId xmlns:a16="http://schemas.microsoft.com/office/drawing/2014/main" id="{0B166BA7-E1F1-4B99-BF9B-8AF87A7C3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337"/>
                <a:ext cx="127" cy="185"/>
              </a:xfrm>
              <a:custGeom>
                <a:avLst/>
                <a:gdLst>
                  <a:gd name="T0" fmla="*/ 380 w 380"/>
                  <a:gd name="T1" fmla="*/ 0 h 553"/>
                  <a:gd name="T2" fmla="*/ 373 w 380"/>
                  <a:gd name="T3" fmla="*/ 66 h 553"/>
                  <a:gd name="T4" fmla="*/ 316 w 380"/>
                  <a:gd name="T5" fmla="*/ 96 h 553"/>
                  <a:gd name="T6" fmla="*/ 300 w 380"/>
                  <a:gd name="T7" fmla="*/ 27 h 553"/>
                  <a:gd name="T8" fmla="*/ 86 w 380"/>
                  <a:gd name="T9" fmla="*/ 90 h 553"/>
                  <a:gd name="T10" fmla="*/ 97 w 380"/>
                  <a:gd name="T11" fmla="*/ 236 h 553"/>
                  <a:gd name="T12" fmla="*/ 0 w 380"/>
                  <a:gd name="T13" fmla="*/ 491 h 553"/>
                  <a:gd name="T14" fmla="*/ 35 w 380"/>
                  <a:gd name="T15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553">
                    <a:moveTo>
                      <a:pt x="380" y="0"/>
                    </a:moveTo>
                    <a:lnTo>
                      <a:pt x="373" y="66"/>
                    </a:lnTo>
                    <a:lnTo>
                      <a:pt x="316" y="96"/>
                    </a:lnTo>
                    <a:lnTo>
                      <a:pt x="300" y="27"/>
                    </a:lnTo>
                    <a:lnTo>
                      <a:pt x="86" y="90"/>
                    </a:lnTo>
                    <a:lnTo>
                      <a:pt x="97" y="236"/>
                    </a:lnTo>
                    <a:lnTo>
                      <a:pt x="0" y="491"/>
                    </a:lnTo>
                    <a:lnTo>
                      <a:pt x="35" y="55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17" name="Freeform 347">
                <a:extLst>
                  <a:ext uri="{FF2B5EF4-FFF2-40B4-BE49-F238E27FC236}">
                    <a16:creationId xmlns:a16="http://schemas.microsoft.com/office/drawing/2014/main" id="{EC782DA2-E6D6-4499-AFCD-22DC72725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3524"/>
                <a:ext cx="120" cy="343"/>
              </a:xfrm>
              <a:custGeom>
                <a:avLst/>
                <a:gdLst>
                  <a:gd name="T0" fmla="*/ 0 w 361"/>
                  <a:gd name="T1" fmla="*/ 1029 h 1029"/>
                  <a:gd name="T2" fmla="*/ 29 w 361"/>
                  <a:gd name="T3" fmla="*/ 829 h 1029"/>
                  <a:gd name="T4" fmla="*/ 66 w 361"/>
                  <a:gd name="T5" fmla="*/ 765 h 1029"/>
                  <a:gd name="T6" fmla="*/ 143 w 361"/>
                  <a:gd name="T7" fmla="*/ 746 h 1029"/>
                  <a:gd name="T8" fmla="*/ 134 w 361"/>
                  <a:gd name="T9" fmla="*/ 679 h 1029"/>
                  <a:gd name="T10" fmla="*/ 319 w 361"/>
                  <a:gd name="T11" fmla="*/ 466 h 1029"/>
                  <a:gd name="T12" fmla="*/ 300 w 361"/>
                  <a:gd name="T13" fmla="*/ 395 h 1029"/>
                  <a:gd name="T14" fmla="*/ 361 w 361"/>
                  <a:gd name="T15" fmla="*/ 363 h 1029"/>
                  <a:gd name="T16" fmla="*/ 350 w 361"/>
                  <a:gd name="T17" fmla="*/ 196 h 1029"/>
                  <a:gd name="T18" fmla="*/ 284 w 361"/>
                  <a:gd name="T19" fmla="*/ 196 h 1029"/>
                  <a:gd name="T20" fmla="*/ 317 w 361"/>
                  <a:gd name="T21" fmla="*/ 133 h 1029"/>
                  <a:gd name="T22" fmla="*/ 261 w 361"/>
                  <a:gd name="T23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1" h="1029">
                    <a:moveTo>
                      <a:pt x="0" y="1029"/>
                    </a:moveTo>
                    <a:lnTo>
                      <a:pt x="29" y="829"/>
                    </a:lnTo>
                    <a:lnTo>
                      <a:pt x="66" y="765"/>
                    </a:lnTo>
                    <a:lnTo>
                      <a:pt x="143" y="746"/>
                    </a:lnTo>
                    <a:lnTo>
                      <a:pt x="134" y="679"/>
                    </a:lnTo>
                    <a:lnTo>
                      <a:pt x="319" y="466"/>
                    </a:lnTo>
                    <a:lnTo>
                      <a:pt x="300" y="395"/>
                    </a:lnTo>
                    <a:lnTo>
                      <a:pt x="361" y="363"/>
                    </a:lnTo>
                    <a:lnTo>
                      <a:pt x="350" y="196"/>
                    </a:lnTo>
                    <a:lnTo>
                      <a:pt x="284" y="196"/>
                    </a:lnTo>
                    <a:lnTo>
                      <a:pt x="317" y="133"/>
                    </a:lnTo>
                    <a:lnTo>
                      <a:pt x="261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18" name="Freeform 348">
                <a:extLst>
                  <a:ext uri="{FF2B5EF4-FFF2-40B4-BE49-F238E27FC236}">
                    <a16:creationId xmlns:a16="http://schemas.microsoft.com/office/drawing/2014/main" id="{CBC3A7D7-D5DC-4D02-BCBC-7C05269D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" y="3971"/>
                <a:ext cx="135" cy="41"/>
              </a:xfrm>
              <a:custGeom>
                <a:avLst/>
                <a:gdLst>
                  <a:gd name="T0" fmla="*/ 403 w 403"/>
                  <a:gd name="T1" fmla="*/ 0 h 125"/>
                  <a:gd name="T2" fmla="*/ 233 w 403"/>
                  <a:gd name="T3" fmla="*/ 3 h 125"/>
                  <a:gd name="T4" fmla="*/ 203 w 403"/>
                  <a:gd name="T5" fmla="*/ 63 h 125"/>
                  <a:gd name="T6" fmla="*/ 0 w 403"/>
                  <a:gd name="T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3" h="125">
                    <a:moveTo>
                      <a:pt x="403" y="0"/>
                    </a:moveTo>
                    <a:lnTo>
                      <a:pt x="233" y="3"/>
                    </a:lnTo>
                    <a:lnTo>
                      <a:pt x="203" y="63"/>
                    </a:lnTo>
                    <a:lnTo>
                      <a:pt x="0" y="12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19" name="Freeform 349">
                <a:extLst>
                  <a:ext uri="{FF2B5EF4-FFF2-40B4-BE49-F238E27FC236}">
                    <a16:creationId xmlns:a16="http://schemas.microsoft.com/office/drawing/2014/main" id="{EF433311-03D6-4C4E-8FC6-5A91B40E6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3659"/>
                <a:ext cx="62" cy="286"/>
              </a:xfrm>
              <a:custGeom>
                <a:avLst/>
                <a:gdLst>
                  <a:gd name="T0" fmla="*/ 168 w 188"/>
                  <a:gd name="T1" fmla="*/ 0 h 858"/>
                  <a:gd name="T2" fmla="*/ 6 w 188"/>
                  <a:gd name="T3" fmla="*/ 256 h 858"/>
                  <a:gd name="T4" fmla="*/ 111 w 188"/>
                  <a:gd name="T5" fmla="*/ 348 h 858"/>
                  <a:gd name="T6" fmla="*/ 98 w 188"/>
                  <a:gd name="T7" fmla="*/ 428 h 858"/>
                  <a:gd name="T8" fmla="*/ 168 w 188"/>
                  <a:gd name="T9" fmla="*/ 423 h 858"/>
                  <a:gd name="T10" fmla="*/ 188 w 188"/>
                  <a:gd name="T11" fmla="*/ 484 h 858"/>
                  <a:gd name="T12" fmla="*/ 127 w 188"/>
                  <a:gd name="T13" fmla="*/ 605 h 858"/>
                  <a:gd name="T14" fmla="*/ 0 w 188"/>
                  <a:gd name="T15" fmla="*/ 680 h 858"/>
                  <a:gd name="T16" fmla="*/ 15 w 188"/>
                  <a:gd name="T17" fmla="*/ 858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858">
                    <a:moveTo>
                      <a:pt x="168" y="0"/>
                    </a:moveTo>
                    <a:lnTo>
                      <a:pt x="6" y="256"/>
                    </a:lnTo>
                    <a:lnTo>
                      <a:pt x="111" y="348"/>
                    </a:lnTo>
                    <a:lnTo>
                      <a:pt x="98" y="428"/>
                    </a:lnTo>
                    <a:lnTo>
                      <a:pt x="168" y="423"/>
                    </a:lnTo>
                    <a:lnTo>
                      <a:pt x="188" y="484"/>
                    </a:lnTo>
                    <a:lnTo>
                      <a:pt x="127" y="605"/>
                    </a:lnTo>
                    <a:lnTo>
                      <a:pt x="0" y="680"/>
                    </a:lnTo>
                    <a:lnTo>
                      <a:pt x="15" y="85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20" name="Freeform 350">
                <a:extLst>
                  <a:ext uri="{FF2B5EF4-FFF2-40B4-BE49-F238E27FC236}">
                    <a16:creationId xmlns:a16="http://schemas.microsoft.com/office/drawing/2014/main" id="{705D64E3-3F5E-41C5-BA91-BDC4D868D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2985"/>
                <a:ext cx="49" cy="133"/>
              </a:xfrm>
              <a:custGeom>
                <a:avLst/>
                <a:gdLst>
                  <a:gd name="T0" fmla="*/ 0 w 146"/>
                  <a:gd name="T1" fmla="*/ 0 h 399"/>
                  <a:gd name="T2" fmla="*/ 49 w 146"/>
                  <a:gd name="T3" fmla="*/ 208 h 399"/>
                  <a:gd name="T4" fmla="*/ 146 w 146"/>
                  <a:gd name="T5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" h="399">
                    <a:moveTo>
                      <a:pt x="0" y="0"/>
                    </a:moveTo>
                    <a:lnTo>
                      <a:pt x="49" y="208"/>
                    </a:lnTo>
                    <a:lnTo>
                      <a:pt x="146" y="39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21" name="Freeform 351">
                <a:extLst>
                  <a:ext uri="{FF2B5EF4-FFF2-40B4-BE49-F238E27FC236}">
                    <a16:creationId xmlns:a16="http://schemas.microsoft.com/office/drawing/2014/main" id="{E438544D-FB23-46FC-A615-BB0927B21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2985"/>
                <a:ext cx="418" cy="240"/>
              </a:xfrm>
              <a:custGeom>
                <a:avLst/>
                <a:gdLst>
                  <a:gd name="T0" fmla="*/ 0 w 1253"/>
                  <a:gd name="T1" fmla="*/ 722 h 722"/>
                  <a:gd name="T2" fmla="*/ 137 w 1253"/>
                  <a:gd name="T3" fmla="*/ 690 h 722"/>
                  <a:gd name="T4" fmla="*/ 223 w 1253"/>
                  <a:gd name="T5" fmla="*/ 713 h 722"/>
                  <a:gd name="T6" fmla="*/ 145 w 1253"/>
                  <a:gd name="T7" fmla="*/ 601 h 722"/>
                  <a:gd name="T8" fmla="*/ 234 w 1253"/>
                  <a:gd name="T9" fmla="*/ 627 h 722"/>
                  <a:gd name="T10" fmla="*/ 267 w 1253"/>
                  <a:gd name="T11" fmla="*/ 428 h 722"/>
                  <a:gd name="T12" fmla="*/ 388 w 1253"/>
                  <a:gd name="T13" fmla="*/ 338 h 722"/>
                  <a:gd name="T14" fmla="*/ 464 w 1253"/>
                  <a:gd name="T15" fmla="*/ 319 h 722"/>
                  <a:gd name="T16" fmla="*/ 545 w 1253"/>
                  <a:gd name="T17" fmla="*/ 424 h 722"/>
                  <a:gd name="T18" fmla="*/ 561 w 1253"/>
                  <a:gd name="T19" fmla="*/ 337 h 722"/>
                  <a:gd name="T20" fmla="*/ 647 w 1253"/>
                  <a:gd name="T21" fmla="*/ 240 h 722"/>
                  <a:gd name="T22" fmla="*/ 902 w 1253"/>
                  <a:gd name="T23" fmla="*/ 317 h 722"/>
                  <a:gd name="T24" fmla="*/ 1110 w 1253"/>
                  <a:gd name="T25" fmla="*/ 83 h 722"/>
                  <a:gd name="T26" fmla="*/ 1248 w 1253"/>
                  <a:gd name="T27" fmla="*/ 7 h 722"/>
                  <a:gd name="T28" fmla="*/ 1253 w 1253"/>
                  <a:gd name="T29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3" h="722">
                    <a:moveTo>
                      <a:pt x="0" y="722"/>
                    </a:moveTo>
                    <a:lnTo>
                      <a:pt x="137" y="690"/>
                    </a:lnTo>
                    <a:lnTo>
                      <a:pt x="223" y="713"/>
                    </a:lnTo>
                    <a:lnTo>
                      <a:pt x="145" y="601"/>
                    </a:lnTo>
                    <a:lnTo>
                      <a:pt x="234" y="627"/>
                    </a:lnTo>
                    <a:lnTo>
                      <a:pt x="267" y="428"/>
                    </a:lnTo>
                    <a:lnTo>
                      <a:pt x="388" y="338"/>
                    </a:lnTo>
                    <a:lnTo>
                      <a:pt x="464" y="319"/>
                    </a:lnTo>
                    <a:lnTo>
                      <a:pt x="545" y="424"/>
                    </a:lnTo>
                    <a:lnTo>
                      <a:pt x="561" y="337"/>
                    </a:lnTo>
                    <a:lnTo>
                      <a:pt x="647" y="240"/>
                    </a:lnTo>
                    <a:lnTo>
                      <a:pt x="902" y="317"/>
                    </a:lnTo>
                    <a:lnTo>
                      <a:pt x="1110" y="83"/>
                    </a:lnTo>
                    <a:lnTo>
                      <a:pt x="1248" y="7"/>
                    </a:lnTo>
                    <a:lnTo>
                      <a:pt x="1253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22" name="Freeform 352">
                <a:extLst>
                  <a:ext uri="{FF2B5EF4-FFF2-40B4-BE49-F238E27FC236}">
                    <a16:creationId xmlns:a16="http://schemas.microsoft.com/office/drawing/2014/main" id="{1DEED33F-12AF-4FE9-9AE2-92E29F31B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2" y="3127"/>
                <a:ext cx="94" cy="273"/>
              </a:xfrm>
              <a:custGeom>
                <a:avLst/>
                <a:gdLst>
                  <a:gd name="T0" fmla="*/ 207 w 281"/>
                  <a:gd name="T1" fmla="*/ 0 h 819"/>
                  <a:gd name="T2" fmla="*/ 67 w 281"/>
                  <a:gd name="T3" fmla="*/ 157 h 819"/>
                  <a:gd name="T4" fmla="*/ 21 w 281"/>
                  <a:gd name="T5" fmla="*/ 280 h 819"/>
                  <a:gd name="T6" fmla="*/ 120 w 281"/>
                  <a:gd name="T7" fmla="*/ 475 h 819"/>
                  <a:gd name="T8" fmla="*/ 281 w 281"/>
                  <a:gd name="T9" fmla="*/ 653 h 819"/>
                  <a:gd name="T10" fmla="*/ 160 w 281"/>
                  <a:gd name="T11" fmla="*/ 639 h 819"/>
                  <a:gd name="T12" fmla="*/ 40 w 281"/>
                  <a:gd name="T13" fmla="*/ 726 h 819"/>
                  <a:gd name="T14" fmla="*/ 69 w 281"/>
                  <a:gd name="T15" fmla="*/ 785 h 819"/>
                  <a:gd name="T16" fmla="*/ 0 w 281"/>
                  <a:gd name="T17" fmla="*/ 819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1" h="819">
                    <a:moveTo>
                      <a:pt x="207" y="0"/>
                    </a:moveTo>
                    <a:lnTo>
                      <a:pt x="67" y="157"/>
                    </a:lnTo>
                    <a:lnTo>
                      <a:pt x="21" y="280"/>
                    </a:lnTo>
                    <a:lnTo>
                      <a:pt x="120" y="475"/>
                    </a:lnTo>
                    <a:lnTo>
                      <a:pt x="281" y="653"/>
                    </a:lnTo>
                    <a:lnTo>
                      <a:pt x="160" y="639"/>
                    </a:lnTo>
                    <a:lnTo>
                      <a:pt x="40" y="726"/>
                    </a:lnTo>
                    <a:lnTo>
                      <a:pt x="69" y="785"/>
                    </a:lnTo>
                    <a:lnTo>
                      <a:pt x="0" y="81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23" name="Freeform 353">
                <a:extLst>
                  <a:ext uri="{FF2B5EF4-FFF2-40B4-BE49-F238E27FC236}">
                    <a16:creationId xmlns:a16="http://schemas.microsoft.com/office/drawing/2014/main" id="{B8E5367F-DD75-47B9-AB8F-3D75CE995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" y="2981"/>
                <a:ext cx="119" cy="244"/>
              </a:xfrm>
              <a:custGeom>
                <a:avLst/>
                <a:gdLst>
                  <a:gd name="T0" fmla="*/ 356 w 356"/>
                  <a:gd name="T1" fmla="*/ 0 h 732"/>
                  <a:gd name="T2" fmla="*/ 348 w 356"/>
                  <a:gd name="T3" fmla="*/ 77 h 732"/>
                  <a:gd name="T4" fmla="*/ 216 w 356"/>
                  <a:gd name="T5" fmla="*/ 85 h 732"/>
                  <a:gd name="T6" fmla="*/ 159 w 356"/>
                  <a:gd name="T7" fmla="*/ 240 h 732"/>
                  <a:gd name="T8" fmla="*/ 228 w 356"/>
                  <a:gd name="T9" fmla="*/ 291 h 732"/>
                  <a:gd name="T10" fmla="*/ 170 w 356"/>
                  <a:gd name="T11" fmla="*/ 349 h 732"/>
                  <a:gd name="T12" fmla="*/ 75 w 356"/>
                  <a:gd name="T13" fmla="*/ 317 h 732"/>
                  <a:gd name="T14" fmla="*/ 0 w 356"/>
                  <a:gd name="T15" fmla="*/ 433 h 732"/>
                  <a:gd name="T16" fmla="*/ 34 w 356"/>
                  <a:gd name="T17" fmla="*/ 495 h 732"/>
                  <a:gd name="T18" fmla="*/ 264 w 356"/>
                  <a:gd name="T19" fmla="*/ 624 h 732"/>
                  <a:gd name="T20" fmla="*/ 260 w 356"/>
                  <a:gd name="T21" fmla="*/ 732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6" h="732">
                    <a:moveTo>
                      <a:pt x="356" y="0"/>
                    </a:moveTo>
                    <a:lnTo>
                      <a:pt x="348" y="77"/>
                    </a:lnTo>
                    <a:lnTo>
                      <a:pt x="216" y="85"/>
                    </a:lnTo>
                    <a:lnTo>
                      <a:pt x="159" y="240"/>
                    </a:lnTo>
                    <a:lnTo>
                      <a:pt x="228" y="291"/>
                    </a:lnTo>
                    <a:lnTo>
                      <a:pt x="170" y="349"/>
                    </a:lnTo>
                    <a:lnTo>
                      <a:pt x="75" y="317"/>
                    </a:lnTo>
                    <a:lnTo>
                      <a:pt x="0" y="433"/>
                    </a:lnTo>
                    <a:lnTo>
                      <a:pt x="34" y="495"/>
                    </a:lnTo>
                    <a:lnTo>
                      <a:pt x="264" y="624"/>
                    </a:lnTo>
                    <a:lnTo>
                      <a:pt x="260" y="73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24" name="Freeform 354">
                <a:extLst>
                  <a:ext uri="{FF2B5EF4-FFF2-40B4-BE49-F238E27FC236}">
                    <a16:creationId xmlns:a16="http://schemas.microsoft.com/office/drawing/2014/main" id="{0D0EE696-7107-4550-A54D-164A7C043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" y="3400"/>
                <a:ext cx="299" cy="67"/>
              </a:xfrm>
              <a:custGeom>
                <a:avLst/>
                <a:gdLst>
                  <a:gd name="T0" fmla="*/ 897 w 897"/>
                  <a:gd name="T1" fmla="*/ 0 h 202"/>
                  <a:gd name="T2" fmla="*/ 672 w 897"/>
                  <a:gd name="T3" fmla="*/ 9 h 202"/>
                  <a:gd name="T4" fmla="*/ 643 w 897"/>
                  <a:gd name="T5" fmla="*/ 89 h 202"/>
                  <a:gd name="T6" fmla="*/ 509 w 897"/>
                  <a:gd name="T7" fmla="*/ 7 h 202"/>
                  <a:gd name="T8" fmla="*/ 275 w 897"/>
                  <a:gd name="T9" fmla="*/ 202 h 202"/>
                  <a:gd name="T10" fmla="*/ 184 w 897"/>
                  <a:gd name="T11" fmla="*/ 92 h 202"/>
                  <a:gd name="T12" fmla="*/ 121 w 897"/>
                  <a:gd name="T13" fmla="*/ 132 h 202"/>
                  <a:gd name="T14" fmla="*/ 0 w 897"/>
                  <a:gd name="T15" fmla="*/ 12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7" h="202">
                    <a:moveTo>
                      <a:pt x="897" y="0"/>
                    </a:moveTo>
                    <a:lnTo>
                      <a:pt x="672" y="9"/>
                    </a:lnTo>
                    <a:lnTo>
                      <a:pt x="643" y="89"/>
                    </a:lnTo>
                    <a:lnTo>
                      <a:pt x="509" y="7"/>
                    </a:lnTo>
                    <a:lnTo>
                      <a:pt x="275" y="202"/>
                    </a:lnTo>
                    <a:lnTo>
                      <a:pt x="184" y="92"/>
                    </a:lnTo>
                    <a:lnTo>
                      <a:pt x="121" y="132"/>
                    </a:lnTo>
                    <a:lnTo>
                      <a:pt x="0" y="12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25" name="Freeform 355">
                <a:extLst>
                  <a:ext uri="{FF2B5EF4-FFF2-40B4-BE49-F238E27FC236}">
                    <a16:creationId xmlns:a16="http://schemas.microsoft.com/office/drawing/2014/main" id="{5ADBE64E-26A3-4134-BDF9-D6EB367A8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2" y="3364"/>
                <a:ext cx="350" cy="115"/>
              </a:xfrm>
              <a:custGeom>
                <a:avLst/>
                <a:gdLst>
                  <a:gd name="T0" fmla="*/ 1052 w 1052"/>
                  <a:gd name="T1" fmla="*/ 243 h 344"/>
                  <a:gd name="T2" fmla="*/ 1051 w 1052"/>
                  <a:gd name="T3" fmla="*/ 242 h 344"/>
                  <a:gd name="T4" fmla="*/ 899 w 1052"/>
                  <a:gd name="T5" fmla="*/ 340 h 344"/>
                  <a:gd name="T6" fmla="*/ 824 w 1052"/>
                  <a:gd name="T7" fmla="*/ 344 h 344"/>
                  <a:gd name="T8" fmla="*/ 548 w 1052"/>
                  <a:gd name="T9" fmla="*/ 235 h 344"/>
                  <a:gd name="T10" fmla="*/ 468 w 1052"/>
                  <a:gd name="T11" fmla="*/ 250 h 344"/>
                  <a:gd name="T12" fmla="*/ 365 w 1052"/>
                  <a:gd name="T13" fmla="*/ 199 h 344"/>
                  <a:gd name="T14" fmla="*/ 239 w 1052"/>
                  <a:gd name="T15" fmla="*/ 68 h 344"/>
                  <a:gd name="T16" fmla="*/ 0 w 1052"/>
                  <a:gd name="T17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2" h="344">
                    <a:moveTo>
                      <a:pt x="1052" y="243"/>
                    </a:moveTo>
                    <a:lnTo>
                      <a:pt x="1051" y="242"/>
                    </a:lnTo>
                    <a:lnTo>
                      <a:pt x="899" y="340"/>
                    </a:lnTo>
                    <a:lnTo>
                      <a:pt x="824" y="344"/>
                    </a:lnTo>
                    <a:lnTo>
                      <a:pt x="548" y="235"/>
                    </a:lnTo>
                    <a:lnTo>
                      <a:pt x="468" y="250"/>
                    </a:lnTo>
                    <a:lnTo>
                      <a:pt x="365" y="199"/>
                    </a:lnTo>
                    <a:lnTo>
                      <a:pt x="239" y="6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26" name="Freeform 356">
                <a:extLst>
                  <a:ext uri="{FF2B5EF4-FFF2-40B4-BE49-F238E27FC236}">
                    <a16:creationId xmlns:a16="http://schemas.microsoft.com/office/drawing/2014/main" id="{B878F9CF-B12D-4D54-91CC-3801B6219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3445"/>
                <a:ext cx="42" cy="258"/>
              </a:xfrm>
              <a:custGeom>
                <a:avLst/>
                <a:gdLst>
                  <a:gd name="T0" fmla="*/ 23 w 128"/>
                  <a:gd name="T1" fmla="*/ 775 h 775"/>
                  <a:gd name="T2" fmla="*/ 32 w 128"/>
                  <a:gd name="T3" fmla="*/ 698 h 775"/>
                  <a:gd name="T4" fmla="*/ 90 w 128"/>
                  <a:gd name="T5" fmla="*/ 653 h 775"/>
                  <a:gd name="T6" fmla="*/ 38 w 128"/>
                  <a:gd name="T7" fmla="*/ 509 h 775"/>
                  <a:gd name="T8" fmla="*/ 63 w 128"/>
                  <a:gd name="T9" fmla="*/ 448 h 775"/>
                  <a:gd name="T10" fmla="*/ 128 w 128"/>
                  <a:gd name="T11" fmla="*/ 437 h 775"/>
                  <a:gd name="T12" fmla="*/ 0 w 128"/>
                  <a:gd name="T13" fmla="*/ 229 h 775"/>
                  <a:gd name="T14" fmla="*/ 46 w 128"/>
                  <a:gd name="T15" fmla="*/ 107 h 775"/>
                  <a:gd name="T16" fmla="*/ 122 w 128"/>
                  <a:gd name="T17" fmla="*/ 88 h 775"/>
                  <a:gd name="T18" fmla="*/ 77 w 128"/>
                  <a:gd name="T19" fmla="*/ 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775">
                    <a:moveTo>
                      <a:pt x="23" y="775"/>
                    </a:moveTo>
                    <a:lnTo>
                      <a:pt x="32" y="698"/>
                    </a:lnTo>
                    <a:lnTo>
                      <a:pt x="90" y="653"/>
                    </a:lnTo>
                    <a:lnTo>
                      <a:pt x="38" y="509"/>
                    </a:lnTo>
                    <a:lnTo>
                      <a:pt x="63" y="448"/>
                    </a:lnTo>
                    <a:lnTo>
                      <a:pt x="128" y="437"/>
                    </a:lnTo>
                    <a:lnTo>
                      <a:pt x="0" y="229"/>
                    </a:lnTo>
                    <a:lnTo>
                      <a:pt x="46" y="107"/>
                    </a:lnTo>
                    <a:lnTo>
                      <a:pt x="122" y="88"/>
                    </a:lnTo>
                    <a:lnTo>
                      <a:pt x="77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27" name="Line 357">
                <a:extLst>
                  <a:ext uri="{FF2B5EF4-FFF2-40B4-BE49-F238E27FC236}">
                    <a16:creationId xmlns:a16="http://schemas.microsoft.com/office/drawing/2014/main" id="{EF5CCC53-E376-4C1A-BC95-4E518B457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2" y="3442"/>
                <a:ext cx="1" cy="3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28" name="Freeform 358">
                <a:extLst>
                  <a:ext uri="{FF2B5EF4-FFF2-40B4-BE49-F238E27FC236}">
                    <a16:creationId xmlns:a16="http://schemas.microsoft.com/office/drawing/2014/main" id="{4494ABB7-96D8-4940-A81F-424582AE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2" y="3400"/>
                <a:ext cx="110" cy="140"/>
              </a:xfrm>
              <a:custGeom>
                <a:avLst/>
                <a:gdLst>
                  <a:gd name="T0" fmla="*/ 0 w 330"/>
                  <a:gd name="T1" fmla="*/ 0 h 420"/>
                  <a:gd name="T2" fmla="*/ 125 w 330"/>
                  <a:gd name="T3" fmla="*/ 65 h 420"/>
                  <a:gd name="T4" fmla="*/ 166 w 330"/>
                  <a:gd name="T5" fmla="*/ 194 h 420"/>
                  <a:gd name="T6" fmla="*/ 293 w 330"/>
                  <a:gd name="T7" fmla="*/ 254 h 420"/>
                  <a:gd name="T8" fmla="*/ 276 w 330"/>
                  <a:gd name="T9" fmla="*/ 320 h 420"/>
                  <a:gd name="T10" fmla="*/ 326 w 330"/>
                  <a:gd name="T11" fmla="*/ 413 h 420"/>
                  <a:gd name="T12" fmla="*/ 330 w 330"/>
                  <a:gd name="T13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420">
                    <a:moveTo>
                      <a:pt x="0" y="0"/>
                    </a:moveTo>
                    <a:lnTo>
                      <a:pt x="125" y="65"/>
                    </a:lnTo>
                    <a:lnTo>
                      <a:pt x="166" y="194"/>
                    </a:lnTo>
                    <a:lnTo>
                      <a:pt x="293" y="254"/>
                    </a:lnTo>
                    <a:lnTo>
                      <a:pt x="276" y="320"/>
                    </a:lnTo>
                    <a:lnTo>
                      <a:pt x="326" y="413"/>
                    </a:lnTo>
                    <a:lnTo>
                      <a:pt x="330" y="42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29" name="Freeform 359">
                <a:extLst>
                  <a:ext uri="{FF2B5EF4-FFF2-40B4-BE49-F238E27FC236}">
                    <a16:creationId xmlns:a16="http://schemas.microsoft.com/office/drawing/2014/main" id="{7E4DFCF5-39BC-463B-AEDA-E40FAA1BC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2" y="3857"/>
                <a:ext cx="311" cy="234"/>
              </a:xfrm>
              <a:custGeom>
                <a:avLst/>
                <a:gdLst>
                  <a:gd name="T0" fmla="*/ 0 w 935"/>
                  <a:gd name="T1" fmla="*/ 0 h 703"/>
                  <a:gd name="T2" fmla="*/ 312 w 935"/>
                  <a:gd name="T3" fmla="*/ 48 h 703"/>
                  <a:gd name="T4" fmla="*/ 341 w 935"/>
                  <a:gd name="T5" fmla="*/ 128 h 703"/>
                  <a:gd name="T6" fmla="*/ 479 w 935"/>
                  <a:gd name="T7" fmla="*/ 205 h 703"/>
                  <a:gd name="T8" fmla="*/ 616 w 935"/>
                  <a:gd name="T9" fmla="*/ 341 h 703"/>
                  <a:gd name="T10" fmla="*/ 628 w 935"/>
                  <a:gd name="T11" fmla="*/ 414 h 703"/>
                  <a:gd name="T12" fmla="*/ 691 w 935"/>
                  <a:gd name="T13" fmla="*/ 441 h 703"/>
                  <a:gd name="T14" fmla="*/ 774 w 935"/>
                  <a:gd name="T15" fmla="*/ 692 h 703"/>
                  <a:gd name="T16" fmla="*/ 863 w 935"/>
                  <a:gd name="T17" fmla="*/ 703 h 703"/>
                  <a:gd name="T18" fmla="*/ 935 w 935"/>
                  <a:gd name="T19" fmla="*/ 666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5" h="703">
                    <a:moveTo>
                      <a:pt x="0" y="0"/>
                    </a:moveTo>
                    <a:lnTo>
                      <a:pt x="312" y="48"/>
                    </a:lnTo>
                    <a:lnTo>
                      <a:pt x="341" y="128"/>
                    </a:lnTo>
                    <a:lnTo>
                      <a:pt x="479" y="205"/>
                    </a:lnTo>
                    <a:lnTo>
                      <a:pt x="616" y="341"/>
                    </a:lnTo>
                    <a:lnTo>
                      <a:pt x="628" y="414"/>
                    </a:lnTo>
                    <a:lnTo>
                      <a:pt x="691" y="441"/>
                    </a:lnTo>
                    <a:lnTo>
                      <a:pt x="774" y="692"/>
                    </a:lnTo>
                    <a:lnTo>
                      <a:pt x="863" y="703"/>
                    </a:lnTo>
                    <a:lnTo>
                      <a:pt x="935" y="66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30" name="Freeform 360">
                <a:extLst>
                  <a:ext uri="{FF2B5EF4-FFF2-40B4-BE49-F238E27FC236}">
                    <a16:creationId xmlns:a16="http://schemas.microsoft.com/office/drawing/2014/main" id="{824C6D42-6B7F-45DC-8253-A1D73C59A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" y="3123"/>
                <a:ext cx="65" cy="57"/>
              </a:xfrm>
              <a:custGeom>
                <a:avLst/>
                <a:gdLst>
                  <a:gd name="T0" fmla="*/ 194 w 194"/>
                  <a:gd name="T1" fmla="*/ 63 h 172"/>
                  <a:gd name="T2" fmla="*/ 138 w 194"/>
                  <a:gd name="T3" fmla="*/ 144 h 172"/>
                  <a:gd name="T4" fmla="*/ 46 w 194"/>
                  <a:gd name="T5" fmla="*/ 172 h 172"/>
                  <a:gd name="T6" fmla="*/ 0 w 194"/>
                  <a:gd name="T7" fmla="*/ 121 h 172"/>
                  <a:gd name="T8" fmla="*/ 29 w 194"/>
                  <a:gd name="T9" fmla="*/ 51 h 172"/>
                  <a:gd name="T10" fmla="*/ 90 w 194"/>
                  <a:gd name="T11" fmla="*/ 0 h 172"/>
                  <a:gd name="T12" fmla="*/ 194 w 194"/>
                  <a:gd name="T13" fmla="*/ 6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172">
                    <a:moveTo>
                      <a:pt x="194" y="63"/>
                    </a:moveTo>
                    <a:lnTo>
                      <a:pt x="138" y="144"/>
                    </a:lnTo>
                    <a:lnTo>
                      <a:pt x="46" y="172"/>
                    </a:lnTo>
                    <a:lnTo>
                      <a:pt x="0" y="121"/>
                    </a:lnTo>
                    <a:lnTo>
                      <a:pt x="29" y="51"/>
                    </a:lnTo>
                    <a:lnTo>
                      <a:pt x="90" y="0"/>
                    </a:lnTo>
                    <a:lnTo>
                      <a:pt x="194" y="6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31" name="Freeform 361">
                <a:extLst>
                  <a:ext uri="{FF2B5EF4-FFF2-40B4-BE49-F238E27FC236}">
                    <a16:creationId xmlns:a16="http://schemas.microsoft.com/office/drawing/2014/main" id="{7BF8D24E-197A-4A26-9609-C8A463464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3173"/>
                <a:ext cx="292" cy="91"/>
              </a:xfrm>
              <a:custGeom>
                <a:avLst/>
                <a:gdLst>
                  <a:gd name="T0" fmla="*/ 876 w 876"/>
                  <a:gd name="T1" fmla="*/ 275 h 275"/>
                  <a:gd name="T2" fmla="*/ 756 w 876"/>
                  <a:gd name="T3" fmla="*/ 223 h 275"/>
                  <a:gd name="T4" fmla="*/ 754 w 876"/>
                  <a:gd name="T5" fmla="*/ 157 h 275"/>
                  <a:gd name="T6" fmla="*/ 539 w 876"/>
                  <a:gd name="T7" fmla="*/ 139 h 275"/>
                  <a:gd name="T8" fmla="*/ 528 w 876"/>
                  <a:gd name="T9" fmla="*/ 6 h 275"/>
                  <a:gd name="T10" fmla="*/ 470 w 876"/>
                  <a:gd name="T11" fmla="*/ 56 h 275"/>
                  <a:gd name="T12" fmla="*/ 415 w 876"/>
                  <a:gd name="T13" fmla="*/ 24 h 275"/>
                  <a:gd name="T14" fmla="*/ 215 w 876"/>
                  <a:gd name="T15" fmla="*/ 114 h 275"/>
                  <a:gd name="T16" fmla="*/ 135 w 876"/>
                  <a:gd name="T17" fmla="*/ 16 h 275"/>
                  <a:gd name="T18" fmla="*/ 0 w 876"/>
                  <a:gd name="T1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6" h="275">
                    <a:moveTo>
                      <a:pt x="876" y="275"/>
                    </a:moveTo>
                    <a:lnTo>
                      <a:pt x="756" y="223"/>
                    </a:lnTo>
                    <a:lnTo>
                      <a:pt x="754" y="157"/>
                    </a:lnTo>
                    <a:lnTo>
                      <a:pt x="539" y="139"/>
                    </a:lnTo>
                    <a:lnTo>
                      <a:pt x="528" y="6"/>
                    </a:lnTo>
                    <a:lnTo>
                      <a:pt x="470" y="56"/>
                    </a:lnTo>
                    <a:lnTo>
                      <a:pt x="415" y="24"/>
                    </a:lnTo>
                    <a:lnTo>
                      <a:pt x="215" y="114"/>
                    </a:lnTo>
                    <a:lnTo>
                      <a:pt x="135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32" name="Freeform 362">
                <a:extLst>
                  <a:ext uri="{FF2B5EF4-FFF2-40B4-BE49-F238E27FC236}">
                    <a16:creationId xmlns:a16="http://schemas.microsoft.com/office/drawing/2014/main" id="{B43AA868-B737-48E2-9DFE-FD4658DEA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3264"/>
                <a:ext cx="95" cy="178"/>
              </a:xfrm>
              <a:custGeom>
                <a:avLst/>
                <a:gdLst>
                  <a:gd name="T0" fmla="*/ 287 w 287"/>
                  <a:gd name="T1" fmla="*/ 533 h 533"/>
                  <a:gd name="T2" fmla="*/ 147 w 287"/>
                  <a:gd name="T3" fmla="*/ 395 h 533"/>
                  <a:gd name="T4" fmla="*/ 68 w 287"/>
                  <a:gd name="T5" fmla="*/ 371 h 533"/>
                  <a:gd name="T6" fmla="*/ 107 w 287"/>
                  <a:gd name="T7" fmla="*/ 314 h 533"/>
                  <a:gd name="T8" fmla="*/ 22 w 287"/>
                  <a:gd name="T9" fmla="*/ 195 h 533"/>
                  <a:gd name="T10" fmla="*/ 49 w 287"/>
                  <a:gd name="T11" fmla="*/ 126 h 533"/>
                  <a:gd name="T12" fmla="*/ 0 w 287"/>
                  <a:gd name="T13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533">
                    <a:moveTo>
                      <a:pt x="287" y="533"/>
                    </a:moveTo>
                    <a:lnTo>
                      <a:pt x="147" y="395"/>
                    </a:lnTo>
                    <a:lnTo>
                      <a:pt x="68" y="371"/>
                    </a:lnTo>
                    <a:lnTo>
                      <a:pt x="107" y="314"/>
                    </a:lnTo>
                    <a:lnTo>
                      <a:pt x="22" y="195"/>
                    </a:lnTo>
                    <a:lnTo>
                      <a:pt x="49" y="12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33" name="Freeform 363">
                <a:extLst>
                  <a:ext uri="{FF2B5EF4-FFF2-40B4-BE49-F238E27FC236}">
                    <a16:creationId xmlns:a16="http://schemas.microsoft.com/office/drawing/2014/main" id="{AE65B236-527D-4E7D-BA96-0071A0910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3225"/>
                <a:ext cx="58" cy="39"/>
              </a:xfrm>
              <a:custGeom>
                <a:avLst/>
                <a:gdLst>
                  <a:gd name="T0" fmla="*/ 175 w 175"/>
                  <a:gd name="T1" fmla="*/ 0 h 117"/>
                  <a:gd name="T2" fmla="*/ 152 w 175"/>
                  <a:gd name="T3" fmla="*/ 6 h 117"/>
                  <a:gd name="T4" fmla="*/ 98 w 175"/>
                  <a:gd name="T5" fmla="*/ 7 h 117"/>
                  <a:gd name="T6" fmla="*/ 0 w 175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117">
                    <a:moveTo>
                      <a:pt x="175" y="0"/>
                    </a:moveTo>
                    <a:lnTo>
                      <a:pt x="152" y="6"/>
                    </a:lnTo>
                    <a:lnTo>
                      <a:pt x="98" y="7"/>
                    </a:lnTo>
                    <a:lnTo>
                      <a:pt x="0" y="11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34" name="Freeform 364">
                <a:extLst>
                  <a:ext uri="{FF2B5EF4-FFF2-40B4-BE49-F238E27FC236}">
                    <a16:creationId xmlns:a16="http://schemas.microsoft.com/office/drawing/2014/main" id="{1742AD69-0D13-49DF-B41F-7C003F4A9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4" y="3118"/>
                <a:ext cx="222" cy="83"/>
              </a:xfrm>
              <a:custGeom>
                <a:avLst/>
                <a:gdLst>
                  <a:gd name="T0" fmla="*/ 667 w 667"/>
                  <a:gd name="T1" fmla="*/ 250 h 251"/>
                  <a:gd name="T2" fmla="*/ 528 w 667"/>
                  <a:gd name="T3" fmla="*/ 171 h 251"/>
                  <a:gd name="T4" fmla="*/ 465 w 667"/>
                  <a:gd name="T5" fmla="*/ 171 h 251"/>
                  <a:gd name="T6" fmla="*/ 407 w 667"/>
                  <a:gd name="T7" fmla="*/ 222 h 251"/>
                  <a:gd name="T8" fmla="*/ 404 w 667"/>
                  <a:gd name="T9" fmla="*/ 150 h 251"/>
                  <a:gd name="T10" fmla="*/ 242 w 667"/>
                  <a:gd name="T11" fmla="*/ 251 h 251"/>
                  <a:gd name="T12" fmla="*/ 63 w 667"/>
                  <a:gd name="T13" fmla="*/ 136 h 251"/>
                  <a:gd name="T14" fmla="*/ 0 w 667"/>
                  <a:gd name="T1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7" h="251">
                    <a:moveTo>
                      <a:pt x="667" y="250"/>
                    </a:moveTo>
                    <a:lnTo>
                      <a:pt x="528" y="171"/>
                    </a:lnTo>
                    <a:lnTo>
                      <a:pt x="465" y="171"/>
                    </a:lnTo>
                    <a:lnTo>
                      <a:pt x="407" y="222"/>
                    </a:lnTo>
                    <a:lnTo>
                      <a:pt x="404" y="150"/>
                    </a:lnTo>
                    <a:lnTo>
                      <a:pt x="242" y="251"/>
                    </a:lnTo>
                    <a:lnTo>
                      <a:pt x="63" y="13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35" name="Freeform 365">
                <a:extLst>
                  <a:ext uri="{FF2B5EF4-FFF2-40B4-BE49-F238E27FC236}">
                    <a16:creationId xmlns:a16="http://schemas.microsoft.com/office/drawing/2014/main" id="{FF89986F-9782-48D4-917B-A204EA40E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8" y="3536"/>
                <a:ext cx="357" cy="778"/>
              </a:xfrm>
              <a:custGeom>
                <a:avLst/>
                <a:gdLst>
                  <a:gd name="T0" fmla="*/ 799 w 1073"/>
                  <a:gd name="T1" fmla="*/ 0 h 2334"/>
                  <a:gd name="T2" fmla="*/ 744 w 1073"/>
                  <a:gd name="T3" fmla="*/ 47 h 2334"/>
                  <a:gd name="T4" fmla="*/ 755 w 1073"/>
                  <a:gd name="T5" fmla="*/ 446 h 2334"/>
                  <a:gd name="T6" fmla="*/ 558 w 1073"/>
                  <a:gd name="T7" fmla="*/ 415 h 2334"/>
                  <a:gd name="T8" fmla="*/ 476 w 1073"/>
                  <a:gd name="T9" fmla="*/ 528 h 2334"/>
                  <a:gd name="T10" fmla="*/ 230 w 1073"/>
                  <a:gd name="T11" fmla="*/ 625 h 2334"/>
                  <a:gd name="T12" fmla="*/ 211 w 1073"/>
                  <a:gd name="T13" fmla="*/ 691 h 2334"/>
                  <a:gd name="T14" fmla="*/ 146 w 1073"/>
                  <a:gd name="T15" fmla="*/ 698 h 2334"/>
                  <a:gd name="T16" fmla="*/ 96 w 1073"/>
                  <a:gd name="T17" fmla="*/ 762 h 2334"/>
                  <a:gd name="T18" fmla="*/ 102 w 1073"/>
                  <a:gd name="T19" fmla="*/ 841 h 2334"/>
                  <a:gd name="T20" fmla="*/ 13 w 1073"/>
                  <a:gd name="T21" fmla="*/ 956 h 2334"/>
                  <a:gd name="T22" fmla="*/ 12 w 1073"/>
                  <a:gd name="T23" fmla="*/ 961 h 2334"/>
                  <a:gd name="T24" fmla="*/ 0 w 1073"/>
                  <a:gd name="T25" fmla="*/ 1023 h 2334"/>
                  <a:gd name="T26" fmla="*/ 60 w 1073"/>
                  <a:gd name="T27" fmla="*/ 1000 h 2334"/>
                  <a:gd name="T28" fmla="*/ 147 w 1073"/>
                  <a:gd name="T29" fmla="*/ 1096 h 2334"/>
                  <a:gd name="T30" fmla="*/ 28 w 1073"/>
                  <a:gd name="T31" fmla="*/ 1182 h 2334"/>
                  <a:gd name="T32" fmla="*/ 52 w 1073"/>
                  <a:gd name="T33" fmla="*/ 1309 h 2334"/>
                  <a:gd name="T34" fmla="*/ 232 w 1073"/>
                  <a:gd name="T35" fmla="*/ 1410 h 2334"/>
                  <a:gd name="T36" fmla="*/ 174 w 1073"/>
                  <a:gd name="T37" fmla="*/ 1447 h 2334"/>
                  <a:gd name="T38" fmla="*/ 105 w 1073"/>
                  <a:gd name="T39" fmla="*/ 1639 h 2334"/>
                  <a:gd name="T40" fmla="*/ 271 w 1073"/>
                  <a:gd name="T41" fmla="*/ 1581 h 2334"/>
                  <a:gd name="T42" fmla="*/ 292 w 1073"/>
                  <a:gd name="T43" fmla="*/ 1713 h 2334"/>
                  <a:gd name="T44" fmla="*/ 231 w 1073"/>
                  <a:gd name="T45" fmla="*/ 1875 h 2334"/>
                  <a:gd name="T46" fmla="*/ 450 w 1073"/>
                  <a:gd name="T47" fmla="*/ 1917 h 2334"/>
                  <a:gd name="T48" fmla="*/ 337 w 1073"/>
                  <a:gd name="T49" fmla="*/ 1993 h 2334"/>
                  <a:gd name="T50" fmla="*/ 332 w 1073"/>
                  <a:gd name="T51" fmla="*/ 2062 h 2334"/>
                  <a:gd name="T52" fmla="*/ 443 w 1073"/>
                  <a:gd name="T53" fmla="*/ 2163 h 2334"/>
                  <a:gd name="T54" fmla="*/ 699 w 1073"/>
                  <a:gd name="T55" fmla="*/ 2241 h 2334"/>
                  <a:gd name="T56" fmla="*/ 728 w 1073"/>
                  <a:gd name="T57" fmla="*/ 2305 h 2334"/>
                  <a:gd name="T58" fmla="*/ 798 w 1073"/>
                  <a:gd name="T59" fmla="*/ 2334 h 2334"/>
                  <a:gd name="T60" fmla="*/ 932 w 1073"/>
                  <a:gd name="T61" fmla="*/ 1995 h 2334"/>
                  <a:gd name="T62" fmla="*/ 857 w 1073"/>
                  <a:gd name="T63" fmla="*/ 1987 h 2334"/>
                  <a:gd name="T64" fmla="*/ 918 w 1073"/>
                  <a:gd name="T65" fmla="*/ 1942 h 2334"/>
                  <a:gd name="T66" fmla="*/ 965 w 1073"/>
                  <a:gd name="T67" fmla="*/ 1818 h 2334"/>
                  <a:gd name="T68" fmla="*/ 947 w 1073"/>
                  <a:gd name="T69" fmla="*/ 1627 h 2334"/>
                  <a:gd name="T70" fmla="*/ 947 w 1073"/>
                  <a:gd name="T71" fmla="*/ 1620 h 2334"/>
                  <a:gd name="T72" fmla="*/ 949 w 1073"/>
                  <a:gd name="T73" fmla="*/ 1477 h 2334"/>
                  <a:gd name="T74" fmla="*/ 1073 w 1073"/>
                  <a:gd name="T75" fmla="*/ 1204 h 2334"/>
                  <a:gd name="T76" fmla="*/ 985 w 1073"/>
                  <a:gd name="T77" fmla="*/ 607 h 2334"/>
                  <a:gd name="T78" fmla="*/ 892 w 1073"/>
                  <a:gd name="T79" fmla="*/ 477 h 2334"/>
                  <a:gd name="T80" fmla="*/ 905 w 1073"/>
                  <a:gd name="T81" fmla="*/ 234 h 2334"/>
                  <a:gd name="T82" fmla="*/ 865 w 1073"/>
                  <a:gd name="T83" fmla="*/ 25 h 2334"/>
                  <a:gd name="T84" fmla="*/ 799 w 1073"/>
                  <a:gd name="T85" fmla="*/ 0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3" h="2334">
                    <a:moveTo>
                      <a:pt x="799" y="0"/>
                    </a:moveTo>
                    <a:lnTo>
                      <a:pt x="744" y="47"/>
                    </a:lnTo>
                    <a:lnTo>
                      <a:pt x="755" y="446"/>
                    </a:lnTo>
                    <a:lnTo>
                      <a:pt x="558" y="415"/>
                    </a:lnTo>
                    <a:lnTo>
                      <a:pt x="476" y="528"/>
                    </a:lnTo>
                    <a:lnTo>
                      <a:pt x="230" y="625"/>
                    </a:lnTo>
                    <a:lnTo>
                      <a:pt x="211" y="691"/>
                    </a:lnTo>
                    <a:lnTo>
                      <a:pt x="146" y="698"/>
                    </a:lnTo>
                    <a:lnTo>
                      <a:pt x="96" y="762"/>
                    </a:lnTo>
                    <a:lnTo>
                      <a:pt x="102" y="841"/>
                    </a:lnTo>
                    <a:lnTo>
                      <a:pt x="13" y="956"/>
                    </a:lnTo>
                    <a:lnTo>
                      <a:pt x="12" y="961"/>
                    </a:lnTo>
                    <a:lnTo>
                      <a:pt x="0" y="1023"/>
                    </a:lnTo>
                    <a:lnTo>
                      <a:pt x="60" y="1000"/>
                    </a:lnTo>
                    <a:lnTo>
                      <a:pt x="147" y="1096"/>
                    </a:lnTo>
                    <a:lnTo>
                      <a:pt x="28" y="1182"/>
                    </a:lnTo>
                    <a:lnTo>
                      <a:pt x="52" y="1309"/>
                    </a:lnTo>
                    <a:lnTo>
                      <a:pt x="232" y="1410"/>
                    </a:lnTo>
                    <a:lnTo>
                      <a:pt x="174" y="1447"/>
                    </a:lnTo>
                    <a:lnTo>
                      <a:pt x="105" y="1639"/>
                    </a:lnTo>
                    <a:lnTo>
                      <a:pt x="271" y="1581"/>
                    </a:lnTo>
                    <a:lnTo>
                      <a:pt x="292" y="1713"/>
                    </a:lnTo>
                    <a:lnTo>
                      <a:pt x="231" y="1875"/>
                    </a:lnTo>
                    <a:lnTo>
                      <a:pt x="450" y="1917"/>
                    </a:lnTo>
                    <a:lnTo>
                      <a:pt x="337" y="1993"/>
                    </a:lnTo>
                    <a:lnTo>
                      <a:pt x="332" y="2062"/>
                    </a:lnTo>
                    <a:lnTo>
                      <a:pt x="443" y="2163"/>
                    </a:lnTo>
                    <a:lnTo>
                      <a:pt x="699" y="2241"/>
                    </a:lnTo>
                    <a:lnTo>
                      <a:pt x="728" y="2305"/>
                    </a:lnTo>
                    <a:lnTo>
                      <a:pt x="798" y="2334"/>
                    </a:lnTo>
                    <a:lnTo>
                      <a:pt x="932" y="1995"/>
                    </a:lnTo>
                    <a:lnTo>
                      <a:pt x="857" y="1987"/>
                    </a:lnTo>
                    <a:lnTo>
                      <a:pt x="918" y="1942"/>
                    </a:lnTo>
                    <a:lnTo>
                      <a:pt x="965" y="1818"/>
                    </a:lnTo>
                    <a:lnTo>
                      <a:pt x="947" y="1627"/>
                    </a:lnTo>
                    <a:lnTo>
                      <a:pt x="947" y="1620"/>
                    </a:lnTo>
                    <a:lnTo>
                      <a:pt x="949" y="1477"/>
                    </a:lnTo>
                    <a:lnTo>
                      <a:pt x="1073" y="1204"/>
                    </a:lnTo>
                    <a:lnTo>
                      <a:pt x="985" y="607"/>
                    </a:lnTo>
                    <a:lnTo>
                      <a:pt x="892" y="477"/>
                    </a:lnTo>
                    <a:lnTo>
                      <a:pt x="905" y="234"/>
                    </a:lnTo>
                    <a:lnTo>
                      <a:pt x="865" y="25"/>
                    </a:lnTo>
                    <a:lnTo>
                      <a:pt x="799" y="0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36" name="Freeform 366">
                <a:extLst>
                  <a:ext uri="{FF2B5EF4-FFF2-40B4-BE49-F238E27FC236}">
                    <a16:creationId xmlns:a16="http://schemas.microsoft.com/office/drawing/2014/main" id="{F574369F-C706-4070-BD48-1D498BDBB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2357"/>
                <a:ext cx="60" cy="107"/>
              </a:xfrm>
              <a:custGeom>
                <a:avLst/>
                <a:gdLst>
                  <a:gd name="T0" fmla="*/ 0 w 179"/>
                  <a:gd name="T1" fmla="*/ 65 h 321"/>
                  <a:gd name="T2" fmla="*/ 148 w 179"/>
                  <a:gd name="T3" fmla="*/ 321 h 321"/>
                  <a:gd name="T4" fmla="*/ 179 w 179"/>
                  <a:gd name="T5" fmla="*/ 248 h 321"/>
                  <a:gd name="T6" fmla="*/ 157 w 179"/>
                  <a:gd name="T7" fmla="*/ 79 h 321"/>
                  <a:gd name="T8" fmla="*/ 40 w 179"/>
                  <a:gd name="T9" fmla="*/ 0 h 321"/>
                  <a:gd name="T10" fmla="*/ 0 w 179"/>
                  <a:gd name="T11" fmla="*/ 65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321">
                    <a:moveTo>
                      <a:pt x="0" y="65"/>
                    </a:moveTo>
                    <a:lnTo>
                      <a:pt x="148" y="321"/>
                    </a:lnTo>
                    <a:lnTo>
                      <a:pt x="179" y="248"/>
                    </a:lnTo>
                    <a:lnTo>
                      <a:pt x="157" y="79"/>
                    </a:lnTo>
                    <a:lnTo>
                      <a:pt x="40" y="0"/>
                    </a:lnTo>
                    <a:lnTo>
                      <a:pt x="0" y="65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37" name="Freeform 367">
                <a:extLst>
                  <a:ext uri="{FF2B5EF4-FFF2-40B4-BE49-F238E27FC236}">
                    <a16:creationId xmlns:a16="http://schemas.microsoft.com/office/drawing/2014/main" id="{82618FDC-E400-4481-9CB2-A21C28B1C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2260"/>
                <a:ext cx="57" cy="36"/>
              </a:xfrm>
              <a:custGeom>
                <a:avLst/>
                <a:gdLst>
                  <a:gd name="T0" fmla="*/ 2 w 171"/>
                  <a:gd name="T1" fmla="*/ 15 h 108"/>
                  <a:gd name="T2" fmla="*/ 0 w 171"/>
                  <a:gd name="T3" fmla="*/ 15 h 108"/>
                  <a:gd name="T4" fmla="*/ 1 w 171"/>
                  <a:gd name="T5" fmla="*/ 16 h 108"/>
                  <a:gd name="T6" fmla="*/ 103 w 171"/>
                  <a:gd name="T7" fmla="*/ 108 h 108"/>
                  <a:gd name="T8" fmla="*/ 171 w 171"/>
                  <a:gd name="T9" fmla="*/ 79 h 108"/>
                  <a:gd name="T10" fmla="*/ 47 w 171"/>
                  <a:gd name="T11" fmla="*/ 0 h 108"/>
                  <a:gd name="T12" fmla="*/ 2 w 171"/>
                  <a:gd name="T13" fmla="*/ 1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08">
                    <a:moveTo>
                      <a:pt x="2" y="15"/>
                    </a:moveTo>
                    <a:lnTo>
                      <a:pt x="0" y="15"/>
                    </a:lnTo>
                    <a:lnTo>
                      <a:pt x="1" y="16"/>
                    </a:lnTo>
                    <a:lnTo>
                      <a:pt x="103" y="108"/>
                    </a:lnTo>
                    <a:lnTo>
                      <a:pt x="171" y="79"/>
                    </a:lnTo>
                    <a:lnTo>
                      <a:pt x="47" y="0"/>
                    </a:lnTo>
                    <a:lnTo>
                      <a:pt x="2" y="15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38" name="Freeform 368">
                <a:extLst>
                  <a:ext uri="{FF2B5EF4-FFF2-40B4-BE49-F238E27FC236}">
                    <a16:creationId xmlns:a16="http://schemas.microsoft.com/office/drawing/2014/main" id="{D1EC3106-D965-401B-96B5-6F162FD84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" y="2248"/>
                <a:ext cx="19" cy="21"/>
              </a:xfrm>
              <a:custGeom>
                <a:avLst/>
                <a:gdLst>
                  <a:gd name="T0" fmla="*/ 57 w 57"/>
                  <a:gd name="T1" fmla="*/ 52 h 62"/>
                  <a:gd name="T2" fmla="*/ 4 w 57"/>
                  <a:gd name="T3" fmla="*/ 5 h 62"/>
                  <a:gd name="T4" fmla="*/ 0 w 57"/>
                  <a:gd name="T5" fmla="*/ 0 h 62"/>
                  <a:gd name="T6" fmla="*/ 25 w 57"/>
                  <a:gd name="T7" fmla="*/ 62 h 62"/>
                  <a:gd name="T8" fmla="*/ 42 w 57"/>
                  <a:gd name="T9" fmla="*/ 56 h 62"/>
                  <a:gd name="T10" fmla="*/ 57 w 57"/>
                  <a:gd name="T11" fmla="*/ 5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62">
                    <a:moveTo>
                      <a:pt x="57" y="52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25" y="62"/>
                    </a:lnTo>
                    <a:lnTo>
                      <a:pt x="42" y="56"/>
                    </a:lnTo>
                    <a:lnTo>
                      <a:pt x="57" y="52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39" name="Freeform 369">
                <a:extLst>
                  <a:ext uri="{FF2B5EF4-FFF2-40B4-BE49-F238E27FC236}">
                    <a16:creationId xmlns:a16="http://schemas.microsoft.com/office/drawing/2014/main" id="{13CDCAC4-B352-4DE3-842B-DC4A8872C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1870"/>
                <a:ext cx="46" cy="62"/>
              </a:xfrm>
              <a:custGeom>
                <a:avLst/>
                <a:gdLst>
                  <a:gd name="T0" fmla="*/ 43 w 139"/>
                  <a:gd name="T1" fmla="*/ 0 h 186"/>
                  <a:gd name="T2" fmla="*/ 0 w 139"/>
                  <a:gd name="T3" fmla="*/ 52 h 186"/>
                  <a:gd name="T4" fmla="*/ 139 w 139"/>
                  <a:gd name="T5" fmla="*/ 186 h 186"/>
                  <a:gd name="T6" fmla="*/ 135 w 139"/>
                  <a:gd name="T7" fmla="*/ 114 h 186"/>
                  <a:gd name="T8" fmla="*/ 65 w 139"/>
                  <a:gd name="T9" fmla="*/ 71 h 186"/>
                  <a:gd name="T10" fmla="*/ 43 w 139"/>
                  <a:gd name="T1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186">
                    <a:moveTo>
                      <a:pt x="43" y="0"/>
                    </a:moveTo>
                    <a:lnTo>
                      <a:pt x="0" y="52"/>
                    </a:lnTo>
                    <a:lnTo>
                      <a:pt x="139" y="186"/>
                    </a:lnTo>
                    <a:lnTo>
                      <a:pt x="135" y="114"/>
                    </a:lnTo>
                    <a:lnTo>
                      <a:pt x="65" y="71"/>
                    </a:lnTo>
                    <a:lnTo>
                      <a:pt x="43" y="0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40" name="Freeform 370">
                <a:extLst>
                  <a:ext uri="{FF2B5EF4-FFF2-40B4-BE49-F238E27FC236}">
                    <a16:creationId xmlns:a16="http://schemas.microsoft.com/office/drawing/2014/main" id="{72A1F1AE-74A3-4A7A-8B85-8A02F70C8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692"/>
                <a:ext cx="60" cy="35"/>
              </a:xfrm>
              <a:custGeom>
                <a:avLst/>
                <a:gdLst>
                  <a:gd name="T0" fmla="*/ 181 w 181"/>
                  <a:gd name="T1" fmla="*/ 79 h 106"/>
                  <a:gd name="T2" fmla="*/ 65 w 181"/>
                  <a:gd name="T3" fmla="*/ 0 h 106"/>
                  <a:gd name="T4" fmla="*/ 0 w 181"/>
                  <a:gd name="T5" fmla="*/ 9 h 106"/>
                  <a:gd name="T6" fmla="*/ 18 w 181"/>
                  <a:gd name="T7" fmla="*/ 85 h 106"/>
                  <a:gd name="T8" fmla="*/ 93 w 181"/>
                  <a:gd name="T9" fmla="*/ 106 h 106"/>
                  <a:gd name="T10" fmla="*/ 181 w 181"/>
                  <a:gd name="T11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06">
                    <a:moveTo>
                      <a:pt x="181" y="79"/>
                    </a:moveTo>
                    <a:lnTo>
                      <a:pt x="65" y="0"/>
                    </a:lnTo>
                    <a:lnTo>
                      <a:pt x="0" y="9"/>
                    </a:lnTo>
                    <a:lnTo>
                      <a:pt x="18" y="85"/>
                    </a:lnTo>
                    <a:lnTo>
                      <a:pt x="93" y="106"/>
                    </a:lnTo>
                    <a:lnTo>
                      <a:pt x="181" y="79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41" name="Freeform 371">
                <a:extLst>
                  <a:ext uri="{FF2B5EF4-FFF2-40B4-BE49-F238E27FC236}">
                    <a16:creationId xmlns:a16="http://schemas.microsoft.com/office/drawing/2014/main" id="{949FCC22-68D3-411D-A4FE-2A95B13D8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3546"/>
                <a:ext cx="77" cy="58"/>
              </a:xfrm>
              <a:custGeom>
                <a:avLst/>
                <a:gdLst>
                  <a:gd name="T0" fmla="*/ 179 w 230"/>
                  <a:gd name="T1" fmla="*/ 150 h 175"/>
                  <a:gd name="T2" fmla="*/ 106 w 230"/>
                  <a:gd name="T3" fmla="*/ 175 h 175"/>
                  <a:gd name="T4" fmla="*/ 0 w 230"/>
                  <a:gd name="T5" fmla="*/ 76 h 175"/>
                  <a:gd name="T6" fmla="*/ 13 w 230"/>
                  <a:gd name="T7" fmla="*/ 0 h 175"/>
                  <a:gd name="T8" fmla="*/ 106 w 230"/>
                  <a:gd name="T9" fmla="*/ 0 h 175"/>
                  <a:gd name="T10" fmla="*/ 154 w 230"/>
                  <a:gd name="T11" fmla="*/ 95 h 175"/>
                  <a:gd name="T12" fmla="*/ 230 w 230"/>
                  <a:gd name="T13" fmla="*/ 62 h 175"/>
                  <a:gd name="T14" fmla="*/ 179 w 230"/>
                  <a:gd name="T15" fmla="*/ 15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175">
                    <a:moveTo>
                      <a:pt x="179" y="150"/>
                    </a:moveTo>
                    <a:lnTo>
                      <a:pt x="106" y="175"/>
                    </a:lnTo>
                    <a:lnTo>
                      <a:pt x="0" y="76"/>
                    </a:lnTo>
                    <a:lnTo>
                      <a:pt x="13" y="0"/>
                    </a:lnTo>
                    <a:lnTo>
                      <a:pt x="106" y="0"/>
                    </a:lnTo>
                    <a:lnTo>
                      <a:pt x="154" y="95"/>
                    </a:lnTo>
                    <a:lnTo>
                      <a:pt x="230" y="62"/>
                    </a:lnTo>
                    <a:lnTo>
                      <a:pt x="179" y="150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42" name="Freeform 372">
                <a:extLst>
                  <a:ext uri="{FF2B5EF4-FFF2-40B4-BE49-F238E27FC236}">
                    <a16:creationId xmlns:a16="http://schemas.microsoft.com/office/drawing/2014/main" id="{204145A5-62C5-44D8-9A6A-657C230DD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383"/>
                <a:ext cx="13" cy="23"/>
              </a:xfrm>
              <a:custGeom>
                <a:avLst/>
                <a:gdLst>
                  <a:gd name="T0" fmla="*/ 0 w 40"/>
                  <a:gd name="T1" fmla="*/ 71 h 71"/>
                  <a:gd name="T2" fmla="*/ 40 w 40"/>
                  <a:gd name="T3" fmla="*/ 66 h 71"/>
                  <a:gd name="T4" fmla="*/ 7 w 40"/>
                  <a:gd name="T5" fmla="*/ 0 h 71"/>
                  <a:gd name="T6" fmla="*/ 0 w 40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1">
                    <a:moveTo>
                      <a:pt x="0" y="71"/>
                    </a:moveTo>
                    <a:lnTo>
                      <a:pt x="40" y="66"/>
                    </a:lnTo>
                    <a:lnTo>
                      <a:pt x="7" y="0"/>
                    </a:lnTo>
                    <a:lnTo>
                      <a:pt x="0" y="71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43" name="Freeform 373">
                <a:extLst>
                  <a:ext uri="{FF2B5EF4-FFF2-40B4-BE49-F238E27FC236}">
                    <a16:creationId xmlns:a16="http://schemas.microsoft.com/office/drawing/2014/main" id="{D8CFBAFF-BA9E-4874-8502-79D592B42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" y="1406"/>
                <a:ext cx="8" cy="24"/>
              </a:xfrm>
              <a:custGeom>
                <a:avLst/>
                <a:gdLst>
                  <a:gd name="T0" fmla="*/ 24 w 24"/>
                  <a:gd name="T1" fmla="*/ 0 h 70"/>
                  <a:gd name="T2" fmla="*/ 0 w 24"/>
                  <a:gd name="T3" fmla="*/ 4 h 70"/>
                  <a:gd name="T4" fmla="*/ 17 w 24"/>
                  <a:gd name="T5" fmla="*/ 69 h 70"/>
                  <a:gd name="T6" fmla="*/ 18 w 24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70">
                    <a:moveTo>
                      <a:pt x="24" y="0"/>
                    </a:moveTo>
                    <a:lnTo>
                      <a:pt x="0" y="4"/>
                    </a:lnTo>
                    <a:lnTo>
                      <a:pt x="17" y="69"/>
                    </a:lnTo>
                    <a:lnTo>
                      <a:pt x="18" y="70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44" name="Line 374">
                <a:extLst>
                  <a:ext uri="{FF2B5EF4-FFF2-40B4-BE49-F238E27FC236}">
                    <a16:creationId xmlns:a16="http://schemas.microsoft.com/office/drawing/2014/main" id="{763FF383-6156-4A13-A590-0D0A1C404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6" y="1406"/>
                <a:ext cx="2" cy="24"/>
              </a:xfrm>
              <a:prstGeom prst="line">
                <a:avLst/>
              </a:pr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45" name="Freeform 375">
                <a:extLst>
                  <a:ext uri="{FF2B5EF4-FFF2-40B4-BE49-F238E27FC236}">
                    <a16:creationId xmlns:a16="http://schemas.microsoft.com/office/drawing/2014/main" id="{BAF62C38-0C0C-4A68-91F7-CD4F89477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346"/>
                <a:ext cx="2025" cy="1119"/>
              </a:xfrm>
              <a:custGeom>
                <a:avLst/>
                <a:gdLst>
                  <a:gd name="T0" fmla="*/ 5991 w 6077"/>
                  <a:gd name="T1" fmla="*/ 33 h 3358"/>
                  <a:gd name="T2" fmla="*/ 6053 w 6077"/>
                  <a:gd name="T3" fmla="*/ 228 h 3358"/>
                  <a:gd name="T4" fmla="*/ 5839 w 6077"/>
                  <a:gd name="T5" fmla="*/ 398 h 3358"/>
                  <a:gd name="T6" fmla="*/ 5586 w 6077"/>
                  <a:gd name="T7" fmla="*/ 578 h 3358"/>
                  <a:gd name="T8" fmla="*/ 4749 w 6077"/>
                  <a:gd name="T9" fmla="*/ 880 h 3358"/>
                  <a:gd name="T10" fmla="*/ 4656 w 6077"/>
                  <a:gd name="T11" fmla="*/ 1221 h 3358"/>
                  <a:gd name="T12" fmla="*/ 4863 w 6077"/>
                  <a:gd name="T13" fmla="*/ 1268 h 3358"/>
                  <a:gd name="T14" fmla="*/ 4824 w 6077"/>
                  <a:gd name="T15" fmla="*/ 1283 h 3358"/>
                  <a:gd name="T16" fmla="*/ 4555 w 6077"/>
                  <a:gd name="T17" fmla="*/ 1417 h 3358"/>
                  <a:gd name="T18" fmla="*/ 4139 w 6077"/>
                  <a:gd name="T19" fmla="*/ 1397 h 3358"/>
                  <a:gd name="T20" fmla="*/ 3633 w 6077"/>
                  <a:gd name="T21" fmla="*/ 1289 h 3358"/>
                  <a:gd name="T22" fmla="*/ 3510 w 6077"/>
                  <a:gd name="T23" fmla="*/ 1343 h 3358"/>
                  <a:gd name="T24" fmla="*/ 3419 w 6077"/>
                  <a:gd name="T25" fmla="*/ 921 h 3358"/>
                  <a:gd name="T26" fmla="*/ 3247 w 6077"/>
                  <a:gd name="T27" fmla="*/ 841 h 3358"/>
                  <a:gd name="T28" fmla="*/ 3039 w 6077"/>
                  <a:gd name="T29" fmla="*/ 893 h 3358"/>
                  <a:gd name="T30" fmla="*/ 2773 w 6077"/>
                  <a:gd name="T31" fmla="*/ 851 h 3358"/>
                  <a:gd name="T32" fmla="*/ 2861 w 6077"/>
                  <a:gd name="T33" fmla="*/ 1006 h 3358"/>
                  <a:gd name="T34" fmla="*/ 2876 w 6077"/>
                  <a:gd name="T35" fmla="*/ 1286 h 3358"/>
                  <a:gd name="T36" fmla="*/ 3040 w 6077"/>
                  <a:gd name="T37" fmla="*/ 1728 h 3358"/>
                  <a:gd name="T38" fmla="*/ 3073 w 6077"/>
                  <a:gd name="T39" fmla="*/ 1929 h 3358"/>
                  <a:gd name="T40" fmla="*/ 3117 w 6077"/>
                  <a:gd name="T41" fmla="*/ 2275 h 3358"/>
                  <a:gd name="T42" fmla="*/ 3234 w 6077"/>
                  <a:gd name="T43" fmla="*/ 2267 h 3358"/>
                  <a:gd name="T44" fmla="*/ 3049 w 6077"/>
                  <a:gd name="T45" fmla="*/ 2353 h 3358"/>
                  <a:gd name="T46" fmla="*/ 2785 w 6077"/>
                  <a:gd name="T47" fmla="*/ 2355 h 3358"/>
                  <a:gd name="T48" fmla="*/ 2716 w 6077"/>
                  <a:gd name="T49" fmla="*/ 2242 h 3358"/>
                  <a:gd name="T50" fmla="*/ 2679 w 6077"/>
                  <a:gd name="T51" fmla="*/ 2450 h 3358"/>
                  <a:gd name="T52" fmla="*/ 2630 w 6077"/>
                  <a:gd name="T53" fmla="*/ 2417 h 3358"/>
                  <a:gd name="T54" fmla="*/ 2590 w 6077"/>
                  <a:gd name="T55" fmla="*/ 2313 h 3358"/>
                  <a:gd name="T56" fmla="*/ 2525 w 6077"/>
                  <a:gd name="T57" fmla="*/ 2313 h 3358"/>
                  <a:gd name="T58" fmla="*/ 2431 w 6077"/>
                  <a:gd name="T59" fmla="*/ 2365 h 3358"/>
                  <a:gd name="T60" fmla="*/ 2336 w 6077"/>
                  <a:gd name="T61" fmla="*/ 2326 h 3358"/>
                  <a:gd name="T62" fmla="*/ 2231 w 6077"/>
                  <a:gd name="T63" fmla="*/ 2273 h 3358"/>
                  <a:gd name="T64" fmla="*/ 1964 w 6077"/>
                  <a:gd name="T65" fmla="*/ 2394 h 3358"/>
                  <a:gd name="T66" fmla="*/ 1868 w 6077"/>
                  <a:gd name="T67" fmla="*/ 2262 h 3358"/>
                  <a:gd name="T68" fmla="*/ 1697 w 6077"/>
                  <a:gd name="T69" fmla="*/ 2068 h 3358"/>
                  <a:gd name="T70" fmla="*/ 1642 w 6077"/>
                  <a:gd name="T71" fmla="*/ 2010 h 3358"/>
                  <a:gd name="T72" fmla="*/ 1634 w 6077"/>
                  <a:gd name="T73" fmla="*/ 1927 h 3358"/>
                  <a:gd name="T74" fmla="*/ 1513 w 6077"/>
                  <a:gd name="T75" fmla="*/ 1919 h 3358"/>
                  <a:gd name="T76" fmla="*/ 1276 w 6077"/>
                  <a:gd name="T77" fmla="*/ 1947 h 3358"/>
                  <a:gd name="T78" fmla="*/ 1166 w 6077"/>
                  <a:gd name="T79" fmla="*/ 2173 h 3358"/>
                  <a:gd name="T80" fmla="*/ 1090 w 6077"/>
                  <a:gd name="T81" fmla="*/ 2183 h 3358"/>
                  <a:gd name="T82" fmla="*/ 913 w 6077"/>
                  <a:gd name="T83" fmla="*/ 2130 h 3358"/>
                  <a:gd name="T84" fmla="*/ 848 w 6077"/>
                  <a:gd name="T85" fmla="*/ 2146 h 3358"/>
                  <a:gd name="T86" fmla="*/ 808 w 6077"/>
                  <a:gd name="T87" fmla="*/ 2071 h 3358"/>
                  <a:gd name="T88" fmla="*/ 443 w 6077"/>
                  <a:gd name="T89" fmla="*/ 2109 h 3358"/>
                  <a:gd name="T90" fmla="*/ 268 w 6077"/>
                  <a:gd name="T91" fmla="*/ 2266 h 3358"/>
                  <a:gd name="T92" fmla="*/ 32 w 6077"/>
                  <a:gd name="T93" fmla="*/ 2302 h 3358"/>
                  <a:gd name="T94" fmla="*/ 40 w 6077"/>
                  <a:gd name="T95" fmla="*/ 2561 h 3358"/>
                  <a:gd name="T96" fmla="*/ 165 w 6077"/>
                  <a:gd name="T97" fmla="*/ 2562 h 3358"/>
                  <a:gd name="T98" fmla="*/ 360 w 6077"/>
                  <a:gd name="T99" fmla="*/ 2519 h 3358"/>
                  <a:gd name="T100" fmla="*/ 485 w 6077"/>
                  <a:gd name="T101" fmla="*/ 2564 h 3358"/>
                  <a:gd name="T102" fmla="*/ 542 w 6077"/>
                  <a:gd name="T103" fmla="*/ 2659 h 3358"/>
                  <a:gd name="T104" fmla="*/ 615 w 6077"/>
                  <a:gd name="T105" fmla="*/ 2735 h 3358"/>
                  <a:gd name="T106" fmla="*/ 447 w 6077"/>
                  <a:gd name="T107" fmla="*/ 2645 h 3358"/>
                  <a:gd name="T108" fmla="*/ 228 w 6077"/>
                  <a:gd name="T109" fmla="*/ 2643 h 3358"/>
                  <a:gd name="T110" fmla="*/ 153 w 6077"/>
                  <a:gd name="T111" fmla="*/ 2671 h 3358"/>
                  <a:gd name="T112" fmla="*/ 250 w 6077"/>
                  <a:gd name="T113" fmla="*/ 2729 h 3358"/>
                  <a:gd name="T114" fmla="*/ 438 w 6077"/>
                  <a:gd name="T115" fmla="*/ 2806 h 3358"/>
                  <a:gd name="T116" fmla="*/ 422 w 6077"/>
                  <a:gd name="T117" fmla="*/ 2937 h 3358"/>
                  <a:gd name="T118" fmla="*/ 76 w 6077"/>
                  <a:gd name="T119" fmla="*/ 2936 h 3358"/>
                  <a:gd name="T120" fmla="*/ 260 w 6077"/>
                  <a:gd name="T121" fmla="*/ 3074 h 3358"/>
                  <a:gd name="T122" fmla="*/ 321 w 6077"/>
                  <a:gd name="T123" fmla="*/ 3343 h 3358"/>
                  <a:gd name="T124" fmla="*/ 573 w 6077"/>
                  <a:gd name="T125" fmla="*/ 3263 h 3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077" h="3358">
                    <a:moveTo>
                      <a:pt x="6077" y="0"/>
                    </a:moveTo>
                    <a:lnTo>
                      <a:pt x="5991" y="33"/>
                    </a:lnTo>
                    <a:lnTo>
                      <a:pt x="5983" y="101"/>
                    </a:lnTo>
                    <a:lnTo>
                      <a:pt x="6053" y="228"/>
                    </a:lnTo>
                    <a:lnTo>
                      <a:pt x="5989" y="194"/>
                    </a:lnTo>
                    <a:lnTo>
                      <a:pt x="5839" y="398"/>
                    </a:lnTo>
                    <a:lnTo>
                      <a:pt x="5835" y="404"/>
                    </a:lnTo>
                    <a:lnTo>
                      <a:pt x="5586" y="578"/>
                    </a:lnTo>
                    <a:lnTo>
                      <a:pt x="5077" y="704"/>
                    </a:lnTo>
                    <a:lnTo>
                      <a:pt x="4749" y="880"/>
                    </a:lnTo>
                    <a:lnTo>
                      <a:pt x="4617" y="1170"/>
                    </a:lnTo>
                    <a:lnTo>
                      <a:pt x="4656" y="1221"/>
                    </a:lnTo>
                    <a:lnTo>
                      <a:pt x="4860" y="1267"/>
                    </a:lnTo>
                    <a:lnTo>
                      <a:pt x="4863" y="1268"/>
                    </a:lnTo>
                    <a:lnTo>
                      <a:pt x="4828" y="1282"/>
                    </a:lnTo>
                    <a:lnTo>
                      <a:pt x="4824" y="1283"/>
                    </a:lnTo>
                    <a:lnTo>
                      <a:pt x="4667" y="1319"/>
                    </a:lnTo>
                    <a:lnTo>
                      <a:pt x="4555" y="1417"/>
                    </a:lnTo>
                    <a:lnTo>
                      <a:pt x="4333" y="1479"/>
                    </a:lnTo>
                    <a:lnTo>
                      <a:pt x="4139" y="1397"/>
                    </a:lnTo>
                    <a:lnTo>
                      <a:pt x="3852" y="1366"/>
                    </a:lnTo>
                    <a:lnTo>
                      <a:pt x="3633" y="1289"/>
                    </a:lnTo>
                    <a:lnTo>
                      <a:pt x="3515" y="1342"/>
                    </a:lnTo>
                    <a:lnTo>
                      <a:pt x="3510" y="1343"/>
                    </a:lnTo>
                    <a:lnTo>
                      <a:pt x="3364" y="1101"/>
                    </a:lnTo>
                    <a:lnTo>
                      <a:pt x="3419" y="921"/>
                    </a:lnTo>
                    <a:lnTo>
                      <a:pt x="3396" y="857"/>
                    </a:lnTo>
                    <a:lnTo>
                      <a:pt x="3247" y="841"/>
                    </a:lnTo>
                    <a:lnTo>
                      <a:pt x="3189" y="883"/>
                    </a:lnTo>
                    <a:lnTo>
                      <a:pt x="3039" y="893"/>
                    </a:lnTo>
                    <a:lnTo>
                      <a:pt x="2778" y="787"/>
                    </a:lnTo>
                    <a:lnTo>
                      <a:pt x="2773" y="851"/>
                    </a:lnTo>
                    <a:lnTo>
                      <a:pt x="2849" y="893"/>
                    </a:lnTo>
                    <a:lnTo>
                      <a:pt x="2861" y="1006"/>
                    </a:lnTo>
                    <a:lnTo>
                      <a:pt x="2817" y="1051"/>
                    </a:lnTo>
                    <a:lnTo>
                      <a:pt x="2876" y="1286"/>
                    </a:lnTo>
                    <a:lnTo>
                      <a:pt x="3071" y="1496"/>
                    </a:lnTo>
                    <a:lnTo>
                      <a:pt x="3040" y="1728"/>
                    </a:lnTo>
                    <a:lnTo>
                      <a:pt x="3085" y="1791"/>
                    </a:lnTo>
                    <a:lnTo>
                      <a:pt x="3073" y="1929"/>
                    </a:lnTo>
                    <a:lnTo>
                      <a:pt x="3022" y="2059"/>
                    </a:lnTo>
                    <a:lnTo>
                      <a:pt x="3117" y="2275"/>
                    </a:lnTo>
                    <a:lnTo>
                      <a:pt x="3177" y="2304"/>
                    </a:lnTo>
                    <a:lnTo>
                      <a:pt x="3234" y="2267"/>
                    </a:lnTo>
                    <a:lnTo>
                      <a:pt x="3212" y="2336"/>
                    </a:lnTo>
                    <a:lnTo>
                      <a:pt x="3049" y="2353"/>
                    </a:lnTo>
                    <a:lnTo>
                      <a:pt x="3043" y="2353"/>
                    </a:lnTo>
                    <a:lnTo>
                      <a:pt x="2785" y="2355"/>
                    </a:lnTo>
                    <a:lnTo>
                      <a:pt x="2792" y="2225"/>
                    </a:lnTo>
                    <a:lnTo>
                      <a:pt x="2716" y="2242"/>
                    </a:lnTo>
                    <a:lnTo>
                      <a:pt x="2625" y="2330"/>
                    </a:lnTo>
                    <a:lnTo>
                      <a:pt x="2679" y="2450"/>
                    </a:lnTo>
                    <a:lnTo>
                      <a:pt x="2684" y="2459"/>
                    </a:lnTo>
                    <a:lnTo>
                      <a:pt x="2630" y="2417"/>
                    </a:lnTo>
                    <a:lnTo>
                      <a:pt x="2628" y="2414"/>
                    </a:lnTo>
                    <a:lnTo>
                      <a:pt x="2590" y="2313"/>
                    </a:lnTo>
                    <a:lnTo>
                      <a:pt x="2528" y="2313"/>
                    </a:lnTo>
                    <a:lnTo>
                      <a:pt x="2525" y="2313"/>
                    </a:lnTo>
                    <a:lnTo>
                      <a:pt x="2524" y="2357"/>
                    </a:lnTo>
                    <a:lnTo>
                      <a:pt x="2431" y="2365"/>
                    </a:lnTo>
                    <a:lnTo>
                      <a:pt x="2408" y="2294"/>
                    </a:lnTo>
                    <a:lnTo>
                      <a:pt x="2336" y="2326"/>
                    </a:lnTo>
                    <a:lnTo>
                      <a:pt x="2312" y="2266"/>
                    </a:lnTo>
                    <a:lnTo>
                      <a:pt x="2231" y="2273"/>
                    </a:lnTo>
                    <a:lnTo>
                      <a:pt x="1985" y="2477"/>
                    </a:lnTo>
                    <a:lnTo>
                      <a:pt x="1964" y="2394"/>
                    </a:lnTo>
                    <a:lnTo>
                      <a:pt x="1871" y="2333"/>
                    </a:lnTo>
                    <a:lnTo>
                      <a:pt x="1868" y="2262"/>
                    </a:lnTo>
                    <a:lnTo>
                      <a:pt x="1764" y="2081"/>
                    </a:lnTo>
                    <a:lnTo>
                      <a:pt x="1697" y="2068"/>
                    </a:lnTo>
                    <a:lnTo>
                      <a:pt x="1711" y="2002"/>
                    </a:lnTo>
                    <a:lnTo>
                      <a:pt x="1642" y="2010"/>
                    </a:lnTo>
                    <a:lnTo>
                      <a:pt x="1604" y="2079"/>
                    </a:lnTo>
                    <a:lnTo>
                      <a:pt x="1634" y="1927"/>
                    </a:lnTo>
                    <a:lnTo>
                      <a:pt x="1526" y="2001"/>
                    </a:lnTo>
                    <a:lnTo>
                      <a:pt x="1513" y="1919"/>
                    </a:lnTo>
                    <a:lnTo>
                      <a:pt x="1310" y="2003"/>
                    </a:lnTo>
                    <a:lnTo>
                      <a:pt x="1276" y="1947"/>
                    </a:lnTo>
                    <a:lnTo>
                      <a:pt x="1172" y="2031"/>
                    </a:lnTo>
                    <a:lnTo>
                      <a:pt x="1166" y="2173"/>
                    </a:lnTo>
                    <a:lnTo>
                      <a:pt x="1092" y="2183"/>
                    </a:lnTo>
                    <a:lnTo>
                      <a:pt x="1090" y="2183"/>
                    </a:lnTo>
                    <a:lnTo>
                      <a:pt x="977" y="2116"/>
                    </a:lnTo>
                    <a:lnTo>
                      <a:pt x="913" y="2130"/>
                    </a:lnTo>
                    <a:lnTo>
                      <a:pt x="899" y="2208"/>
                    </a:lnTo>
                    <a:lnTo>
                      <a:pt x="848" y="2146"/>
                    </a:lnTo>
                    <a:lnTo>
                      <a:pt x="811" y="2220"/>
                    </a:lnTo>
                    <a:lnTo>
                      <a:pt x="808" y="2071"/>
                    </a:lnTo>
                    <a:lnTo>
                      <a:pt x="477" y="2169"/>
                    </a:lnTo>
                    <a:lnTo>
                      <a:pt x="443" y="2109"/>
                    </a:lnTo>
                    <a:lnTo>
                      <a:pt x="208" y="2235"/>
                    </a:lnTo>
                    <a:lnTo>
                      <a:pt x="268" y="2266"/>
                    </a:lnTo>
                    <a:lnTo>
                      <a:pt x="76" y="2247"/>
                    </a:lnTo>
                    <a:lnTo>
                      <a:pt x="32" y="2302"/>
                    </a:lnTo>
                    <a:lnTo>
                      <a:pt x="0" y="2508"/>
                    </a:lnTo>
                    <a:lnTo>
                      <a:pt x="40" y="2561"/>
                    </a:lnTo>
                    <a:lnTo>
                      <a:pt x="104" y="2535"/>
                    </a:lnTo>
                    <a:lnTo>
                      <a:pt x="165" y="2562"/>
                    </a:lnTo>
                    <a:lnTo>
                      <a:pt x="445" y="2479"/>
                    </a:lnTo>
                    <a:lnTo>
                      <a:pt x="360" y="2519"/>
                    </a:lnTo>
                    <a:lnTo>
                      <a:pt x="349" y="2597"/>
                    </a:lnTo>
                    <a:lnTo>
                      <a:pt x="485" y="2564"/>
                    </a:lnTo>
                    <a:lnTo>
                      <a:pt x="475" y="2630"/>
                    </a:lnTo>
                    <a:lnTo>
                      <a:pt x="542" y="2659"/>
                    </a:lnTo>
                    <a:lnTo>
                      <a:pt x="470" y="2674"/>
                    </a:lnTo>
                    <a:lnTo>
                      <a:pt x="615" y="2735"/>
                    </a:lnTo>
                    <a:lnTo>
                      <a:pt x="479" y="2702"/>
                    </a:lnTo>
                    <a:lnTo>
                      <a:pt x="447" y="2645"/>
                    </a:lnTo>
                    <a:lnTo>
                      <a:pt x="361" y="2669"/>
                    </a:lnTo>
                    <a:lnTo>
                      <a:pt x="228" y="2643"/>
                    </a:lnTo>
                    <a:lnTo>
                      <a:pt x="189" y="2588"/>
                    </a:lnTo>
                    <a:lnTo>
                      <a:pt x="153" y="2671"/>
                    </a:lnTo>
                    <a:lnTo>
                      <a:pt x="209" y="2791"/>
                    </a:lnTo>
                    <a:lnTo>
                      <a:pt x="250" y="2729"/>
                    </a:lnTo>
                    <a:lnTo>
                      <a:pt x="314" y="2733"/>
                    </a:lnTo>
                    <a:lnTo>
                      <a:pt x="438" y="2806"/>
                    </a:lnTo>
                    <a:lnTo>
                      <a:pt x="458" y="2879"/>
                    </a:lnTo>
                    <a:lnTo>
                      <a:pt x="422" y="2937"/>
                    </a:lnTo>
                    <a:lnTo>
                      <a:pt x="366" y="2907"/>
                    </a:lnTo>
                    <a:lnTo>
                      <a:pt x="76" y="2936"/>
                    </a:lnTo>
                    <a:lnTo>
                      <a:pt x="40" y="2992"/>
                    </a:lnTo>
                    <a:lnTo>
                      <a:pt x="260" y="3074"/>
                    </a:lnTo>
                    <a:lnTo>
                      <a:pt x="345" y="3217"/>
                    </a:lnTo>
                    <a:lnTo>
                      <a:pt x="321" y="3343"/>
                    </a:lnTo>
                    <a:lnTo>
                      <a:pt x="489" y="3358"/>
                    </a:lnTo>
                    <a:lnTo>
                      <a:pt x="573" y="3263"/>
                    </a:lnTo>
                    <a:lnTo>
                      <a:pt x="574" y="3252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46" name="Freeform 376">
                <a:extLst>
                  <a:ext uri="{FF2B5EF4-FFF2-40B4-BE49-F238E27FC236}">
                    <a16:creationId xmlns:a16="http://schemas.microsoft.com/office/drawing/2014/main" id="{15FB68D7-2DA7-4528-917B-5E2F4B5F8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" y="1430"/>
                <a:ext cx="3873" cy="2696"/>
              </a:xfrm>
              <a:custGeom>
                <a:avLst/>
                <a:gdLst>
                  <a:gd name="T0" fmla="*/ 282 w 11618"/>
                  <a:gd name="T1" fmla="*/ 144 h 8088"/>
                  <a:gd name="T2" fmla="*/ 415 w 11618"/>
                  <a:gd name="T3" fmla="*/ 108 h 8088"/>
                  <a:gd name="T4" fmla="*/ 559 w 11618"/>
                  <a:gd name="T5" fmla="*/ 83 h 8088"/>
                  <a:gd name="T6" fmla="*/ 684 w 11618"/>
                  <a:gd name="T7" fmla="*/ 130 h 8088"/>
                  <a:gd name="T8" fmla="*/ 750 w 11618"/>
                  <a:gd name="T9" fmla="*/ 322 h 8088"/>
                  <a:gd name="T10" fmla="*/ 846 w 11618"/>
                  <a:gd name="T11" fmla="*/ 423 h 8088"/>
                  <a:gd name="T12" fmla="*/ 899 w 11618"/>
                  <a:gd name="T13" fmla="*/ 560 h 8088"/>
                  <a:gd name="T14" fmla="*/ 1062 w 11618"/>
                  <a:gd name="T15" fmla="*/ 394 h 8088"/>
                  <a:gd name="T16" fmla="*/ 1301 w 11618"/>
                  <a:gd name="T17" fmla="*/ 517 h 8088"/>
                  <a:gd name="T18" fmla="*/ 1506 w 11618"/>
                  <a:gd name="T19" fmla="*/ 619 h 8088"/>
                  <a:gd name="T20" fmla="*/ 1435 w 11618"/>
                  <a:gd name="T21" fmla="*/ 817 h 8088"/>
                  <a:gd name="T22" fmla="*/ 1789 w 11618"/>
                  <a:gd name="T23" fmla="*/ 944 h 8088"/>
                  <a:gd name="T24" fmla="*/ 1715 w 11618"/>
                  <a:gd name="T25" fmla="*/ 1171 h 8088"/>
                  <a:gd name="T26" fmla="*/ 1791 w 11618"/>
                  <a:gd name="T27" fmla="*/ 1627 h 8088"/>
                  <a:gd name="T28" fmla="*/ 2376 w 11618"/>
                  <a:gd name="T29" fmla="*/ 2248 h 8088"/>
                  <a:gd name="T30" fmla="*/ 2673 w 11618"/>
                  <a:gd name="T31" fmla="*/ 2380 h 8088"/>
                  <a:gd name="T32" fmla="*/ 2796 w 11618"/>
                  <a:gd name="T33" fmla="*/ 2817 h 8088"/>
                  <a:gd name="T34" fmla="*/ 2592 w 11618"/>
                  <a:gd name="T35" fmla="*/ 3157 h 8088"/>
                  <a:gd name="T36" fmla="*/ 3089 w 11618"/>
                  <a:gd name="T37" fmla="*/ 3795 h 8088"/>
                  <a:gd name="T38" fmla="*/ 2995 w 11618"/>
                  <a:gd name="T39" fmla="*/ 3757 h 8088"/>
                  <a:gd name="T40" fmla="*/ 2519 w 11618"/>
                  <a:gd name="T41" fmla="*/ 4735 h 8088"/>
                  <a:gd name="T42" fmla="*/ 2571 w 11618"/>
                  <a:gd name="T43" fmla="*/ 4719 h 8088"/>
                  <a:gd name="T44" fmla="*/ 2158 w 11618"/>
                  <a:gd name="T45" fmla="*/ 6298 h 8088"/>
                  <a:gd name="T46" fmla="*/ 2052 w 11618"/>
                  <a:gd name="T47" fmla="*/ 6684 h 8088"/>
                  <a:gd name="T48" fmla="*/ 2245 w 11618"/>
                  <a:gd name="T49" fmla="*/ 6867 h 8088"/>
                  <a:gd name="T50" fmla="*/ 2314 w 11618"/>
                  <a:gd name="T51" fmla="*/ 6924 h 8088"/>
                  <a:gd name="T52" fmla="*/ 2744 w 11618"/>
                  <a:gd name="T53" fmla="*/ 7138 h 8088"/>
                  <a:gd name="T54" fmla="*/ 3181 w 11618"/>
                  <a:gd name="T55" fmla="*/ 7348 h 8088"/>
                  <a:gd name="T56" fmla="*/ 3632 w 11618"/>
                  <a:gd name="T57" fmla="*/ 7540 h 8088"/>
                  <a:gd name="T58" fmla="*/ 4341 w 11618"/>
                  <a:gd name="T59" fmla="*/ 7555 h 8088"/>
                  <a:gd name="T60" fmla="*/ 4597 w 11618"/>
                  <a:gd name="T61" fmla="*/ 7377 h 8088"/>
                  <a:gd name="T62" fmla="*/ 5214 w 11618"/>
                  <a:gd name="T63" fmla="*/ 7700 h 8088"/>
                  <a:gd name="T64" fmla="*/ 5557 w 11618"/>
                  <a:gd name="T65" fmla="*/ 7748 h 8088"/>
                  <a:gd name="T66" fmla="*/ 5844 w 11618"/>
                  <a:gd name="T67" fmla="*/ 8052 h 8088"/>
                  <a:gd name="T68" fmla="*/ 6341 w 11618"/>
                  <a:gd name="T69" fmla="*/ 8088 h 8088"/>
                  <a:gd name="T70" fmla="*/ 6816 w 11618"/>
                  <a:gd name="T71" fmla="*/ 7887 h 8088"/>
                  <a:gd name="T72" fmla="*/ 6882 w 11618"/>
                  <a:gd name="T73" fmla="*/ 7144 h 8088"/>
                  <a:gd name="T74" fmla="*/ 7198 w 11618"/>
                  <a:gd name="T75" fmla="*/ 6744 h 8088"/>
                  <a:gd name="T76" fmla="*/ 7951 w 11618"/>
                  <a:gd name="T77" fmla="*/ 6340 h 8088"/>
                  <a:gd name="T78" fmla="*/ 8094 w 11618"/>
                  <a:gd name="T79" fmla="*/ 6470 h 8088"/>
                  <a:gd name="T80" fmla="*/ 8540 w 11618"/>
                  <a:gd name="T81" fmla="*/ 6619 h 8088"/>
                  <a:gd name="T82" fmla="*/ 8805 w 11618"/>
                  <a:gd name="T83" fmla="*/ 6490 h 8088"/>
                  <a:gd name="T84" fmla="*/ 9528 w 11618"/>
                  <a:gd name="T85" fmla="*/ 6836 h 8088"/>
                  <a:gd name="T86" fmla="*/ 9728 w 11618"/>
                  <a:gd name="T87" fmla="*/ 6967 h 8088"/>
                  <a:gd name="T88" fmla="*/ 10143 w 11618"/>
                  <a:gd name="T89" fmla="*/ 6882 h 8088"/>
                  <a:gd name="T90" fmla="*/ 10507 w 11618"/>
                  <a:gd name="T91" fmla="*/ 6761 h 8088"/>
                  <a:gd name="T92" fmla="*/ 10704 w 11618"/>
                  <a:gd name="T93" fmla="*/ 6420 h 8088"/>
                  <a:gd name="T94" fmla="*/ 11061 w 11618"/>
                  <a:gd name="T95" fmla="*/ 6165 h 8088"/>
                  <a:gd name="T96" fmla="*/ 11571 w 11618"/>
                  <a:gd name="T97" fmla="*/ 5525 h 8088"/>
                  <a:gd name="T98" fmla="*/ 11042 w 11618"/>
                  <a:gd name="T99" fmla="*/ 5289 h 8088"/>
                  <a:gd name="T100" fmla="*/ 10796 w 11618"/>
                  <a:gd name="T101" fmla="*/ 4974 h 8088"/>
                  <a:gd name="T102" fmla="*/ 10789 w 11618"/>
                  <a:gd name="T103" fmla="*/ 4669 h 8088"/>
                  <a:gd name="T104" fmla="*/ 10830 w 11618"/>
                  <a:gd name="T105" fmla="*/ 4403 h 8088"/>
                  <a:gd name="T106" fmla="*/ 10487 w 11618"/>
                  <a:gd name="T107" fmla="*/ 4167 h 8088"/>
                  <a:gd name="T108" fmla="*/ 10924 w 11618"/>
                  <a:gd name="T109" fmla="*/ 3772 h 8088"/>
                  <a:gd name="T110" fmla="*/ 10742 w 11618"/>
                  <a:gd name="T111" fmla="*/ 3349 h 8088"/>
                  <a:gd name="T112" fmla="*/ 10553 w 11618"/>
                  <a:gd name="T113" fmla="*/ 3096 h 8088"/>
                  <a:gd name="T114" fmla="*/ 10769 w 11618"/>
                  <a:gd name="T115" fmla="*/ 2832 h 8088"/>
                  <a:gd name="T116" fmla="*/ 10480 w 11618"/>
                  <a:gd name="T117" fmla="*/ 2291 h 8088"/>
                  <a:gd name="T118" fmla="*/ 10104 w 11618"/>
                  <a:gd name="T119" fmla="*/ 2320 h 8088"/>
                  <a:gd name="T120" fmla="*/ 9855 w 11618"/>
                  <a:gd name="T121" fmla="*/ 2614 h 8088"/>
                  <a:gd name="T122" fmla="*/ 9838 w 11618"/>
                  <a:gd name="T123" fmla="*/ 2437 h 8088"/>
                  <a:gd name="T124" fmla="*/ 9841 w 11618"/>
                  <a:gd name="T125" fmla="*/ 2022 h 8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18" h="8088">
                    <a:moveTo>
                      <a:pt x="0" y="0"/>
                    </a:moveTo>
                    <a:lnTo>
                      <a:pt x="68" y="46"/>
                    </a:lnTo>
                    <a:lnTo>
                      <a:pt x="172" y="8"/>
                    </a:lnTo>
                    <a:lnTo>
                      <a:pt x="282" y="144"/>
                    </a:lnTo>
                    <a:lnTo>
                      <a:pt x="346" y="130"/>
                    </a:lnTo>
                    <a:lnTo>
                      <a:pt x="346" y="65"/>
                    </a:lnTo>
                    <a:lnTo>
                      <a:pt x="355" y="130"/>
                    </a:lnTo>
                    <a:lnTo>
                      <a:pt x="415" y="108"/>
                    </a:lnTo>
                    <a:lnTo>
                      <a:pt x="400" y="173"/>
                    </a:lnTo>
                    <a:lnTo>
                      <a:pt x="467" y="189"/>
                    </a:lnTo>
                    <a:lnTo>
                      <a:pt x="553" y="153"/>
                    </a:lnTo>
                    <a:lnTo>
                      <a:pt x="559" y="83"/>
                    </a:lnTo>
                    <a:lnTo>
                      <a:pt x="574" y="260"/>
                    </a:lnTo>
                    <a:lnTo>
                      <a:pt x="632" y="295"/>
                    </a:lnTo>
                    <a:lnTo>
                      <a:pt x="694" y="264"/>
                    </a:lnTo>
                    <a:lnTo>
                      <a:pt x="684" y="130"/>
                    </a:lnTo>
                    <a:lnTo>
                      <a:pt x="698" y="199"/>
                    </a:lnTo>
                    <a:lnTo>
                      <a:pt x="766" y="213"/>
                    </a:lnTo>
                    <a:lnTo>
                      <a:pt x="716" y="262"/>
                    </a:lnTo>
                    <a:lnTo>
                      <a:pt x="750" y="322"/>
                    </a:lnTo>
                    <a:lnTo>
                      <a:pt x="835" y="357"/>
                    </a:lnTo>
                    <a:lnTo>
                      <a:pt x="897" y="330"/>
                    </a:lnTo>
                    <a:lnTo>
                      <a:pt x="840" y="360"/>
                    </a:lnTo>
                    <a:lnTo>
                      <a:pt x="846" y="423"/>
                    </a:lnTo>
                    <a:lnTo>
                      <a:pt x="896" y="487"/>
                    </a:lnTo>
                    <a:lnTo>
                      <a:pt x="877" y="572"/>
                    </a:lnTo>
                    <a:lnTo>
                      <a:pt x="927" y="626"/>
                    </a:lnTo>
                    <a:lnTo>
                      <a:pt x="899" y="560"/>
                    </a:lnTo>
                    <a:lnTo>
                      <a:pt x="962" y="506"/>
                    </a:lnTo>
                    <a:lnTo>
                      <a:pt x="1035" y="487"/>
                    </a:lnTo>
                    <a:lnTo>
                      <a:pt x="1091" y="530"/>
                    </a:lnTo>
                    <a:lnTo>
                      <a:pt x="1062" y="394"/>
                    </a:lnTo>
                    <a:lnTo>
                      <a:pt x="1133" y="507"/>
                    </a:lnTo>
                    <a:lnTo>
                      <a:pt x="1168" y="448"/>
                    </a:lnTo>
                    <a:lnTo>
                      <a:pt x="1253" y="462"/>
                    </a:lnTo>
                    <a:lnTo>
                      <a:pt x="1301" y="517"/>
                    </a:lnTo>
                    <a:lnTo>
                      <a:pt x="1255" y="573"/>
                    </a:lnTo>
                    <a:lnTo>
                      <a:pt x="1112" y="555"/>
                    </a:lnTo>
                    <a:lnTo>
                      <a:pt x="1221" y="642"/>
                    </a:lnTo>
                    <a:lnTo>
                      <a:pt x="1506" y="619"/>
                    </a:lnTo>
                    <a:lnTo>
                      <a:pt x="1569" y="655"/>
                    </a:lnTo>
                    <a:lnTo>
                      <a:pt x="1500" y="658"/>
                    </a:lnTo>
                    <a:lnTo>
                      <a:pt x="1536" y="718"/>
                    </a:lnTo>
                    <a:lnTo>
                      <a:pt x="1435" y="817"/>
                    </a:lnTo>
                    <a:lnTo>
                      <a:pt x="1489" y="959"/>
                    </a:lnTo>
                    <a:lnTo>
                      <a:pt x="1628" y="982"/>
                    </a:lnTo>
                    <a:lnTo>
                      <a:pt x="1675" y="1028"/>
                    </a:lnTo>
                    <a:lnTo>
                      <a:pt x="1789" y="944"/>
                    </a:lnTo>
                    <a:lnTo>
                      <a:pt x="1954" y="930"/>
                    </a:lnTo>
                    <a:lnTo>
                      <a:pt x="1799" y="989"/>
                    </a:lnTo>
                    <a:lnTo>
                      <a:pt x="1784" y="1142"/>
                    </a:lnTo>
                    <a:lnTo>
                      <a:pt x="1715" y="1171"/>
                    </a:lnTo>
                    <a:lnTo>
                      <a:pt x="1851" y="1220"/>
                    </a:lnTo>
                    <a:lnTo>
                      <a:pt x="1961" y="1336"/>
                    </a:lnTo>
                    <a:lnTo>
                      <a:pt x="1782" y="1525"/>
                    </a:lnTo>
                    <a:lnTo>
                      <a:pt x="1791" y="1627"/>
                    </a:lnTo>
                    <a:lnTo>
                      <a:pt x="2031" y="1907"/>
                    </a:lnTo>
                    <a:lnTo>
                      <a:pt x="2080" y="2069"/>
                    </a:lnTo>
                    <a:lnTo>
                      <a:pt x="2266" y="2223"/>
                    </a:lnTo>
                    <a:lnTo>
                      <a:pt x="2376" y="2248"/>
                    </a:lnTo>
                    <a:lnTo>
                      <a:pt x="2412" y="2330"/>
                    </a:lnTo>
                    <a:lnTo>
                      <a:pt x="2549" y="2356"/>
                    </a:lnTo>
                    <a:lnTo>
                      <a:pt x="2657" y="2445"/>
                    </a:lnTo>
                    <a:lnTo>
                      <a:pt x="2673" y="2380"/>
                    </a:lnTo>
                    <a:lnTo>
                      <a:pt x="2738" y="2391"/>
                    </a:lnTo>
                    <a:lnTo>
                      <a:pt x="2634" y="2612"/>
                    </a:lnTo>
                    <a:lnTo>
                      <a:pt x="2700" y="2633"/>
                    </a:lnTo>
                    <a:lnTo>
                      <a:pt x="2796" y="2817"/>
                    </a:lnTo>
                    <a:lnTo>
                      <a:pt x="2733" y="2827"/>
                    </a:lnTo>
                    <a:lnTo>
                      <a:pt x="2769" y="2950"/>
                    </a:lnTo>
                    <a:lnTo>
                      <a:pt x="2700" y="3082"/>
                    </a:lnTo>
                    <a:lnTo>
                      <a:pt x="2592" y="3157"/>
                    </a:lnTo>
                    <a:lnTo>
                      <a:pt x="2621" y="3254"/>
                    </a:lnTo>
                    <a:lnTo>
                      <a:pt x="2802" y="3367"/>
                    </a:lnTo>
                    <a:lnTo>
                      <a:pt x="3040" y="3625"/>
                    </a:lnTo>
                    <a:lnTo>
                      <a:pt x="3089" y="3795"/>
                    </a:lnTo>
                    <a:lnTo>
                      <a:pt x="3089" y="3796"/>
                    </a:lnTo>
                    <a:lnTo>
                      <a:pt x="3102" y="3860"/>
                    </a:lnTo>
                    <a:lnTo>
                      <a:pt x="3052" y="3936"/>
                    </a:lnTo>
                    <a:lnTo>
                      <a:pt x="2995" y="3757"/>
                    </a:lnTo>
                    <a:lnTo>
                      <a:pt x="2750" y="3516"/>
                    </a:lnTo>
                    <a:lnTo>
                      <a:pt x="2728" y="3452"/>
                    </a:lnTo>
                    <a:lnTo>
                      <a:pt x="2660" y="3584"/>
                    </a:lnTo>
                    <a:lnTo>
                      <a:pt x="2519" y="4735"/>
                    </a:lnTo>
                    <a:lnTo>
                      <a:pt x="2610" y="4556"/>
                    </a:lnTo>
                    <a:lnTo>
                      <a:pt x="2712" y="4674"/>
                    </a:lnTo>
                    <a:lnTo>
                      <a:pt x="2717" y="4740"/>
                    </a:lnTo>
                    <a:lnTo>
                      <a:pt x="2571" y="4719"/>
                    </a:lnTo>
                    <a:lnTo>
                      <a:pt x="2497" y="4878"/>
                    </a:lnTo>
                    <a:lnTo>
                      <a:pt x="2498" y="4987"/>
                    </a:lnTo>
                    <a:lnTo>
                      <a:pt x="2246" y="6135"/>
                    </a:lnTo>
                    <a:lnTo>
                      <a:pt x="2158" y="6298"/>
                    </a:lnTo>
                    <a:lnTo>
                      <a:pt x="2052" y="6444"/>
                    </a:lnTo>
                    <a:lnTo>
                      <a:pt x="1907" y="6549"/>
                    </a:lnTo>
                    <a:lnTo>
                      <a:pt x="2041" y="6611"/>
                    </a:lnTo>
                    <a:lnTo>
                      <a:pt x="2052" y="6684"/>
                    </a:lnTo>
                    <a:lnTo>
                      <a:pt x="2104" y="6635"/>
                    </a:lnTo>
                    <a:lnTo>
                      <a:pt x="2256" y="6665"/>
                    </a:lnTo>
                    <a:lnTo>
                      <a:pt x="2289" y="6731"/>
                    </a:lnTo>
                    <a:lnTo>
                      <a:pt x="2245" y="6867"/>
                    </a:lnTo>
                    <a:lnTo>
                      <a:pt x="2184" y="6920"/>
                    </a:lnTo>
                    <a:lnTo>
                      <a:pt x="2213" y="6986"/>
                    </a:lnTo>
                    <a:lnTo>
                      <a:pt x="2304" y="7006"/>
                    </a:lnTo>
                    <a:lnTo>
                      <a:pt x="2314" y="6924"/>
                    </a:lnTo>
                    <a:lnTo>
                      <a:pt x="2382" y="6903"/>
                    </a:lnTo>
                    <a:lnTo>
                      <a:pt x="2388" y="6980"/>
                    </a:lnTo>
                    <a:lnTo>
                      <a:pt x="2522" y="7052"/>
                    </a:lnTo>
                    <a:lnTo>
                      <a:pt x="2744" y="7138"/>
                    </a:lnTo>
                    <a:lnTo>
                      <a:pt x="2888" y="7130"/>
                    </a:lnTo>
                    <a:lnTo>
                      <a:pt x="2948" y="7238"/>
                    </a:lnTo>
                    <a:lnTo>
                      <a:pt x="3128" y="7385"/>
                    </a:lnTo>
                    <a:lnTo>
                      <a:pt x="3181" y="7348"/>
                    </a:lnTo>
                    <a:lnTo>
                      <a:pt x="3235" y="7381"/>
                    </a:lnTo>
                    <a:lnTo>
                      <a:pt x="3372" y="7310"/>
                    </a:lnTo>
                    <a:lnTo>
                      <a:pt x="3374" y="7313"/>
                    </a:lnTo>
                    <a:lnTo>
                      <a:pt x="3632" y="7540"/>
                    </a:lnTo>
                    <a:lnTo>
                      <a:pt x="3912" y="7501"/>
                    </a:lnTo>
                    <a:lnTo>
                      <a:pt x="3970" y="7550"/>
                    </a:lnTo>
                    <a:lnTo>
                      <a:pt x="4196" y="7546"/>
                    </a:lnTo>
                    <a:lnTo>
                      <a:pt x="4341" y="7555"/>
                    </a:lnTo>
                    <a:lnTo>
                      <a:pt x="4393" y="7505"/>
                    </a:lnTo>
                    <a:lnTo>
                      <a:pt x="4385" y="7354"/>
                    </a:lnTo>
                    <a:lnTo>
                      <a:pt x="4441" y="7324"/>
                    </a:lnTo>
                    <a:lnTo>
                      <a:pt x="4597" y="7377"/>
                    </a:lnTo>
                    <a:lnTo>
                      <a:pt x="4825" y="7437"/>
                    </a:lnTo>
                    <a:lnTo>
                      <a:pt x="4935" y="7537"/>
                    </a:lnTo>
                    <a:lnTo>
                      <a:pt x="5083" y="7527"/>
                    </a:lnTo>
                    <a:lnTo>
                      <a:pt x="5214" y="7700"/>
                    </a:lnTo>
                    <a:lnTo>
                      <a:pt x="5238" y="7633"/>
                    </a:lnTo>
                    <a:lnTo>
                      <a:pt x="5314" y="7630"/>
                    </a:lnTo>
                    <a:lnTo>
                      <a:pt x="5557" y="7746"/>
                    </a:lnTo>
                    <a:lnTo>
                      <a:pt x="5557" y="7748"/>
                    </a:lnTo>
                    <a:lnTo>
                      <a:pt x="5515" y="7857"/>
                    </a:lnTo>
                    <a:lnTo>
                      <a:pt x="5715" y="7918"/>
                    </a:lnTo>
                    <a:lnTo>
                      <a:pt x="5769" y="8048"/>
                    </a:lnTo>
                    <a:lnTo>
                      <a:pt x="5844" y="8052"/>
                    </a:lnTo>
                    <a:lnTo>
                      <a:pt x="5946" y="7960"/>
                    </a:lnTo>
                    <a:lnTo>
                      <a:pt x="6018" y="7957"/>
                    </a:lnTo>
                    <a:lnTo>
                      <a:pt x="6236" y="8005"/>
                    </a:lnTo>
                    <a:lnTo>
                      <a:pt x="6341" y="8088"/>
                    </a:lnTo>
                    <a:lnTo>
                      <a:pt x="6485" y="8076"/>
                    </a:lnTo>
                    <a:lnTo>
                      <a:pt x="6485" y="8010"/>
                    </a:lnTo>
                    <a:lnTo>
                      <a:pt x="6671" y="7912"/>
                    </a:lnTo>
                    <a:lnTo>
                      <a:pt x="6816" y="7887"/>
                    </a:lnTo>
                    <a:lnTo>
                      <a:pt x="7014" y="7940"/>
                    </a:lnTo>
                    <a:lnTo>
                      <a:pt x="6881" y="7774"/>
                    </a:lnTo>
                    <a:lnTo>
                      <a:pt x="6871" y="7371"/>
                    </a:lnTo>
                    <a:lnTo>
                      <a:pt x="6882" y="7144"/>
                    </a:lnTo>
                    <a:lnTo>
                      <a:pt x="7012" y="6899"/>
                    </a:lnTo>
                    <a:lnTo>
                      <a:pt x="7070" y="6837"/>
                    </a:lnTo>
                    <a:lnTo>
                      <a:pt x="7073" y="6836"/>
                    </a:lnTo>
                    <a:lnTo>
                      <a:pt x="7198" y="6744"/>
                    </a:lnTo>
                    <a:lnTo>
                      <a:pt x="7354" y="6744"/>
                    </a:lnTo>
                    <a:lnTo>
                      <a:pt x="7506" y="6577"/>
                    </a:lnTo>
                    <a:lnTo>
                      <a:pt x="7758" y="6394"/>
                    </a:lnTo>
                    <a:lnTo>
                      <a:pt x="7951" y="6340"/>
                    </a:lnTo>
                    <a:lnTo>
                      <a:pt x="7953" y="6344"/>
                    </a:lnTo>
                    <a:lnTo>
                      <a:pt x="8019" y="6454"/>
                    </a:lnTo>
                    <a:lnTo>
                      <a:pt x="8088" y="6470"/>
                    </a:lnTo>
                    <a:lnTo>
                      <a:pt x="8094" y="6470"/>
                    </a:lnTo>
                    <a:lnTo>
                      <a:pt x="8421" y="6480"/>
                    </a:lnTo>
                    <a:lnTo>
                      <a:pt x="8467" y="6537"/>
                    </a:lnTo>
                    <a:lnTo>
                      <a:pt x="8456" y="6601"/>
                    </a:lnTo>
                    <a:lnTo>
                      <a:pt x="8540" y="6619"/>
                    </a:lnTo>
                    <a:lnTo>
                      <a:pt x="8763" y="6595"/>
                    </a:lnTo>
                    <a:lnTo>
                      <a:pt x="8713" y="6541"/>
                    </a:lnTo>
                    <a:lnTo>
                      <a:pt x="8742" y="6484"/>
                    </a:lnTo>
                    <a:lnTo>
                      <a:pt x="8805" y="6490"/>
                    </a:lnTo>
                    <a:lnTo>
                      <a:pt x="8910" y="6615"/>
                    </a:lnTo>
                    <a:lnTo>
                      <a:pt x="9214" y="6580"/>
                    </a:lnTo>
                    <a:lnTo>
                      <a:pt x="9304" y="6782"/>
                    </a:lnTo>
                    <a:lnTo>
                      <a:pt x="9528" y="6836"/>
                    </a:lnTo>
                    <a:lnTo>
                      <a:pt x="9590" y="6818"/>
                    </a:lnTo>
                    <a:lnTo>
                      <a:pt x="9595" y="6821"/>
                    </a:lnTo>
                    <a:lnTo>
                      <a:pt x="9735" y="6902"/>
                    </a:lnTo>
                    <a:lnTo>
                      <a:pt x="9728" y="6967"/>
                    </a:lnTo>
                    <a:lnTo>
                      <a:pt x="9933" y="6907"/>
                    </a:lnTo>
                    <a:lnTo>
                      <a:pt x="10070" y="6944"/>
                    </a:lnTo>
                    <a:lnTo>
                      <a:pt x="10096" y="7010"/>
                    </a:lnTo>
                    <a:lnTo>
                      <a:pt x="10143" y="6882"/>
                    </a:lnTo>
                    <a:lnTo>
                      <a:pt x="10314" y="6911"/>
                    </a:lnTo>
                    <a:lnTo>
                      <a:pt x="10315" y="6845"/>
                    </a:lnTo>
                    <a:lnTo>
                      <a:pt x="10445" y="6817"/>
                    </a:lnTo>
                    <a:lnTo>
                      <a:pt x="10507" y="6761"/>
                    </a:lnTo>
                    <a:lnTo>
                      <a:pt x="10594" y="6767"/>
                    </a:lnTo>
                    <a:lnTo>
                      <a:pt x="10645" y="6645"/>
                    </a:lnTo>
                    <a:lnTo>
                      <a:pt x="10564" y="6606"/>
                    </a:lnTo>
                    <a:lnTo>
                      <a:pt x="10704" y="6420"/>
                    </a:lnTo>
                    <a:lnTo>
                      <a:pt x="10830" y="6403"/>
                    </a:lnTo>
                    <a:lnTo>
                      <a:pt x="10875" y="6323"/>
                    </a:lnTo>
                    <a:lnTo>
                      <a:pt x="10929" y="6227"/>
                    </a:lnTo>
                    <a:lnTo>
                      <a:pt x="11061" y="6165"/>
                    </a:lnTo>
                    <a:lnTo>
                      <a:pt x="11086" y="6069"/>
                    </a:lnTo>
                    <a:lnTo>
                      <a:pt x="11417" y="5889"/>
                    </a:lnTo>
                    <a:lnTo>
                      <a:pt x="11429" y="5723"/>
                    </a:lnTo>
                    <a:lnTo>
                      <a:pt x="11571" y="5525"/>
                    </a:lnTo>
                    <a:lnTo>
                      <a:pt x="11618" y="5424"/>
                    </a:lnTo>
                    <a:lnTo>
                      <a:pt x="11526" y="5304"/>
                    </a:lnTo>
                    <a:lnTo>
                      <a:pt x="11253" y="5401"/>
                    </a:lnTo>
                    <a:lnTo>
                      <a:pt x="11042" y="5289"/>
                    </a:lnTo>
                    <a:lnTo>
                      <a:pt x="10898" y="5260"/>
                    </a:lnTo>
                    <a:lnTo>
                      <a:pt x="10756" y="5091"/>
                    </a:lnTo>
                    <a:lnTo>
                      <a:pt x="10753" y="5087"/>
                    </a:lnTo>
                    <a:lnTo>
                      <a:pt x="10796" y="4974"/>
                    </a:lnTo>
                    <a:lnTo>
                      <a:pt x="10707" y="4849"/>
                    </a:lnTo>
                    <a:lnTo>
                      <a:pt x="10757" y="4808"/>
                    </a:lnTo>
                    <a:lnTo>
                      <a:pt x="10788" y="4672"/>
                    </a:lnTo>
                    <a:lnTo>
                      <a:pt x="10789" y="4669"/>
                    </a:lnTo>
                    <a:lnTo>
                      <a:pt x="10793" y="4665"/>
                    </a:lnTo>
                    <a:lnTo>
                      <a:pt x="10834" y="4616"/>
                    </a:lnTo>
                    <a:lnTo>
                      <a:pt x="10916" y="4618"/>
                    </a:lnTo>
                    <a:lnTo>
                      <a:pt x="10830" y="4403"/>
                    </a:lnTo>
                    <a:lnTo>
                      <a:pt x="10689" y="4397"/>
                    </a:lnTo>
                    <a:lnTo>
                      <a:pt x="10570" y="4321"/>
                    </a:lnTo>
                    <a:lnTo>
                      <a:pt x="10551" y="4169"/>
                    </a:lnTo>
                    <a:lnTo>
                      <a:pt x="10487" y="4167"/>
                    </a:lnTo>
                    <a:lnTo>
                      <a:pt x="10434" y="4046"/>
                    </a:lnTo>
                    <a:lnTo>
                      <a:pt x="10434" y="4045"/>
                    </a:lnTo>
                    <a:lnTo>
                      <a:pt x="10878" y="3856"/>
                    </a:lnTo>
                    <a:lnTo>
                      <a:pt x="10924" y="3772"/>
                    </a:lnTo>
                    <a:lnTo>
                      <a:pt x="10896" y="3711"/>
                    </a:lnTo>
                    <a:lnTo>
                      <a:pt x="10961" y="3593"/>
                    </a:lnTo>
                    <a:lnTo>
                      <a:pt x="10793" y="3476"/>
                    </a:lnTo>
                    <a:lnTo>
                      <a:pt x="10742" y="3349"/>
                    </a:lnTo>
                    <a:lnTo>
                      <a:pt x="10758" y="3278"/>
                    </a:lnTo>
                    <a:lnTo>
                      <a:pt x="10630" y="3225"/>
                    </a:lnTo>
                    <a:lnTo>
                      <a:pt x="10564" y="3165"/>
                    </a:lnTo>
                    <a:lnTo>
                      <a:pt x="10553" y="3096"/>
                    </a:lnTo>
                    <a:lnTo>
                      <a:pt x="10553" y="3091"/>
                    </a:lnTo>
                    <a:lnTo>
                      <a:pt x="10556" y="3088"/>
                    </a:lnTo>
                    <a:lnTo>
                      <a:pt x="10746" y="2903"/>
                    </a:lnTo>
                    <a:lnTo>
                      <a:pt x="10769" y="2832"/>
                    </a:lnTo>
                    <a:lnTo>
                      <a:pt x="10691" y="2727"/>
                    </a:lnTo>
                    <a:lnTo>
                      <a:pt x="10511" y="2557"/>
                    </a:lnTo>
                    <a:lnTo>
                      <a:pt x="10565" y="2415"/>
                    </a:lnTo>
                    <a:lnTo>
                      <a:pt x="10480" y="2291"/>
                    </a:lnTo>
                    <a:lnTo>
                      <a:pt x="10491" y="2225"/>
                    </a:lnTo>
                    <a:lnTo>
                      <a:pt x="10414" y="2209"/>
                    </a:lnTo>
                    <a:lnTo>
                      <a:pt x="10219" y="2223"/>
                    </a:lnTo>
                    <a:lnTo>
                      <a:pt x="10104" y="2320"/>
                    </a:lnTo>
                    <a:lnTo>
                      <a:pt x="10025" y="2286"/>
                    </a:lnTo>
                    <a:lnTo>
                      <a:pt x="9961" y="2419"/>
                    </a:lnTo>
                    <a:lnTo>
                      <a:pt x="10015" y="2491"/>
                    </a:lnTo>
                    <a:lnTo>
                      <a:pt x="9855" y="2614"/>
                    </a:lnTo>
                    <a:lnTo>
                      <a:pt x="9700" y="2634"/>
                    </a:lnTo>
                    <a:lnTo>
                      <a:pt x="9693" y="2635"/>
                    </a:lnTo>
                    <a:lnTo>
                      <a:pt x="9705" y="2518"/>
                    </a:lnTo>
                    <a:lnTo>
                      <a:pt x="9838" y="2437"/>
                    </a:lnTo>
                    <a:lnTo>
                      <a:pt x="9863" y="2277"/>
                    </a:lnTo>
                    <a:lnTo>
                      <a:pt x="9784" y="2231"/>
                    </a:lnTo>
                    <a:lnTo>
                      <a:pt x="9780" y="2229"/>
                    </a:lnTo>
                    <a:lnTo>
                      <a:pt x="9841" y="2022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47" name="Freeform 377">
                <a:extLst>
                  <a:ext uri="{FF2B5EF4-FFF2-40B4-BE49-F238E27FC236}">
                    <a16:creationId xmlns:a16="http://schemas.microsoft.com/office/drawing/2014/main" id="{973FFF93-A206-402A-A773-5D253E622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9" y="675"/>
                <a:ext cx="157" cy="56"/>
              </a:xfrm>
              <a:custGeom>
                <a:avLst/>
                <a:gdLst>
                  <a:gd name="T0" fmla="*/ 471 w 471"/>
                  <a:gd name="T1" fmla="*/ 153 h 167"/>
                  <a:gd name="T2" fmla="*/ 468 w 471"/>
                  <a:gd name="T3" fmla="*/ 151 h 167"/>
                  <a:gd name="T4" fmla="*/ 393 w 471"/>
                  <a:gd name="T5" fmla="*/ 86 h 167"/>
                  <a:gd name="T6" fmla="*/ 235 w 471"/>
                  <a:gd name="T7" fmla="*/ 86 h 167"/>
                  <a:gd name="T8" fmla="*/ 207 w 471"/>
                  <a:gd name="T9" fmla="*/ 150 h 167"/>
                  <a:gd name="T10" fmla="*/ 85 w 471"/>
                  <a:gd name="T11" fmla="*/ 166 h 167"/>
                  <a:gd name="T12" fmla="*/ 78 w 471"/>
                  <a:gd name="T13" fmla="*/ 167 h 167"/>
                  <a:gd name="T14" fmla="*/ 0 w 471"/>
                  <a:gd name="T1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1" h="167">
                    <a:moveTo>
                      <a:pt x="471" y="153"/>
                    </a:moveTo>
                    <a:lnTo>
                      <a:pt x="468" y="151"/>
                    </a:lnTo>
                    <a:lnTo>
                      <a:pt x="393" y="86"/>
                    </a:lnTo>
                    <a:lnTo>
                      <a:pt x="235" y="86"/>
                    </a:lnTo>
                    <a:lnTo>
                      <a:pt x="207" y="150"/>
                    </a:lnTo>
                    <a:lnTo>
                      <a:pt x="85" y="166"/>
                    </a:lnTo>
                    <a:lnTo>
                      <a:pt x="78" y="16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48" name="Freeform 378">
                <a:extLst>
                  <a:ext uri="{FF2B5EF4-FFF2-40B4-BE49-F238E27FC236}">
                    <a16:creationId xmlns:a16="http://schemas.microsoft.com/office/drawing/2014/main" id="{586344DF-295B-4C1F-8EB4-33D270FFE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6"/>
                <a:ext cx="1169" cy="671"/>
              </a:xfrm>
              <a:custGeom>
                <a:avLst/>
                <a:gdLst>
                  <a:gd name="T0" fmla="*/ 3506 w 3506"/>
                  <a:gd name="T1" fmla="*/ 2008 h 2015"/>
                  <a:gd name="T2" fmla="*/ 3434 w 3506"/>
                  <a:gd name="T3" fmla="*/ 2015 h 2015"/>
                  <a:gd name="T4" fmla="*/ 3435 w 3506"/>
                  <a:gd name="T5" fmla="*/ 1942 h 2015"/>
                  <a:gd name="T6" fmla="*/ 3296 w 3506"/>
                  <a:gd name="T7" fmla="*/ 1908 h 2015"/>
                  <a:gd name="T8" fmla="*/ 3141 w 3506"/>
                  <a:gd name="T9" fmla="*/ 1772 h 2015"/>
                  <a:gd name="T10" fmla="*/ 3005 w 3506"/>
                  <a:gd name="T11" fmla="*/ 1775 h 2015"/>
                  <a:gd name="T12" fmla="*/ 3026 w 3506"/>
                  <a:gd name="T13" fmla="*/ 1627 h 2015"/>
                  <a:gd name="T14" fmla="*/ 2960 w 3506"/>
                  <a:gd name="T15" fmla="*/ 1495 h 2015"/>
                  <a:gd name="T16" fmla="*/ 2960 w 3506"/>
                  <a:gd name="T17" fmla="*/ 1400 h 2015"/>
                  <a:gd name="T18" fmla="*/ 3021 w 3506"/>
                  <a:gd name="T19" fmla="*/ 1284 h 2015"/>
                  <a:gd name="T20" fmla="*/ 2959 w 3506"/>
                  <a:gd name="T21" fmla="*/ 1248 h 2015"/>
                  <a:gd name="T22" fmla="*/ 2865 w 3506"/>
                  <a:gd name="T23" fmla="*/ 1347 h 2015"/>
                  <a:gd name="T24" fmla="*/ 2826 w 3506"/>
                  <a:gd name="T25" fmla="*/ 1494 h 2015"/>
                  <a:gd name="T26" fmla="*/ 2625 w 3506"/>
                  <a:gd name="T27" fmla="*/ 1583 h 2015"/>
                  <a:gd name="T28" fmla="*/ 2500 w 3506"/>
                  <a:gd name="T29" fmla="*/ 1543 h 2015"/>
                  <a:gd name="T30" fmla="*/ 2436 w 3506"/>
                  <a:gd name="T31" fmla="*/ 1558 h 2015"/>
                  <a:gd name="T32" fmla="*/ 2429 w 3506"/>
                  <a:gd name="T33" fmla="*/ 1559 h 2015"/>
                  <a:gd name="T34" fmla="*/ 2344 w 3506"/>
                  <a:gd name="T35" fmla="*/ 1532 h 2015"/>
                  <a:gd name="T36" fmla="*/ 2348 w 3506"/>
                  <a:gd name="T37" fmla="*/ 1526 h 2015"/>
                  <a:gd name="T38" fmla="*/ 2420 w 3506"/>
                  <a:gd name="T39" fmla="*/ 1387 h 2015"/>
                  <a:gd name="T40" fmla="*/ 2351 w 3506"/>
                  <a:gd name="T41" fmla="*/ 1265 h 2015"/>
                  <a:gd name="T42" fmla="*/ 2398 w 3506"/>
                  <a:gd name="T43" fmla="*/ 1118 h 2015"/>
                  <a:gd name="T44" fmla="*/ 2334 w 3506"/>
                  <a:gd name="T45" fmla="*/ 1132 h 2015"/>
                  <a:gd name="T46" fmla="*/ 2239 w 3506"/>
                  <a:gd name="T47" fmla="*/ 1019 h 2015"/>
                  <a:gd name="T48" fmla="*/ 2102 w 3506"/>
                  <a:gd name="T49" fmla="*/ 1044 h 2015"/>
                  <a:gd name="T50" fmla="*/ 1975 w 3506"/>
                  <a:gd name="T51" fmla="*/ 1014 h 2015"/>
                  <a:gd name="T52" fmla="*/ 1924 w 3506"/>
                  <a:gd name="T53" fmla="*/ 1060 h 2015"/>
                  <a:gd name="T54" fmla="*/ 1875 w 3506"/>
                  <a:gd name="T55" fmla="*/ 851 h 2015"/>
                  <a:gd name="T56" fmla="*/ 1750 w 3506"/>
                  <a:gd name="T57" fmla="*/ 822 h 2015"/>
                  <a:gd name="T58" fmla="*/ 1724 w 3506"/>
                  <a:gd name="T59" fmla="*/ 759 h 2015"/>
                  <a:gd name="T60" fmla="*/ 1658 w 3506"/>
                  <a:gd name="T61" fmla="*/ 808 h 2015"/>
                  <a:gd name="T62" fmla="*/ 1585 w 3506"/>
                  <a:gd name="T63" fmla="*/ 783 h 2015"/>
                  <a:gd name="T64" fmla="*/ 1514 w 3506"/>
                  <a:gd name="T65" fmla="*/ 589 h 2015"/>
                  <a:gd name="T66" fmla="*/ 1526 w 3506"/>
                  <a:gd name="T67" fmla="*/ 521 h 2015"/>
                  <a:gd name="T68" fmla="*/ 1435 w 3506"/>
                  <a:gd name="T69" fmla="*/ 419 h 2015"/>
                  <a:gd name="T70" fmla="*/ 1301 w 3506"/>
                  <a:gd name="T71" fmla="*/ 431 h 2015"/>
                  <a:gd name="T72" fmla="*/ 1174 w 3506"/>
                  <a:gd name="T73" fmla="*/ 519 h 2015"/>
                  <a:gd name="T74" fmla="*/ 1105 w 3506"/>
                  <a:gd name="T75" fmla="*/ 489 h 2015"/>
                  <a:gd name="T76" fmla="*/ 1039 w 3506"/>
                  <a:gd name="T77" fmla="*/ 370 h 2015"/>
                  <a:gd name="T78" fmla="*/ 963 w 3506"/>
                  <a:gd name="T79" fmla="*/ 369 h 2015"/>
                  <a:gd name="T80" fmla="*/ 933 w 3506"/>
                  <a:gd name="T81" fmla="*/ 308 h 2015"/>
                  <a:gd name="T82" fmla="*/ 958 w 3506"/>
                  <a:gd name="T83" fmla="*/ 176 h 2015"/>
                  <a:gd name="T84" fmla="*/ 900 w 3506"/>
                  <a:gd name="T85" fmla="*/ 38 h 2015"/>
                  <a:gd name="T86" fmla="*/ 836 w 3506"/>
                  <a:gd name="T87" fmla="*/ 0 h 2015"/>
                  <a:gd name="T88" fmla="*/ 462 w 3506"/>
                  <a:gd name="T89" fmla="*/ 93 h 2015"/>
                  <a:gd name="T90" fmla="*/ 454 w 3506"/>
                  <a:gd name="T91" fmla="*/ 94 h 2015"/>
                  <a:gd name="T92" fmla="*/ 147 w 3506"/>
                  <a:gd name="T93" fmla="*/ 192 h 2015"/>
                  <a:gd name="T94" fmla="*/ 14 w 3506"/>
                  <a:gd name="T95" fmla="*/ 306 h 2015"/>
                  <a:gd name="T96" fmla="*/ 13 w 3506"/>
                  <a:gd name="T97" fmla="*/ 719 h 2015"/>
                  <a:gd name="T98" fmla="*/ 79 w 3506"/>
                  <a:gd name="T99" fmla="*/ 799 h 2015"/>
                  <a:gd name="T100" fmla="*/ 16 w 3506"/>
                  <a:gd name="T101" fmla="*/ 759 h 2015"/>
                  <a:gd name="T102" fmla="*/ 0 w 3506"/>
                  <a:gd name="T103" fmla="*/ 895 h 2015"/>
                  <a:gd name="T104" fmla="*/ 10 w 3506"/>
                  <a:gd name="T105" fmla="*/ 982 h 2015"/>
                  <a:gd name="T106" fmla="*/ 64 w 3506"/>
                  <a:gd name="T107" fmla="*/ 1020 h 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6" h="2015">
                    <a:moveTo>
                      <a:pt x="3506" y="2008"/>
                    </a:moveTo>
                    <a:lnTo>
                      <a:pt x="3434" y="2015"/>
                    </a:lnTo>
                    <a:lnTo>
                      <a:pt x="3435" y="1942"/>
                    </a:lnTo>
                    <a:lnTo>
                      <a:pt x="3296" y="1908"/>
                    </a:lnTo>
                    <a:lnTo>
                      <a:pt x="3141" y="1772"/>
                    </a:lnTo>
                    <a:lnTo>
                      <a:pt x="3005" y="1775"/>
                    </a:lnTo>
                    <a:lnTo>
                      <a:pt x="3026" y="1627"/>
                    </a:lnTo>
                    <a:lnTo>
                      <a:pt x="2960" y="1495"/>
                    </a:lnTo>
                    <a:lnTo>
                      <a:pt x="2960" y="1400"/>
                    </a:lnTo>
                    <a:lnTo>
                      <a:pt x="3021" y="1284"/>
                    </a:lnTo>
                    <a:lnTo>
                      <a:pt x="2959" y="1248"/>
                    </a:lnTo>
                    <a:lnTo>
                      <a:pt x="2865" y="1347"/>
                    </a:lnTo>
                    <a:lnTo>
                      <a:pt x="2826" y="1494"/>
                    </a:lnTo>
                    <a:lnTo>
                      <a:pt x="2625" y="1583"/>
                    </a:lnTo>
                    <a:lnTo>
                      <a:pt x="2500" y="1543"/>
                    </a:lnTo>
                    <a:lnTo>
                      <a:pt x="2436" y="1558"/>
                    </a:lnTo>
                    <a:lnTo>
                      <a:pt x="2429" y="1559"/>
                    </a:lnTo>
                    <a:lnTo>
                      <a:pt x="2344" y="1532"/>
                    </a:lnTo>
                    <a:lnTo>
                      <a:pt x="2348" y="1526"/>
                    </a:lnTo>
                    <a:lnTo>
                      <a:pt x="2420" y="1387"/>
                    </a:lnTo>
                    <a:lnTo>
                      <a:pt x="2351" y="1265"/>
                    </a:lnTo>
                    <a:lnTo>
                      <a:pt x="2398" y="1118"/>
                    </a:lnTo>
                    <a:lnTo>
                      <a:pt x="2334" y="1132"/>
                    </a:lnTo>
                    <a:lnTo>
                      <a:pt x="2239" y="1019"/>
                    </a:lnTo>
                    <a:lnTo>
                      <a:pt x="2102" y="1044"/>
                    </a:lnTo>
                    <a:lnTo>
                      <a:pt x="1975" y="1014"/>
                    </a:lnTo>
                    <a:lnTo>
                      <a:pt x="1924" y="1060"/>
                    </a:lnTo>
                    <a:lnTo>
                      <a:pt x="1875" y="851"/>
                    </a:lnTo>
                    <a:lnTo>
                      <a:pt x="1750" y="822"/>
                    </a:lnTo>
                    <a:lnTo>
                      <a:pt x="1724" y="759"/>
                    </a:lnTo>
                    <a:lnTo>
                      <a:pt x="1658" y="808"/>
                    </a:lnTo>
                    <a:lnTo>
                      <a:pt x="1585" y="783"/>
                    </a:lnTo>
                    <a:lnTo>
                      <a:pt x="1514" y="589"/>
                    </a:lnTo>
                    <a:lnTo>
                      <a:pt x="1526" y="521"/>
                    </a:lnTo>
                    <a:lnTo>
                      <a:pt x="1435" y="419"/>
                    </a:lnTo>
                    <a:lnTo>
                      <a:pt x="1301" y="431"/>
                    </a:lnTo>
                    <a:lnTo>
                      <a:pt x="1174" y="519"/>
                    </a:lnTo>
                    <a:lnTo>
                      <a:pt x="1105" y="489"/>
                    </a:lnTo>
                    <a:lnTo>
                      <a:pt x="1039" y="370"/>
                    </a:lnTo>
                    <a:lnTo>
                      <a:pt x="963" y="369"/>
                    </a:lnTo>
                    <a:lnTo>
                      <a:pt x="933" y="308"/>
                    </a:lnTo>
                    <a:lnTo>
                      <a:pt x="958" y="176"/>
                    </a:lnTo>
                    <a:lnTo>
                      <a:pt x="900" y="38"/>
                    </a:lnTo>
                    <a:lnTo>
                      <a:pt x="836" y="0"/>
                    </a:lnTo>
                    <a:lnTo>
                      <a:pt x="462" y="93"/>
                    </a:lnTo>
                    <a:lnTo>
                      <a:pt x="454" y="94"/>
                    </a:lnTo>
                    <a:lnTo>
                      <a:pt x="147" y="192"/>
                    </a:lnTo>
                    <a:lnTo>
                      <a:pt x="14" y="306"/>
                    </a:lnTo>
                    <a:lnTo>
                      <a:pt x="13" y="719"/>
                    </a:lnTo>
                    <a:lnTo>
                      <a:pt x="79" y="799"/>
                    </a:lnTo>
                    <a:lnTo>
                      <a:pt x="16" y="759"/>
                    </a:lnTo>
                    <a:lnTo>
                      <a:pt x="0" y="895"/>
                    </a:lnTo>
                    <a:lnTo>
                      <a:pt x="10" y="982"/>
                    </a:lnTo>
                    <a:lnTo>
                      <a:pt x="64" y="1020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49" name="Freeform 379">
                <a:extLst>
                  <a:ext uri="{FF2B5EF4-FFF2-40B4-BE49-F238E27FC236}">
                    <a16:creationId xmlns:a16="http://schemas.microsoft.com/office/drawing/2014/main" id="{FBE0FC45-3627-4208-A3C0-58578EC62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" y="716"/>
                <a:ext cx="725" cy="1387"/>
              </a:xfrm>
              <a:custGeom>
                <a:avLst/>
                <a:gdLst>
                  <a:gd name="T0" fmla="*/ 418 w 2175"/>
                  <a:gd name="T1" fmla="*/ 4159 h 4159"/>
                  <a:gd name="T2" fmla="*/ 438 w 2175"/>
                  <a:gd name="T3" fmla="*/ 4092 h 4159"/>
                  <a:gd name="T4" fmla="*/ 707 w 2175"/>
                  <a:gd name="T5" fmla="*/ 3844 h 4159"/>
                  <a:gd name="T6" fmla="*/ 689 w 2175"/>
                  <a:gd name="T7" fmla="*/ 3621 h 4159"/>
                  <a:gd name="T8" fmla="*/ 885 w 2175"/>
                  <a:gd name="T9" fmla="*/ 3485 h 4159"/>
                  <a:gd name="T10" fmla="*/ 1155 w 2175"/>
                  <a:gd name="T11" fmla="*/ 3153 h 4159"/>
                  <a:gd name="T12" fmla="*/ 1150 w 2175"/>
                  <a:gd name="T13" fmla="*/ 3088 h 4159"/>
                  <a:gd name="T14" fmla="*/ 1203 w 2175"/>
                  <a:gd name="T15" fmla="*/ 3039 h 4159"/>
                  <a:gd name="T16" fmla="*/ 1104 w 2175"/>
                  <a:gd name="T17" fmla="*/ 2957 h 4159"/>
                  <a:gd name="T18" fmla="*/ 1126 w 2175"/>
                  <a:gd name="T19" fmla="*/ 2889 h 4159"/>
                  <a:gd name="T20" fmla="*/ 1131 w 2175"/>
                  <a:gd name="T21" fmla="*/ 2883 h 4159"/>
                  <a:gd name="T22" fmla="*/ 1214 w 2175"/>
                  <a:gd name="T23" fmla="*/ 2791 h 4159"/>
                  <a:gd name="T24" fmla="*/ 1219 w 2175"/>
                  <a:gd name="T25" fmla="*/ 2791 h 4159"/>
                  <a:gd name="T26" fmla="*/ 1303 w 2175"/>
                  <a:gd name="T27" fmla="*/ 2780 h 4159"/>
                  <a:gd name="T28" fmla="*/ 1370 w 2175"/>
                  <a:gd name="T29" fmla="*/ 2795 h 4159"/>
                  <a:gd name="T30" fmla="*/ 1352 w 2175"/>
                  <a:gd name="T31" fmla="*/ 2863 h 4159"/>
                  <a:gd name="T32" fmla="*/ 1526 w 2175"/>
                  <a:gd name="T33" fmla="*/ 2864 h 4159"/>
                  <a:gd name="T34" fmla="*/ 1588 w 2175"/>
                  <a:gd name="T35" fmla="*/ 2841 h 4159"/>
                  <a:gd name="T36" fmla="*/ 1600 w 2175"/>
                  <a:gd name="T37" fmla="*/ 2771 h 4159"/>
                  <a:gd name="T38" fmla="*/ 1666 w 2175"/>
                  <a:gd name="T39" fmla="*/ 2767 h 4159"/>
                  <a:gd name="T40" fmla="*/ 1670 w 2175"/>
                  <a:gd name="T41" fmla="*/ 2696 h 4159"/>
                  <a:gd name="T42" fmla="*/ 1722 w 2175"/>
                  <a:gd name="T43" fmla="*/ 2650 h 4159"/>
                  <a:gd name="T44" fmla="*/ 1655 w 2175"/>
                  <a:gd name="T45" fmla="*/ 2472 h 4159"/>
                  <a:gd name="T46" fmla="*/ 1717 w 2175"/>
                  <a:gd name="T47" fmla="*/ 2119 h 4159"/>
                  <a:gd name="T48" fmla="*/ 1674 w 2175"/>
                  <a:gd name="T49" fmla="*/ 1881 h 4159"/>
                  <a:gd name="T50" fmla="*/ 1676 w 2175"/>
                  <a:gd name="T51" fmla="*/ 1876 h 4159"/>
                  <a:gd name="T52" fmla="*/ 1809 w 2175"/>
                  <a:gd name="T53" fmla="*/ 1562 h 4159"/>
                  <a:gd name="T54" fmla="*/ 1843 w 2175"/>
                  <a:gd name="T55" fmla="*/ 1201 h 4159"/>
                  <a:gd name="T56" fmla="*/ 2084 w 2175"/>
                  <a:gd name="T57" fmla="*/ 888 h 4159"/>
                  <a:gd name="T58" fmla="*/ 2175 w 2175"/>
                  <a:gd name="T59" fmla="*/ 643 h 4159"/>
                  <a:gd name="T60" fmla="*/ 1978 w 2175"/>
                  <a:gd name="T61" fmla="*/ 574 h 4159"/>
                  <a:gd name="T62" fmla="*/ 1644 w 2175"/>
                  <a:gd name="T63" fmla="*/ 562 h 4159"/>
                  <a:gd name="T64" fmla="*/ 1639 w 2175"/>
                  <a:gd name="T65" fmla="*/ 562 h 4159"/>
                  <a:gd name="T66" fmla="*/ 1448 w 2175"/>
                  <a:gd name="T67" fmla="*/ 391 h 4159"/>
                  <a:gd name="T68" fmla="*/ 1302 w 2175"/>
                  <a:gd name="T69" fmla="*/ 485 h 4159"/>
                  <a:gd name="T70" fmla="*/ 1144 w 2175"/>
                  <a:gd name="T71" fmla="*/ 457 h 4159"/>
                  <a:gd name="T72" fmla="*/ 1085 w 2175"/>
                  <a:gd name="T73" fmla="*/ 486 h 4159"/>
                  <a:gd name="T74" fmla="*/ 1033 w 2175"/>
                  <a:gd name="T75" fmla="*/ 396 h 4159"/>
                  <a:gd name="T76" fmla="*/ 964 w 2175"/>
                  <a:gd name="T77" fmla="*/ 364 h 4159"/>
                  <a:gd name="T78" fmla="*/ 899 w 2175"/>
                  <a:gd name="T79" fmla="*/ 400 h 4159"/>
                  <a:gd name="T80" fmla="*/ 893 w 2175"/>
                  <a:gd name="T81" fmla="*/ 466 h 4159"/>
                  <a:gd name="T82" fmla="*/ 830 w 2175"/>
                  <a:gd name="T83" fmla="*/ 450 h 4159"/>
                  <a:gd name="T84" fmla="*/ 646 w 2175"/>
                  <a:gd name="T85" fmla="*/ 241 h 4159"/>
                  <a:gd name="T86" fmla="*/ 607 w 2175"/>
                  <a:gd name="T87" fmla="*/ 107 h 4159"/>
                  <a:gd name="T88" fmla="*/ 538 w 2175"/>
                  <a:gd name="T89" fmla="*/ 60 h 4159"/>
                  <a:gd name="T90" fmla="*/ 284 w 2175"/>
                  <a:gd name="T91" fmla="*/ 0 h 4159"/>
                  <a:gd name="T92" fmla="*/ 181 w 2175"/>
                  <a:gd name="T93" fmla="*/ 81 h 4159"/>
                  <a:gd name="T94" fmla="*/ 117 w 2175"/>
                  <a:gd name="T95" fmla="*/ 83 h 4159"/>
                  <a:gd name="T96" fmla="*/ 0 w 2175"/>
                  <a:gd name="T97" fmla="*/ 30 h 4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75" h="4159">
                    <a:moveTo>
                      <a:pt x="418" y="4159"/>
                    </a:moveTo>
                    <a:lnTo>
                      <a:pt x="438" y="4092"/>
                    </a:lnTo>
                    <a:lnTo>
                      <a:pt x="707" y="3844"/>
                    </a:lnTo>
                    <a:lnTo>
                      <a:pt x="689" y="3621"/>
                    </a:lnTo>
                    <a:lnTo>
                      <a:pt x="885" y="3485"/>
                    </a:lnTo>
                    <a:lnTo>
                      <a:pt x="1155" y="3153"/>
                    </a:lnTo>
                    <a:lnTo>
                      <a:pt x="1150" y="3088"/>
                    </a:lnTo>
                    <a:lnTo>
                      <a:pt x="1203" y="3039"/>
                    </a:lnTo>
                    <a:lnTo>
                      <a:pt x="1104" y="2957"/>
                    </a:lnTo>
                    <a:lnTo>
                      <a:pt x="1126" y="2889"/>
                    </a:lnTo>
                    <a:lnTo>
                      <a:pt x="1131" y="2883"/>
                    </a:lnTo>
                    <a:lnTo>
                      <a:pt x="1214" y="2791"/>
                    </a:lnTo>
                    <a:lnTo>
                      <a:pt x="1219" y="2791"/>
                    </a:lnTo>
                    <a:lnTo>
                      <a:pt x="1303" y="2780"/>
                    </a:lnTo>
                    <a:lnTo>
                      <a:pt x="1370" y="2795"/>
                    </a:lnTo>
                    <a:lnTo>
                      <a:pt x="1352" y="2863"/>
                    </a:lnTo>
                    <a:lnTo>
                      <a:pt x="1526" y="2864"/>
                    </a:lnTo>
                    <a:lnTo>
                      <a:pt x="1588" y="2841"/>
                    </a:lnTo>
                    <a:lnTo>
                      <a:pt x="1600" y="2771"/>
                    </a:lnTo>
                    <a:lnTo>
                      <a:pt x="1666" y="2767"/>
                    </a:lnTo>
                    <a:lnTo>
                      <a:pt x="1670" y="2696"/>
                    </a:lnTo>
                    <a:lnTo>
                      <a:pt x="1722" y="2650"/>
                    </a:lnTo>
                    <a:lnTo>
                      <a:pt x="1655" y="2472"/>
                    </a:lnTo>
                    <a:lnTo>
                      <a:pt x="1717" y="2119"/>
                    </a:lnTo>
                    <a:lnTo>
                      <a:pt x="1674" y="1881"/>
                    </a:lnTo>
                    <a:lnTo>
                      <a:pt x="1676" y="1876"/>
                    </a:lnTo>
                    <a:lnTo>
                      <a:pt x="1809" y="1562"/>
                    </a:lnTo>
                    <a:lnTo>
                      <a:pt x="1843" y="1201"/>
                    </a:lnTo>
                    <a:lnTo>
                      <a:pt x="2084" y="888"/>
                    </a:lnTo>
                    <a:lnTo>
                      <a:pt x="2175" y="643"/>
                    </a:lnTo>
                    <a:lnTo>
                      <a:pt x="1978" y="574"/>
                    </a:lnTo>
                    <a:lnTo>
                      <a:pt x="1644" y="562"/>
                    </a:lnTo>
                    <a:lnTo>
                      <a:pt x="1639" y="562"/>
                    </a:lnTo>
                    <a:lnTo>
                      <a:pt x="1448" y="391"/>
                    </a:lnTo>
                    <a:lnTo>
                      <a:pt x="1302" y="485"/>
                    </a:lnTo>
                    <a:lnTo>
                      <a:pt x="1144" y="457"/>
                    </a:lnTo>
                    <a:lnTo>
                      <a:pt x="1085" y="486"/>
                    </a:lnTo>
                    <a:lnTo>
                      <a:pt x="1033" y="396"/>
                    </a:lnTo>
                    <a:lnTo>
                      <a:pt x="964" y="364"/>
                    </a:lnTo>
                    <a:lnTo>
                      <a:pt x="899" y="400"/>
                    </a:lnTo>
                    <a:lnTo>
                      <a:pt x="893" y="466"/>
                    </a:lnTo>
                    <a:lnTo>
                      <a:pt x="830" y="450"/>
                    </a:lnTo>
                    <a:lnTo>
                      <a:pt x="646" y="241"/>
                    </a:lnTo>
                    <a:lnTo>
                      <a:pt x="607" y="107"/>
                    </a:lnTo>
                    <a:lnTo>
                      <a:pt x="538" y="60"/>
                    </a:lnTo>
                    <a:lnTo>
                      <a:pt x="284" y="0"/>
                    </a:lnTo>
                    <a:lnTo>
                      <a:pt x="181" y="81"/>
                    </a:lnTo>
                    <a:lnTo>
                      <a:pt x="117" y="83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50" name="Freeform 380">
                <a:extLst>
                  <a:ext uri="{FF2B5EF4-FFF2-40B4-BE49-F238E27FC236}">
                    <a16:creationId xmlns:a16="http://schemas.microsoft.com/office/drawing/2014/main" id="{AE8F8541-A4EB-4B36-9415-32F00F9CE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" y="716"/>
                <a:ext cx="725" cy="1387"/>
              </a:xfrm>
              <a:custGeom>
                <a:avLst/>
                <a:gdLst>
                  <a:gd name="T0" fmla="*/ 418 w 2175"/>
                  <a:gd name="T1" fmla="*/ 4159 h 4159"/>
                  <a:gd name="T2" fmla="*/ 438 w 2175"/>
                  <a:gd name="T3" fmla="*/ 4092 h 4159"/>
                  <a:gd name="T4" fmla="*/ 707 w 2175"/>
                  <a:gd name="T5" fmla="*/ 3844 h 4159"/>
                  <a:gd name="T6" fmla="*/ 689 w 2175"/>
                  <a:gd name="T7" fmla="*/ 3621 h 4159"/>
                  <a:gd name="T8" fmla="*/ 885 w 2175"/>
                  <a:gd name="T9" fmla="*/ 3485 h 4159"/>
                  <a:gd name="T10" fmla="*/ 1155 w 2175"/>
                  <a:gd name="T11" fmla="*/ 3153 h 4159"/>
                  <a:gd name="T12" fmla="*/ 1150 w 2175"/>
                  <a:gd name="T13" fmla="*/ 3088 h 4159"/>
                  <a:gd name="T14" fmla="*/ 1203 w 2175"/>
                  <a:gd name="T15" fmla="*/ 3039 h 4159"/>
                  <a:gd name="T16" fmla="*/ 1104 w 2175"/>
                  <a:gd name="T17" fmla="*/ 2957 h 4159"/>
                  <a:gd name="T18" fmla="*/ 1126 w 2175"/>
                  <a:gd name="T19" fmla="*/ 2889 h 4159"/>
                  <a:gd name="T20" fmla="*/ 1131 w 2175"/>
                  <a:gd name="T21" fmla="*/ 2883 h 4159"/>
                  <a:gd name="T22" fmla="*/ 1214 w 2175"/>
                  <a:gd name="T23" fmla="*/ 2791 h 4159"/>
                  <a:gd name="T24" fmla="*/ 1219 w 2175"/>
                  <a:gd name="T25" fmla="*/ 2791 h 4159"/>
                  <a:gd name="T26" fmla="*/ 1303 w 2175"/>
                  <a:gd name="T27" fmla="*/ 2780 h 4159"/>
                  <a:gd name="T28" fmla="*/ 1370 w 2175"/>
                  <a:gd name="T29" fmla="*/ 2795 h 4159"/>
                  <a:gd name="T30" fmla="*/ 1352 w 2175"/>
                  <a:gd name="T31" fmla="*/ 2863 h 4159"/>
                  <a:gd name="T32" fmla="*/ 1526 w 2175"/>
                  <a:gd name="T33" fmla="*/ 2864 h 4159"/>
                  <a:gd name="T34" fmla="*/ 1588 w 2175"/>
                  <a:gd name="T35" fmla="*/ 2841 h 4159"/>
                  <a:gd name="T36" fmla="*/ 1600 w 2175"/>
                  <a:gd name="T37" fmla="*/ 2771 h 4159"/>
                  <a:gd name="T38" fmla="*/ 1666 w 2175"/>
                  <a:gd name="T39" fmla="*/ 2767 h 4159"/>
                  <a:gd name="T40" fmla="*/ 1670 w 2175"/>
                  <a:gd name="T41" fmla="*/ 2696 h 4159"/>
                  <a:gd name="T42" fmla="*/ 1722 w 2175"/>
                  <a:gd name="T43" fmla="*/ 2650 h 4159"/>
                  <a:gd name="T44" fmla="*/ 1655 w 2175"/>
                  <a:gd name="T45" fmla="*/ 2472 h 4159"/>
                  <a:gd name="T46" fmla="*/ 1717 w 2175"/>
                  <a:gd name="T47" fmla="*/ 2119 h 4159"/>
                  <a:gd name="T48" fmla="*/ 1674 w 2175"/>
                  <a:gd name="T49" fmla="*/ 1881 h 4159"/>
                  <a:gd name="T50" fmla="*/ 1809 w 2175"/>
                  <a:gd name="T51" fmla="*/ 1562 h 4159"/>
                  <a:gd name="T52" fmla="*/ 1843 w 2175"/>
                  <a:gd name="T53" fmla="*/ 1201 h 4159"/>
                  <a:gd name="T54" fmla="*/ 2084 w 2175"/>
                  <a:gd name="T55" fmla="*/ 888 h 4159"/>
                  <a:gd name="T56" fmla="*/ 2175 w 2175"/>
                  <a:gd name="T57" fmla="*/ 643 h 4159"/>
                  <a:gd name="T58" fmla="*/ 1978 w 2175"/>
                  <a:gd name="T59" fmla="*/ 574 h 4159"/>
                  <a:gd name="T60" fmla="*/ 1639 w 2175"/>
                  <a:gd name="T61" fmla="*/ 562 h 4159"/>
                  <a:gd name="T62" fmla="*/ 1448 w 2175"/>
                  <a:gd name="T63" fmla="*/ 391 h 4159"/>
                  <a:gd name="T64" fmla="*/ 1302 w 2175"/>
                  <a:gd name="T65" fmla="*/ 485 h 4159"/>
                  <a:gd name="T66" fmla="*/ 1144 w 2175"/>
                  <a:gd name="T67" fmla="*/ 457 h 4159"/>
                  <a:gd name="T68" fmla="*/ 1085 w 2175"/>
                  <a:gd name="T69" fmla="*/ 486 h 4159"/>
                  <a:gd name="T70" fmla="*/ 1033 w 2175"/>
                  <a:gd name="T71" fmla="*/ 396 h 4159"/>
                  <a:gd name="T72" fmla="*/ 964 w 2175"/>
                  <a:gd name="T73" fmla="*/ 364 h 4159"/>
                  <a:gd name="T74" fmla="*/ 899 w 2175"/>
                  <a:gd name="T75" fmla="*/ 400 h 4159"/>
                  <a:gd name="T76" fmla="*/ 893 w 2175"/>
                  <a:gd name="T77" fmla="*/ 466 h 4159"/>
                  <a:gd name="T78" fmla="*/ 830 w 2175"/>
                  <a:gd name="T79" fmla="*/ 450 h 4159"/>
                  <a:gd name="T80" fmla="*/ 646 w 2175"/>
                  <a:gd name="T81" fmla="*/ 241 h 4159"/>
                  <a:gd name="T82" fmla="*/ 607 w 2175"/>
                  <a:gd name="T83" fmla="*/ 107 h 4159"/>
                  <a:gd name="T84" fmla="*/ 538 w 2175"/>
                  <a:gd name="T85" fmla="*/ 60 h 4159"/>
                  <a:gd name="T86" fmla="*/ 284 w 2175"/>
                  <a:gd name="T87" fmla="*/ 0 h 4159"/>
                  <a:gd name="T88" fmla="*/ 181 w 2175"/>
                  <a:gd name="T89" fmla="*/ 81 h 4159"/>
                  <a:gd name="T90" fmla="*/ 117 w 2175"/>
                  <a:gd name="T91" fmla="*/ 83 h 4159"/>
                  <a:gd name="T92" fmla="*/ 0 w 2175"/>
                  <a:gd name="T93" fmla="*/ 30 h 4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75" h="4159">
                    <a:moveTo>
                      <a:pt x="418" y="4159"/>
                    </a:moveTo>
                    <a:lnTo>
                      <a:pt x="438" y="4092"/>
                    </a:lnTo>
                    <a:lnTo>
                      <a:pt x="707" y="3844"/>
                    </a:lnTo>
                    <a:lnTo>
                      <a:pt x="689" y="3621"/>
                    </a:lnTo>
                    <a:lnTo>
                      <a:pt x="885" y="3485"/>
                    </a:lnTo>
                    <a:lnTo>
                      <a:pt x="1155" y="3153"/>
                    </a:lnTo>
                    <a:lnTo>
                      <a:pt x="1150" y="3088"/>
                    </a:lnTo>
                    <a:lnTo>
                      <a:pt x="1203" y="3039"/>
                    </a:lnTo>
                    <a:lnTo>
                      <a:pt x="1104" y="2957"/>
                    </a:lnTo>
                    <a:lnTo>
                      <a:pt x="1126" y="2889"/>
                    </a:lnTo>
                    <a:lnTo>
                      <a:pt x="1131" y="2883"/>
                    </a:lnTo>
                    <a:lnTo>
                      <a:pt x="1214" y="2791"/>
                    </a:lnTo>
                    <a:lnTo>
                      <a:pt x="1219" y="2791"/>
                    </a:lnTo>
                    <a:lnTo>
                      <a:pt x="1303" y="2780"/>
                    </a:lnTo>
                    <a:lnTo>
                      <a:pt x="1370" y="2795"/>
                    </a:lnTo>
                    <a:lnTo>
                      <a:pt x="1352" y="2863"/>
                    </a:lnTo>
                    <a:lnTo>
                      <a:pt x="1526" y="2864"/>
                    </a:lnTo>
                    <a:lnTo>
                      <a:pt x="1588" y="2841"/>
                    </a:lnTo>
                    <a:lnTo>
                      <a:pt x="1600" y="2771"/>
                    </a:lnTo>
                    <a:lnTo>
                      <a:pt x="1666" y="2767"/>
                    </a:lnTo>
                    <a:lnTo>
                      <a:pt x="1670" y="2696"/>
                    </a:lnTo>
                    <a:lnTo>
                      <a:pt x="1722" y="2650"/>
                    </a:lnTo>
                    <a:lnTo>
                      <a:pt x="1655" y="2472"/>
                    </a:lnTo>
                    <a:lnTo>
                      <a:pt x="1717" y="2119"/>
                    </a:lnTo>
                    <a:lnTo>
                      <a:pt x="1674" y="1881"/>
                    </a:lnTo>
                    <a:lnTo>
                      <a:pt x="1809" y="1562"/>
                    </a:lnTo>
                    <a:lnTo>
                      <a:pt x="1843" y="1201"/>
                    </a:lnTo>
                    <a:lnTo>
                      <a:pt x="2084" y="888"/>
                    </a:lnTo>
                    <a:lnTo>
                      <a:pt x="2175" y="643"/>
                    </a:lnTo>
                    <a:lnTo>
                      <a:pt x="1978" y="574"/>
                    </a:lnTo>
                    <a:lnTo>
                      <a:pt x="1639" y="562"/>
                    </a:lnTo>
                    <a:lnTo>
                      <a:pt x="1448" y="391"/>
                    </a:lnTo>
                    <a:lnTo>
                      <a:pt x="1302" y="485"/>
                    </a:lnTo>
                    <a:lnTo>
                      <a:pt x="1144" y="457"/>
                    </a:lnTo>
                    <a:lnTo>
                      <a:pt x="1085" y="486"/>
                    </a:lnTo>
                    <a:lnTo>
                      <a:pt x="1033" y="396"/>
                    </a:lnTo>
                    <a:lnTo>
                      <a:pt x="964" y="364"/>
                    </a:lnTo>
                    <a:lnTo>
                      <a:pt x="899" y="400"/>
                    </a:lnTo>
                    <a:lnTo>
                      <a:pt x="893" y="466"/>
                    </a:lnTo>
                    <a:lnTo>
                      <a:pt x="830" y="450"/>
                    </a:lnTo>
                    <a:lnTo>
                      <a:pt x="646" y="241"/>
                    </a:lnTo>
                    <a:lnTo>
                      <a:pt x="607" y="107"/>
                    </a:lnTo>
                    <a:lnTo>
                      <a:pt x="538" y="60"/>
                    </a:lnTo>
                    <a:lnTo>
                      <a:pt x="284" y="0"/>
                    </a:lnTo>
                    <a:lnTo>
                      <a:pt x="181" y="81"/>
                    </a:lnTo>
                    <a:lnTo>
                      <a:pt x="117" y="83"/>
                    </a:lnTo>
                    <a:lnTo>
                      <a:pt x="0" y="3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51" name="Freeform 381">
                <a:extLst>
                  <a:ext uri="{FF2B5EF4-FFF2-40B4-BE49-F238E27FC236}">
                    <a16:creationId xmlns:a16="http://schemas.microsoft.com/office/drawing/2014/main" id="{B54E4188-8E9B-4EC6-8BDA-B95E45D24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" y="1420"/>
                <a:ext cx="563" cy="259"/>
              </a:xfrm>
              <a:custGeom>
                <a:avLst/>
                <a:gdLst>
                  <a:gd name="T0" fmla="*/ 1510 w 1690"/>
                  <a:gd name="T1" fmla="*/ 771 h 775"/>
                  <a:gd name="T2" fmla="*/ 1512 w 1690"/>
                  <a:gd name="T3" fmla="*/ 775 h 775"/>
                  <a:gd name="T4" fmla="*/ 1598 w 1690"/>
                  <a:gd name="T5" fmla="*/ 679 h 775"/>
                  <a:gd name="T6" fmla="*/ 1601 w 1690"/>
                  <a:gd name="T7" fmla="*/ 676 h 775"/>
                  <a:gd name="T8" fmla="*/ 1690 w 1690"/>
                  <a:gd name="T9" fmla="*/ 664 h 775"/>
                  <a:gd name="T10" fmla="*/ 1641 w 1690"/>
                  <a:gd name="T11" fmla="*/ 548 h 775"/>
                  <a:gd name="T12" fmla="*/ 1577 w 1690"/>
                  <a:gd name="T13" fmla="*/ 552 h 775"/>
                  <a:gd name="T14" fmla="*/ 1566 w 1690"/>
                  <a:gd name="T15" fmla="*/ 345 h 775"/>
                  <a:gd name="T16" fmla="*/ 1392 w 1690"/>
                  <a:gd name="T17" fmla="*/ 230 h 775"/>
                  <a:gd name="T18" fmla="*/ 1370 w 1690"/>
                  <a:gd name="T19" fmla="*/ 245 h 775"/>
                  <a:gd name="T20" fmla="*/ 1177 w 1690"/>
                  <a:gd name="T21" fmla="*/ 93 h 775"/>
                  <a:gd name="T22" fmla="*/ 1059 w 1690"/>
                  <a:gd name="T23" fmla="*/ 144 h 775"/>
                  <a:gd name="T24" fmla="*/ 947 w 1690"/>
                  <a:gd name="T25" fmla="*/ 61 h 775"/>
                  <a:gd name="T26" fmla="*/ 816 w 1690"/>
                  <a:gd name="T27" fmla="*/ 97 h 775"/>
                  <a:gd name="T28" fmla="*/ 655 w 1690"/>
                  <a:gd name="T29" fmla="*/ 0 h 775"/>
                  <a:gd name="T30" fmla="*/ 468 w 1690"/>
                  <a:gd name="T31" fmla="*/ 132 h 775"/>
                  <a:gd name="T32" fmla="*/ 473 w 1690"/>
                  <a:gd name="T33" fmla="*/ 165 h 775"/>
                  <a:gd name="T34" fmla="*/ 421 w 1690"/>
                  <a:gd name="T35" fmla="*/ 238 h 775"/>
                  <a:gd name="T36" fmla="*/ 356 w 1690"/>
                  <a:gd name="T37" fmla="*/ 230 h 775"/>
                  <a:gd name="T38" fmla="*/ 307 w 1690"/>
                  <a:gd name="T39" fmla="*/ 286 h 775"/>
                  <a:gd name="T40" fmla="*/ 300 w 1690"/>
                  <a:gd name="T41" fmla="*/ 477 h 775"/>
                  <a:gd name="T42" fmla="*/ 229 w 1690"/>
                  <a:gd name="T43" fmla="*/ 500 h 775"/>
                  <a:gd name="T44" fmla="*/ 179 w 1690"/>
                  <a:gd name="T45" fmla="*/ 459 h 775"/>
                  <a:gd name="T46" fmla="*/ 28 w 1690"/>
                  <a:gd name="T47" fmla="*/ 548 h 775"/>
                  <a:gd name="T48" fmla="*/ 0 w 1690"/>
                  <a:gd name="T49" fmla="*/ 606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0" h="775">
                    <a:moveTo>
                      <a:pt x="1510" y="771"/>
                    </a:moveTo>
                    <a:lnTo>
                      <a:pt x="1512" y="775"/>
                    </a:lnTo>
                    <a:lnTo>
                      <a:pt x="1598" y="679"/>
                    </a:lnTo>
                    <a:lnTo>
                      <a:pt x="1601" y="676"/>
                    </a:lnTo>
                    <a:lnTo>
                      <a:pt x="1690" y="664"/>
                    </a:lnTo>
                    <a:lnTo>
                      <a:pt x="1641" y="548"/>
                    </a:lnTo>
                    <a:lnTo>
                      <a:pt x="1577" y="552"/>
                    </a:lnTo>
                    <a:lnTo>
                      <a:pt x="1566" y="345"/>
                    </a:lnTo>
                    <a:lnTo>
                      <a:pt x="1392" y="230"/>
                    </a:lnTo>
                    <a:lnTo>
                      <a:pt x="1370" y="245"/>
                    </a:lnTo>
                    <a:lnTo>
                      <a:pt x="1177" y="93"/>
                    </a:lnTo>
                    <a:lnTo>
                      <a:pt x="1059" y="144"/>
                    </a:lnTo>
                    <a:lnTo>
                      <a:pt x="947" y="61"/>
                    </a:lnTo>
                    <a:lnTo>
                      <a:pt x="816" y="97"/>
                    </a:lnTo>
                    <a:lnTo>
                      <a:pt x="655" y="0"/>
                    </a:lnTo>
                    <a:lnTo>
                      <a:pt x="468" y="132"/>
                    </a:lnTo>
                    <a:lnTo>
                      <a:pt x="473" y="165"/>
                    </a:lnTo>
                    <a:lnTo>
                      <a:pt x="421" y="238"/>
                    </a:lnTo>
                    <a:lnTo>
                      <a:pt x="356" y="230"/>
                    </a:lnTo>
                    <a:lnTo>
                      <a:pt x="307" y="286"/>
                    </a:lnTo>
                    <a:lnTo>
                      <a:pt x="300" y="477"/>
                    </a:lnTo>
                    <a:lnTo>
                      <a:pt x="229" y="500"/>
                    </a:lnTo>
                    <a:lnTo>
                      <a:pt x="179" y="459"/>
                    </a:lnTo>
                    <a:lnTo>
                      <a:pt x="28" y="548"/>
                    </a:lnTo>
                    <a:lnTo>
                      <a:pt x="0" y="606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52" name="Freeform 382">
                <a:extLst>
                  <a:ext uri="{FF2B5EF4-FFF2-40B4-BE49-F238E27FC236}">
                    <a16:creationId xmlns:a16="http://schemas.microsoft.com/office/drawing/2014/main" id="{813FE2AB-4319-45FE-8E72-7B3773B54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6"/>
                <a:ext cx="1169" cy="671"/>
              </a:xfrm>
              <a:custGeom>
                <a:avLst/>
                <a:gdLst>
                  <a:gd name="T0" fmla="*/ 3506 w 3506"/>
                  <a:gd name="T1" fmla="*/ 2008 h 2015"/>
                  <a:gd name="T2" fmla="*/ 3434 w 3506"/>
                  <a:gd name="T3" fmla="*/ 2015 h 2015"/>
                  <a:gd name="T4" fmla="*/ 3435 w 3506"/>
                  <a:gd name="T5" fmla="*/ 1942 h 2015"/>
                  <a:gd name="T6" fmla="*/ 3296 w 3506"/>
                  <a:gd name="T7" fmla="*/ 1908 h 2015"/>
                  <a:gd name="T8" fmla="*/ 3141 w 3506"/>
                  <a:gd name="T9" fmla="*/ 1772 h 2015"/>
                  <a:gd name="T10" fmla="*/ 3005 w 3506"/>
                  <a:gd name="T11" fmla="*/ 1775 h 2015"/>
                  <a:gd name="T12" fmla="*/ 3026 w 3506"/>
                  <a:gd name="T13" fmla="*/ 1627 h 2015"/>
                  <a:gd name="T14" fmla="*/ 2960 w 3506"/>
                  <a:gd name="T15" fmla="*/ 1495 h 2015"/>
                  <a:gd name="T16" fmla="*/ 2960 w 3506"/>
                  <a:gd name="T17" fmla="*/ 1400 h 2015"/>
                  <a:gd name="T18" fmla="*/ 3021 w 3506"/>
                  <a:gd name="T19" fmla="*/ 1284 h 2015"/>
                  <a:gd name="T20" fmla="*/ 2959 w 3506"/>
                  <a:gd name="T21" fmla="*/ 1248 h 2015"/>
                  <a:gd name="T22" fmla="*/ 2865 w 3506"/>
                  <a:gd name="T23" fmla="*/ 1347 h 2015"/>
                  <a:gd name="T24" fmla="*/ 2826 w 3506"/>
                  <a:gd name="T25" fmla="*/ 1494 h 2015"/>
                  <a:gd name="T26" fmla="*/ 2625 w 3506"/>
                  <a:gd name="T27" fmla="*/ 1583 h 2015"/>
                  <a:gd name="T28" fmla="*/ 2500 w 3506"/>
                  <a:gd name="T29" fmla="*/ 1543 h 2015"/>
                  <a:gd name="T30" fmla="*/ 2436 w 3506"/>
                  <a:gd name="T31" fmla="*/ 1558 h 2015"/>
                  <a:gd name="T32" fmla="*/ 2429 w 3506"/>
                  <a:gd name="T33" fmla="*/ 1559 h 2015"/>
                  <a:gd name="T34" fmla="*/ 2344 w 3506"/>
                  <a:gd name="T35" fmla="*/ 1532 h 2015"/>
                  <a:gd name="T36" fmla="*/ 2420 w 3506"/>
                  <a:gd name="T37" fmla="*/ 1387 h 2015"/>
                  <a:gd name="T38" fmla="*/ 2351 w 3506"/>
                  <a:gd name="T39" fmla="*/ 1265 h 2015"/>
                  <a:gd name="T40" fmla="*/ 2398 w 3506"/>
                  <a:gd name="T41" fmla="*/ 1118 h 2015"/>
                  <a:gd name="T42" fmla="*/ 2334 w 3506"/>
                  <a:gd name="T43" fmla="*/ 1132 h 2015"/>
                  <a:gd name="T44" fmla="*/ 2239 w 3506"/>
                  <a:gd name="T45" fmla="*/ 1019 h 2015"/>
                  <a:gd name="T46" fmla="*/ 2102 w 3506"/>
                  <a:gd name="T47" fmla="*/ 1044 h 2015"/>
                  <a:gd name="T48" fmla="*/ 1975 w 3506"/>
                  <a:gd name="T49" fmla="*/ 1014 h 2015"/>
                  <a:gd name="T50" fmla="*/ 1924 w 3506"/>
                  <a:gd name="T51" fmla="*/ 1060 h 2015"/>
                  <a:gd name="T52" fmla="*/ 1875 w 3506"/>
                  <a:gd name="T53" fmla="*/ 851 h 2015"/>
                  <a:gd name="T54" fmla="*/ 1750 w 3506"/>
                  <a:gd name="T55" fmla="*/ 822 h 2015"/>
                  <a:gd name="T56" fmla="*/ 1724 w 3506"/>
                  <a:gd name="T57" fmla="*/ 759 h 2015"/>
                  <a:gd name="T58" fmla="*/ 1658 w 3506"/>
                  <a:gd name="T59" fmla="*/ 808 h 2015"/>
                  <a:gd name="T60" fmla="*/ 1585 w 3506"/>
                  <a:gd name="T61" fmla="*/ 783 h 2015"/>
                  <a:gd name="T62" fmla="*/ 1514 w 3506"/>
                  <a:gd name="T63" fmla="*/ 589 h 2015"/>
                  <a:gd name="T64" fmla="*/ 1526 w 3506"/>
                  <a:gd name="T65" fmla="*/ 521 h 2015"/>
                  <a:gd name="T66" fmla="*/ 1435 w 3506"/>
                  <a:gd name="T67" fmla="*/ 419 h 2015"/>
                  <a:gd name="T68" fmla="*/ 1301 w 3506"/>
                  <a:gd name="T69" fmla="*/ 431 h 2015"/>
                  <a:gd name="T70" fmla="*/ 1174 w 3506"/>
                  <a:gd name="T71" fmla="*/ 519 h 2015"/>
                  <a:gd name="T72" fmla="*/ 1105 w 3506"/>
                  <a:gd name="T73" fmla="*/ 489 h 2015"/>
                  <a:gd name="T74" fmla="*/ 1039 w 3506"/>
                  <a:gd name="T75" fmla="*/ 370 h 2015"/>
                  <a:gd name="T76" fmla="*/ 963 w 3506"/>
                  <a:gd name="T77" fmla="*/ 369 h 2015"/>
                  <a:gd name="T78" fmla="*/ 933 w 3506"/>
                  <a:gd name="T79" fmla="*/ 308 h 2015"/>
                  <a:gd name="T80" fmla="*/ 958 w 3506"/>
                  <a:gd name="T81" fmla="*/ 176 h 2015"/>
                  <a:gd name="T82" fmla="*/ 900 w 3506"/>
                  <a:gd name="T83" fmla="*/ 38 h 2015"/>
                  <a:gd name="T84" fmla="*/ 836 w 3506"/>
                  <a:gd name="T85" fmla="*/ 0 h 2015"/>
                  <a:gd name="T86" fmla="*/ 454 w 3506"/>
                  <a:gd name="T87" fmla="*/ 94 h 2015"/>
                  <a:gd name="T88" fmla="*/ 147 w 3506"/>
                  <a:gd name="T89" fmla="*/ 192 h 2015"/>
                  <a:gd name="T90" fmla="*/ 14 w 3506"/>
                  <a:gd name="T91" fmla="*/ 306 h 2015"/>
                  <a:gd name="T92" fmla="*/ 13 w 3506"/>
                  <a:gd name="T93" fmla="*/ 719 h 2015"/>
                  <a:gd name="T94" fmla="*/ 79 w 3506"/>
                  <a:gd name="T95" fmla="*/ 799 h 2015"/>
                  <a:gd name="T96" fmla="*/ 16 w 3506"/>
                  <a:gd name="T97" fmla="*/ 759 h 2015"/>
                  <a:gd name="T98" fmla="*/ 0 w 3506"/>
                  <a:gd name="T99" fmla="*/ 895 h 2015"/>
                  <a:gd name="T100" fmla="*/ 10 w 3506"/>
                  <a:gd name="T101" fmla="*/ 982 h 2015"/>
                  <a:gd name="T102" fmla="*/ 64 w 3506"/>
                  <a:gd name="T103" fmla="*/ 1020 h 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06" h="2015">
                    <a:moveTo>
                      <a:pt x="3506" y="2008"/>
                    </a:moveTo>
                    <a:lnTo>
                      <a:pt x="3434" y="2015"/>
                    </a:lnTo>
                    <a:lnTo>
                      <a:pt x="3435" y="1942"/>
                    </a:lnTo>
                    <a:lnTo>
                      <a:pt x="3296" y="1908"/>
                    </a:lnTo>
                    <a:lnTo>
                      <a:pt x="3141" y="1772"/>
                    </a:lnTo>
                    <a:lnTo>
                      <a:pt x="3005" y="1775"/>
                    </a:lnTo>
                    <a:lnTo>
                      <a:pt x="3026" y="1627"/>
                    </a:lnTo>
                    <a:lnTo>
                      <a:pt x="2960" y="1495"/>
                    </a:lnTo>
                    <a:lnTo>
                      <a:pt x="2960" y="1400"/>
                    </a:lnTo>
                    <a:lnTo>
                      <a:pt x="3021" y="1284"/>
                    </a:lnTo>
                    <a:lnTo>
                      <a:pt x="2959" y="1248"/>
                    </a:lnTo>
                    <a:lnTo>
                      <a:pt x="2865" y="1347"/>
                    </a:lnTo>
                    <a:lnTo>
                      <a:pt x="2826" y="1494"/>
                    </a:lnTo>
                    <a:lnTo>
                      <a:pt x="2625" y="1583"/>
                    </a:lnTo>
                    <a:lnTo>
                      <a:pt x="2500" y="1543"/>
                    </a:lnTo>
                    <a:lnTo>
                      <a:pt x="2436" y="1558"/>
                    </a:lnTo>
                    <a:lnTo>
                      <a:pt x="2429" y="1559"/>
                    </a:lnTo>
                    <a:lnTo>
                      <a:pt x="2344" y="1532"/>
                    </a:lnTo>
                    <a:lnTo>
                      <a:pt x="2420" y="1387"/>
                    </a:lnTo>
                    <a:lnTo>
                      <a:pt x="2351" y="1265"/>
                    </a:lnTo>
                    <a:lnTo>
                      <a:pt x="2398" y="1118"/>
                    </a:lnTo>
                    <a:lnTo>
                      <a:pt x="2334" y="1132"/>
                    </a:lnTo>
                    <a:lnTo>
                      <a:pt x="2239" y="1019"/>
                    </a:lnTo>
                    <a:lnTo>
                      <a:pt x="2102" y="1044"/>
                    </a:lnTo>
                    <a:lnTo>
                      <a:pt x="1975" y="1014"/>
                    </a:lnTo>
                    <a:lnTo>
                      <a:pt x="1924" y="1060"/>
                    </a:lnTo>
                    <a:lnTo>
                      <a:pt x="1875" y="851"/>
                    </a:lnTo>
                    <a:lnTo>
                      <a:pt x="1750" y="822"/>
                    </a:lnTo>
                    <a:lnTo>
                      <a:pt x="1724" y="759"/>
                    </a:lnTo>
                    <a:lnTo>
                      <a:pt x="1658" y="808"/>
                    </a:lnTo>
                    <a:lnTo>
                      <a:pt x="1585" y="783"/>
                    </a:lnTo>
                    <a:lnTo>
                      <a:pt x="1514" y="589"/>
                    </a:lnTo>
                    <a:lnTo>
                      <a:pt x="1526" y="521"/>
                    </a:lnTo>
                    <a:lnTo>
                      <a:pt x="1435" y="419"/>
                    </a:lnTo>
                    <a:lnTo>
                      <a:pt x="1301" y="431"/>
                    </a:lnTo>
                    <a:lnTo>
                      <a:pt x="1174" y="519"/>
                    </a:lnTo>
                    <a:lnTo>
                      <a:pt x="1105" y="489"/>
                    </a:lnTo>
                    <a:lnTo>
                      <a:pt x="1039" y="370"/>
                    </a:lnTo>
                    <a:lnTo>
                      <a:pt x="963" y="369"/>
                    </a:lnTo>
                    <a:lnTo>
                      <a:pt x="933" y="308"/>
                    </a:lnTo>
                    <a:lnTo>
                      <a:pt x="958" y="176"/>
                    </a:lnTo>
                    <a:lnTo>
                      <a:pt x="900" y="38"/>
                    </a:lnTo>
                    <a:lnTo>
                      <a:pt x="836" y="0"/>
                    </a:lnTo>
                    <a:lnTo>
                      <a:pt x="454" y="94"/>
                    </a:lnTo>
                    <a:lnTo>
                      <a:pt x="147" y="192"/>
                    </a:lnTo>
                    <a:lnTo>
                      <a:pt x="14" y="306"/>
                    </a:lnTo>
                    <a:lnTo>
                      <a:pt x="13" y="719"/>
                    </a:lnTo>
                    <a:lnTo>
                      <a:pt x="79" y="799"/>
                    </a:lnTo>
                    <a:lnTo>
                      <a:pt x="16" y="759"/>
                    </a:lnTo>
                    <a:lnTo>
                      <a:pt x="0" y="895"/>
                    </a:lnTo>
                    <a:lnTo>
                      <a:pt x="10" y="982"/>
                    </a:lnTo>
                    <a:lnTo>
                      <a:pt x="64" y="102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53" name="Freeform 383">
                <a:extLst>
                  <a:ext uri="{FF2B5EF4-FFF2-40B4-BE49-F238E27FC236}">
                    <a16:creationId xmlns:a16="http://schemas.microsoft.com/office/drawing/2014/main" id="{6E3C15CC-E0AA-48BB-B634-929F5629B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" y="525"/>
                <a:ext cx="227" cy="525"/>
              </a:xfrm>
              <a:custGeom>
                <a:avLst/>
                <a:gdLst>
                  <a:gd name="T0" fmla="*/ 0 w 680"/>
                  <a:gd name="T1" fmla="*/ 1575 h 1575"/>
                  <a:gd name="T2" fmla="*/ 176 w 680"/>
                  <a:gd name="T3" fmla="*/ 1341 h 1575"/>
                  <a:gd name="T4" fmla="*/ 118 w 680"/>
                  <a:gd name="T5" fmla="*/ 1313 h 1575"/>
                  <a:gd name="T6" fmla="*/ 138 w 680"/>
                  <a:gd name="T7" fmla="*/ 1249 h 1575"/>
                  <a:gd name="T8" fmla="*/ 101 w 680"/>
                  <a:gd name="T9" fmla="*/ 1194 h 1575"/>
                  <a:gd name="T10" fmla="*/ 226 w 680"/>
                  <a:gd name="T11" fmla="*/ 1143 h 1575"/>
                  <a:gd name="T12" fmla="*/ 153 w 680"/>
                  <a:gd name="T13" fmla="*/ 958 h 1575"/>
                  <a:gd name="T14" fmla="*/ 182 w 680"/>
                  <a:gd name="T15" fmla="*/ 897 h 1575"/>
                  <a:gd name="T16" fmla="*/ 364 w 680"/>
                  <a:gd name="T17" fmla="*/ 805 h 1575"/>
                  <a:gd name="T18" fmla="*/ 487 w 680"/>
                  <a:gd name="T19" fmla="*/ 848 h 1575"/>
                  <a:gd name="T20" fmla="*/ 509 w 680"/>
                  <a:gd name="T21" fmla="*/ 782 h 1575"/>
                  <a:gd name="T22" fmla="*/ 502 w 680"/>
                  <a:gd name="T23" fmla="*/ 455 h 1575"/>
                  <a:gd name="T24" fmla="*/ 566 w 680"/>
                  <a:gd name="T25" fmla="*/ 448 h 1575"/>
                  <a:gd name="T26" fmla="*/ 680 w 680"/>
                  <a:gd name="T27" fmla="*/ 283 h 1575"/>
                  <a:gd name="T28" fmla="*/ 649 w 680"/>
                  <a:gd name="T29" fmla="*/ 211 h 1575"/>
                  <a:gd name="T30" fmla="*/ 680 w 680"/>
                  <a:gd name="T31" fmla="*/ 131 h 1575"/>
                  <a:gd name="T32" fmla="*/ 662 w 680"/>
                  <a:gd name="T33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0" h="1575">
                    <a:moveTo>
                      <a:pt x="0" y="1575"/>
                    </a:moveTo>
                    <a:lnTo>
                      <a:pt x="176" y="1341"/>
                    </a:lnTo>
                    <a:lnTo>
                      <a:pt x="118" y="1313"/>
                    </a:lnTo>
                    <a:lnTo>
                      <a:pt x="138" y="1249"/>
                    </a:lnTo>
                    <a:lnTo>
                      <a:pt x="101" y="1194"/>
                    </a:lnTo>
                    <a:lnTo>
                      <a:pt x="226" y="1143"/>
                    </a:lnTo>
                    <a:lnTo>
                      <a:pt x="153" y="958"/>
                    </a:lnTo>
                    <a:lnTo>
                      <a:pt x="182" y="897"/>
                    </a:lnTo>
                    <a:lnTo>
                      <a:pt x="364" y="805"/>
                    </a:lnTo>
                    <a:lnTo>
                      <a:pt x="487" y="848"/>
                    </a:lnTo>
                    <a:lnTo>
                      <a:pt x="509" y="782"/>
                    </a:lnTo>
                    <a:lnTo>
                      <a:pt x="502" y="455"/>
                    </a:lnTo>
                    <a:lnTo>
                      <a:pt x="566" y="448"/>
                    </a:lnTo>
                    <a:lnTo>
                      <a:pt x="680" y="283"/>
                    </a:lnTo>
                    <a:lnTo>
                      <a:pt x="649" y="211"/>
                    </a:lnTo>
                    <a:lnTo>
                      <a:pt x="680" y="131"/>
                    </a:lnTo>
                    <a:lnTo>
                      <a:pt x="662" y="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54" name="Freeform 384">
                <a:extLst>
                  <a:ext uri="{FF2B5EF4-FFF2-40B4-BE49-F238E27FC236}">
                    <a16:creationId xmlns:a16="http://schemas.microsoft.com/office/drawing/2014/main" id="{F73B6857-43B0-45A5-AC3A-CD48BFA93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" y="675"/>
                <a:ext cx="14" cy="10"/>
              </a:xfrm>
              <a:custGeom>
                <a:avLst/>
                <a:gdLst>
                  <a:gd name="T0" fmla="*/ 42 w 42"/>
                  <a:gd name="T1" fmla="*/ 0 h 29"/>
                  <a:gd name="T2" fmla="*/ 39 w 42"/>
                  <a:gd name="T3" fmla="*/ 0 h 29"/>
                  <a:gd name="T4" fmla="*/ 0 w 42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9">
                    <a:moveTo>
                      <a:pt x="42" y="0"/>
                    </a:moveTo>
                    <a:lnTo>
                      <a:pt x="39" y="0"/>
                    </a:lnTo>
                    <a:lnTo>
                      <a:pt x="0" y="29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55" name="Freeform 385">
                <a:extLst>
                  <a:ext uri="{FF2B5EF4-FFF2-40B4-BE49-F238E27FC236}">
                    <a16:creationId xmlns:a16="http://schemas.microsoft.com/office/drawing/2014/main" id="{882A71F6-6159-4E92-8797-1624DBD13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9" y="675"/>
                <a:ext cx="157" cy="56"/>
              </a:xfrm>
              <a:custGeom>
                <a:avLst/>
                <a:gdLst>
                  <a:gd name="T0" fmla="*/ 471 w 471"/>
                  <a:gd name="T1" fmla="*/ 153 h 167"/>
                  <a:gd name="T2" fmla="*/ 468 w 471"/>
                  <a:gd name="T3" fmla="*/ 151 h 167"/>
                  <a:gd name="T4" fmla="*/ 393 w 471"/>
                  <a:gd name="T5" fmla="*/ 86 h 167"/>
                  <a:gd name="T6" fmla="*/ 235 w 471"/>
                  <a:gd name="T7" fmla="*/ 86 h 167"/>
                  <a:gd name="T8" fmla="*/ 207 w 471"/>
                  <a:gd name="T9" fmla="*/ 150 h 167"/>
                  <a:gd name="T10" fmla="*/ 78 w 471"/>
                  <a:gd name="T11" fmla="*/ 167 h 167"/>
                  <a:gd name="T12" fmla="*/ 0 w 471"/>
                  <a:gd name="T1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1" h="167">
                    <a:moveTo>
                      <a:pt x="471" y="153"/>
                    </a:moveTo>
                    <a:lnTo>
                      <a:pt x="468" y="151"/>
                    </a:lnTo>
                    <a:lnTo>
                      <a:pt x="393" y="86"/>
                    </a:lnTo>
                    <a:lnTo>
                      <a:pt x="235" y="86"/>
                    </a:lnTo>
                    <a:lnTo>
                      <a:pt x="207" y="150"/>
                    </a:lnTo>
                    <a:lnTo>
                      <a:pt x="78" y="167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56" name="Freeform 386">
                <a:extLst>
                  <a:ext uri="{FF2B5EF4-FFF2-40B4-BE49-F238E27FC236}">
                    <a16:creationId xmlns:a16="http://schemas.microsoft.com/office/drawing/2014/main" id="{65127792-58FE-47F6-9B4D-FD2CAC25C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873"/>
                <a:ext cx="553" cy="177"/>
              </a:xfrm>
              <a:custGeom>
                <a:avLst/>
                <a:gdLst>
                  <a:gd name="T0" fmla="*/ 1661 w 1661"/>
                  <a:gd name="T1" fmla="*/ 532 h 532"/>
                  <a:gd name="T2" fmla="*/ 1447 w 1661"/>
                  <a:gd name="T3" fmla="*/ 395 h 532"/>
                  <a:gd name="T4" fmla="*/ 1357 w 1661"/>
                  <a:gd name="T5" fmla="*/ 299 h 532"/>
                  <a:gd name="T6" fmla="*/ 1372 w 1661"/>
                  <a:gd name="T7" fmla="*/ 234 h 532"/>
                  <a:gd name="T8" fmla="*/ 1332 w 1661"/>
                  <a:gd name="T9" fmla="*/ 177 h 532"/>
                  <a:gd name="T10" fmla="*/ 1271 w 1661"/>
                  <a:gd name="T11" fmla="*/ 160 h 532"/>
                  <a:gd name="T12" fmla="*/ 1085 w 1661"/>
                  <a:gd name="T13" fmla="*/ 228 h 532"/>
                  <a:gd name="T14" fmla="*/ 1027 w 1661"/>
                  <a:gd name="T15" fmla="*/ 191 h 532"/>
                  <a:gd name="T16" fmla="*/ 981 w 1661"/>
                  <a:gd name="T17" fmla="*/ 241 h 532"/>
                  <a:gd name="T18" fmla="*/ 823 w 1661"/>
                  <a:gd name="T19" fmla="*/ 218 h 532"/>
                  <a:gd name="T20" fmla="*/ 573 w 1661"/>
                  <a:gd name="T21" fmla="*/ 71 h 532"/>
                  <a:gd name="T22" fmla="*/ 522 w 1661"/>
                  <a:gd name="T23" fmla="*/ 109 h 532"/>
                  <a:gd name="T24" fmla="*/ 310 w 1661"/>
                  <a:gd name="T25" fmla="*/ 57 h 532"/>
                  <a:gd name="T26" fmla="*/ 165 w 1661"/>
                  <a:gd name="T27" fmla="*/ 100 h 532"/>
                  <a:gd name="T28" fmla="*/ 36 w 1661"/>
                  <a:gd name="T29" fmla="*/ 74 h 532"/>
                  <a:gd name="T30" fmla="*/ 0 w 1661"/>
                  <a:gd name="T31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61" h="532">
                    <a:moveTo>
                      <a:pt x="1661" y="532"/>
                    </a:moveTo>
                    <a:lnTo>
                      <a:pt x="1447" y="395"/>
                    </a:lnTo>
                    <a:lnTo>
                      <a:pt x="1357" y="299"/>
                    </a:lnTo>
                    <a:lnTo>
                      <a:pt x="1372" y="234"/>
                    </a:lnTo>
                    <a:lnTo>
                      <a:pt x="1332" y="177"/>
                    </a:lnTo>
                    <a:lnTo>
                      <a:pt x="1271" y="160"/>
                    </a:lnTo>
                    <a:lnTo>
                      <a:pt x="1085" y="228"/>
                    </a:lnTo>
                    <a:lnTo>
                      <a:pt x="1027" y="191"/>
                    </a:lnTo>
                    <a:lnTo>
                      <a:pt x="981" y="241"/>
                    </a:lnTo>
                    <a:lnTo>
                      <a:pt x="823" y="218"/>
                    </a:lnTo>
                    <a:lnTo>
                      <a:pt x="573" y="71"/>
                    </a:lnTo>
                    <a:lnTo>
                      <a:pt x="522" y="109"/>
                    </a:lnTo>
                    <a:lnTo>
                      <a:pt x="310" y="57"/>
                    </a:lnTo>
                    <a:lnTo>
                      <a:pt x="165" y="100"/>
                    </a:lnTo>
                    <a:lnTo>
                      <a:pt x="36" y="74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57" name="Freeform 387">
                <a:extLst>
                  <a:ext uri="{FF2B5EF4-FFF2-40B4-BE49-F238E27FC236}">
                    <a16:creationId xmlns:a16="http://schemas.microsoft.com/office/drawing/2014/main" id="{B2D79E9C-C995-4BA1-9194-2583AC44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" y="1050"/>
                <a:ext cx="47" cy="218"/>
              </a:xfrm>
              <a:custGeom>
                <a:avLst/>
                <a:gdLst>
                  <a:gd name="T0" fmla="*/ 13 w 139"/>
                  <a:gd name="T1" fmla="*/ 655 h 655"/>
                  <a:gd name="T2" fmla="*/ 3 w 139"/>
                  <a:gd name="T3" fmla="*/ 459 h 655"/>
                  <a:gd name="T4" fmla="*/ 70 w 139"/>
                  <a:gd name="T5" fmla="*/ 441 h 655"/>
                  <a:gd name="T6" fmla="*/ 139 w 139"/>
                  <a:gd name="T7" fmla="*/ 328 h 655"/>
                  <a:gd name="T8" fmla="*/ 80 w 139"/>
                  <a:gd name="T9" fmla="*/ 289 h 655"/>
                  <a:gd name="T10" fmla="*/ 0 w 139"/>
                  <a:gd name="T11" fmla="*/ 98 h 655"/>
                  <a:gd name="T12" fmla="*/ 59 w 139"/>
                  <a:gd name="T13" fmla="*/ 46 h 655"/>
                  <a:gd name="T14" fmla="*/ 69 w 139"/>
                  <a:gd name="T15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655">
                    <a:moveTo>
                      <a:pt x="13" y="655"/>
                    </a:moveTo>
                    <a:lnTo>
                      <a:pt x="3" y="459"/>
                    </a:lnTo>
                    <a:lnTo>
                      <a:pt x="70" y="441"/>
                    </a:lnTo>
                    <a:lnTo>
                      <a:pt x="139" y="328"/>
                    </a:lnTo>
                    <a:lnTo>
                      <a:pt x="80" y="289"/>
                    </a:lnTo>
                    <a:lnTo>
                      <a:pt x="0" y="98"/>
                    </a:lnTo>
                    <a:lnTo>
                      <a:pt x="59" y="46"/>
                    </a:lnTo>
                    <a:lnTo>
                      <a:pt x="69" y="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58" name="Freeform 388">
                <a:extLst>
                  <a:ext uri="{FF2B5EF4-FFF2-40B4-BE49-F238E27FC236}">
                    <a16:creationId xmlns:a16="http://schemas.microsoft.com/office/drawing/2014/main" id="{0617C5CC-B9CB-4211-A4EB-96712411A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1292"/>
                <a:ext cx="298" cy="106"/>
              </a:xfrm>
              <a:custGeom>
                <a:avLst/>
                <a:gdLst>
                  <a:gd name="T0" fmla="*/ 893 w 893"/>
                  <a:gd name="T1" fmla="*/ 254 h 316"/>
                  <a:gd name="T2" fmla="*/ 636 w 893"/>
                  <a:gd name="T3" fmla="*/ 316 h 316"/>
                  <a:gd name="T4" fmla="*/ 425 w 893"/>
                  <a:gd name="T5" fmla="*/ 300 h 316"/>
                  <a:gd name="T6" fmla="*/ 485 w 893"/>
                  <a:gd name="T7" fmla="*/ 265 h 316"/>
                  <a:gd name="T8" fmla="*/ 498 w 893"/>
                  <a:gd name="T9" fmla="*/ 202 h 316"/>
                  <a:gd name="T10" fmla="*/ 402 w 893"/>
                  <a:gd name="T11" fmla="*/ 105 h 316"/>
                  <a:gd name="T12" fmla="*/ 386 w 893"/>
                  <a:gd name="T13" fmla="*/ 34 h 316"/>
                  <a:gd name="T14" fmla="*/ 300 w 893"/>
                  <a:gd name="T15" fmla="*/ 21 h 316"/>
                  <a:gd name="T16" fmla="*/ 237 w 893"/>
                  <a:gd name="T17" fmla="*/ 61 h 316"/>
                  <a:gd name="T18" fmla="*/ 202 w 893"/>
                  <a:gd name="T19" fmla="*/ 0 h 316"/>
                  <a:gd name="T20" fmla="*/ 159 w 893"/>
                  <a:gd name="T21" fmla="*/ 65 h 316"/>
                  <a:gd name="T22" fmla="*/ 0 w 893"/>
                  <a:gd name="T23" fmla="*/ 82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3" h="316">
                    <a:moveTo>
                      <a:pt x="893" y="254"/>
                    </a:moveTo>
                    <a:lnTo>
                      <a:pt x="636" y="316"/>
                    </a:lnTo>
                    <a:lnTo>
                      <a:pt x="425" y="300"/>
                    </a:lnTo>
                    <a:lnTo>
                      <a:pt x="485" y="265"/>
                    </a:lnTo>
                    <a:lnTo>
                      <a:pt x="498" y="202"/>
                    </a:lnTo>
                    <a:lnTo>
                      <a:pt x="402" y="105"/>
                    </a:lnTo>
                    <a:lnTo>
                      <a:pt x="386" y="34"/>
                    </a:lnTo>
                    <a:lnTo>
                      <a:pt x="300" y="21"/>
                    </a:lnTo>
                    <a:lnTo>
                      <a:pt x="237" y="61"/>
                    </a:lnTo>
                    <a:lnTo>
                      <a:pt x="202" y="0"/>
                    </a:lnTo>
                    <a:lnTo>
                      <a:pt x="159" y="65"/>
                    </a:lnTo>
                    <a:lnTo>
                      <a:pt x="0" y="82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59" name="Freeform 389">
                <a:extLst>
                  <a:ext uri="{FF2B5EF4-FFF2-40B4-BE49-F238E27FC236}">
                    <a16:creationId xmlns:a16="http://schemas.microsoft.com/office/drawing/2014/main" id="{94B4057E-1B0B-4C10-99C3-4345E5EA0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2" y="1268"/>
                <a:ext cx="150" cy="109"/>
              </a:xfrm>
              <a:custGeom>
                <a:avLst/>
                <a:gdLst>
                  <a:gd name="T0" fmla="*/ 449 w 449"/>
                  <a:gd name="T1" fmla="*/ 0 h 326"/>
                  <a:gd name="T2" fmla="*/ 94 w 449"/>
                  <a:gd name="T3" fmla="*/ 70 h 326"/>
                  <a:gd name="T4" fmla="*/ 90 w 449"/>
                  <a:gd name="T5" fmla="*/ 203 h 326"/>
                  <a:gd name="T6" fmla="*/ 0 w 449"/>
                  <a:gd name="T7" fmla="*/ 32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9" h="326">
                    <a:moveTo>
                      <a:pt x="449" y="0"/>
                    </a:moveTo>
                    <a:lnTo>
                      <a:pt x="94" y="70"/>
                    </a:lnTo>
                    <a:lnTo>
                      <a:pt x="90" y="203"/>
                    </a:lnTo>
                    <a:lnTo>
                      <a:pt x="0" y="326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60" name="Freeform 390">
                <a:extLst>
                  <a:ext uri="{FF2B5EF4-FFF2-40B4-BE49-F238E27FC236}">
                    <a16:creationId xmlns:a16="http://schemas.microsoft.com/office/drawing/2014/main" id="{BD7F05EE-81C6-498F-8537-7B54CC87A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1268"/>
                <a:ext cx="629" cy="369"/>
              </a:xfrm>
              <a:custGeom>
                <a:avLst/>
                <a:gdLst>
                  <a:gd name="T0" fmla="*/ 1888 w 1888"/>
                  <a:gd name="T1" fmla="*/ 1062 h 1106"/>
                  <a:gd name="T2" fmla="*/ 1778 w 1888"/>
                  <a:gd name="T3" fmla="*/ 1106 h 1106"/>
                  <a:gd name="T4" fmla="*/ 1778 w 1888"/>
                  <a:gd name="T5" fmla="*/ 1040 h 1106"/>
                  <a:gd name="T6" fmla="*/ 1709 w 1888"/>
                  <a:gd name="T7" fmla="*/ 1004 h 1106"/>
                  <a:gd name="T8" fmla="*/ 1498 w 1888"/>
                  <a:gd name="T9" fmla="*/ 959 h 1106"/>
                  <a:gd name="T10" fmla="*/ 1445 w 1888"/>
                  <a:gd name="T11" fmla="*/ 848 h 1106"/>
                  <a:gd name="T12" fmla="*/ 1509 w 1888"/>
                  <a:gd name="T13" fmla="*/ 793 h 1106"/>
                  <a:gd name="T14" fmla="*/ 1485 w 1888"/>
                  <a:gd name="T15" fmla="*/ 722 h 1106"/>
                  <a:gd name="T16" fmla="*/ 1445 w 1888"/>
                  <a:gd name="T17" fmla="*/ 670 h 1106"/>
                  <a:gd name="T18" fmla="*/ 1377 w 1888"/>
                  <a:gd name="T19" fmla="*/ 665 h 1106"/>
                  <a:gd name="T20" fmla="*/ 1385 w 1888"/>
                  <a:gd name="T21" fmla="*/ 598 h 1106"/>
                  <a:gd name="T22" fmla="*/ 1325 w 1888"/>
                  <a:gd name="T23" fmla="*/ 575 h 1106"/>
                  <a:gd name="T24" fmla="*/ 1312 w 1888"/>
                  <a:gd name="T25" fmla="*/ 512 h 1106"/>
                  <a:gd name="T26" fmla="*/ 1232 w 1888"/>
                  <a:gd name="T27" fmla="*/ 496 h 1106"/>
                  <a:gd name="T28" fmla="*/ 1232 w 1888"/>
                  <a:gd name="T29" fmla="*/ 497 h 1106"/>
                  <a:gd name="T30" fmla="*/ 1143 w 1888"/>
                  <a:gd name="T31" fmla="*/ 486 h 1106"/>
                  <a:gd name="T32" fmla="*/ 1035 w 1888"/>
                  <a:gd name="T33" fmla="*/ 575 h 1106"/>
                  <a:gd name="T34" fmla="*/ 894 w 1888"/>
                  <a:gd name="T35" fmla="*/ 596 h 1106"/>
                  <a:gd name="T36" fmla="*/ 843 w 1888"/>
                  <a:gd name="T37" fmla="*/ 641 h 1106"/>
                  <a:gd name="T38" fmla="*/ 777 w 1888"/>
                  <a:gd name="T39" fmla="*/ 610 h 1106"/>
                  <a:gd name="T40" fmla="*/ 487 w 1888"/>
                  <a:gd name="T41" fmla="*/ 646 h 1106"/>
                  <a:gd name="T42" fmla="*/ 372 w 1888"/>
                  <a:gd name="T43" fmla="*/ 395 h 1106"/>
                  <a:gd name="T44" fmla="*/ 289 w 1888"/>
                  <a:gd name="T45" fmla="*/ 301 h 1106"/>
                  <a:gd name="T46" fmla="*/ 243 w 1888"/>
                  <a:gd name="T47" fmla="*/ 351 h 1106"/>
                  <a:gd name="T48" fmla="*/ 186 w 1888"/>
                  <a:gd name="T49" fmla="*/ 162 h 1106"/>
                  <a:gd name="T50" fmla="*/ 83 w 1888"/>
                  <a:gd name="T51" fmla="*/ 33 h 1106"/>
                  <a:gd name="T52" fmla="*/ 0 w 1888"/>
                  <a:gd name="T53" fmla="*/ 0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88" h="1106">
                    <a:moveTo>
                      <a:pt x="1888" y="1062"/>
                    </a:moveTo>
                    <a:lnTo>
                      <a:pt x="1778" y="1106"/>
                    </a:lnTo>
                    <a:lnTo>
                      <a:pt x="1778" y="1040"/>
                    </a:lnTo>
                    <a:lnTo>
                      <a:pt x="1709" y="1004"/>
                    </a:lnTo>
                    <a:lnTo>
                      <a:pt x="1498" y="959"/>
                    </a:lnTo>
                    <a:lnTo>
                      <a:pt x="1445" y="848"/>
                    </a:lnTo>
                    <a:lnTo>
                      <a:pt x="1509" y="793"/>
                    </a:lnTo>
                    <a:lnTo>
                      <a:pt x="1485" y="722"/>
                    </a:lnTo>
                    <a:lnTo>
                      <a:pt x="1445" y="670"/>
                    </a:lnTo>
                    <a:lnTo>
                      <a:pt x="1377" y="665"/>
                    </a:lnTo>
                    <a:lnTo>
                      <a:pt x="1385" y="598"/>
                    </a:lnTo>
                    <a:lnTo>
                      <a:pt x="1325" y="575"/>
                    </a:lnTo>
                    <a:lnTo>
                      <a:pt x="1312" y="512"/>
                    </a:lnTo>
                    <a:lnTo>
                      <a:pt x="1232" y="496"/>
                    </a:lnTo>
                    <a:lnTo>
                      <a:pt x="1232" y="497"/>
                    </a:lnTo>
                    <a:lnTo>
                      <a:pt x="1143" y="486"/>
                    </a:lnTo>
                    <a:lnTo>
                      <a:pt x="1035" y="575"/>
                    </a:lnTo>
                    <a:lnTo>
                      <a:pt x="894" y="596"/>
                    </a:lnTo>
                    <a:lnTo>
                      <a:pt x="843" y="641"/>
                    </a:lnTo>
                    <a:lnTo>
                      <a:pt x="777" y="610"/>
                    </a:lnTo>
                    <a:lnTo>
                      <a:pt x="487" y="646"/>
                    </a:lnTo>
                    <a:lnTo>
                      <a:pt x="372" y="395"/>
                    </a:lnTo>
                    <a:lnTo>
                      <a:pt x="289" y="301"/>
                    </a:lnTo>
                    <a:lnTo>
                      <a:pt x="243" y="351"/>
                    </a:lnTo>
                    <a:lnTo>
                      <a:pt x="186" y="162"/>
                    </a:lnTo>
                    <a:lnTo>
                      <a:pt x="83" y="3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61" name="Freeform 391">
                <a:extLst>
                  <a:ext uri="{FF2B5EF4-FFF2-40B4-BE49-F238E27FC236}">
                    <a16:creationId xmlns:a16="http://schemas.microsoft.com/office/drawing/2014/main" id="{92ABA813-CE2B-4A5F-9915-B499C8530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7" y="1377"/>
                <a:ext cx="79" cy="645"/>
              </a:xfrm>
              <a:custGeom>
                <a:avLst/>
                <a:gdLst>
                  <a:gd name="T0" fmla="*/ 76 w 239"/>
                  <a:gd name="T1" fmla="*/ 0 h 1935"/>
                  <a:gd name="T2" fmla="*/ 230 w 239"/>
                  <a:gd name="T3" fmla="*/ 173 h 1935"/>
                  <a:gd name="T4" fmla="*/ 239 w 239"/>
                  <a:gd name="T5" fmla="*/ 305 h 1935"/>
                  <a:gd name="T6" fmla="*/ 134 w 239"/>
                  <a:gd name="T7" fmla="*/ 418 h 1935"/>
                  <a:gd name="T8" fmla="*/ 159 w 239"/>
                  <a:gd name="T9" fmla="*/ 486 h 1935"/>
                  <a:gd name="T10" fmla="*/ 122 w 239"/>
                  <a:gd name="T11" fmla="*/ 540 h 1935"/>
                  <a:gd name="T12" fmla="*/ 0 w 239"/>
                  <a:gd name="T13" fmla="*/ 615 h 1935"/>
                  <a:gd name="T14" fmla="*/ 69 w 239"/>
                  <a:gd name="T15" fmla="*/ 681 h 1935"/>
                  <a:gd name="T16" fmla="*/ 121 w 239"/>
                  <a:gd name="T17" fmla="*/ 839 h 1935"/>
                  <a:gd name="T18" fmla="*/ 55 w 239"/>
                  <a:gd name="T19" fmla="*/ 855 h 1935"/>
                  <a:gd name="T20" fmla="*/ 22 w 239"/>
                  <a:gd name="T21" fmla="*/ 910 h 1935"/>
                  <a:gd name="T22" fmla="*/ 67 w 239"/>
                  <a:gd name="T23" fmla="*/ 1060 h 1935"/>
                  <a:gd name="T24" fmla="*/ 28 w 239"/>
                  <a:gd name="T25" fmla="*/ 1192 h 1935"/>
                  <a:gd name="T26" fmla="*/ 90 w 239"/>
                  <a:gd name="T27" fmla="*/ 1241 h 1935"/>
                  <a:gd name="T28" fmla="*/ 162 w 239"/>
                  <a:gd name="T29" fmla="*/ 1414 h 1935"/>
                  <a:gd name="T30" fmla="*/ 168 w 239"/>
                  <a:gd name="T31" fmla="*/ 1550 h 1935"/>
                  <a:gd name="T32" fmla="*/ 220 w 239"/>
                  <a:gd name="T33" fmla="*/ 1596 h 1935"/>
                  <a:gd name="T34" fmla="*/ 214 w 239"/>
                  <a:gd name="T35" fmla="*/ 1730 h 1935"/>
                  <a:gd name="T36" fmla="*/ 184 w 239"/>
                  <a:gd name="T37" fmla="*/ 1935 h 1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9" h="1935">
                    <a:moveTo>
                      <a:pt x="76" y="0"/>
                    </a:moveTo>
                    <a:lnTo>
                      <a:pt x="230" y="173"/>
                    </a:lnTo>
                    <a:lnTo>
                      <a:pt x="239" y="305"/>
                    </a:lnTo>
                    <a:lnTo>
                      <a:pt x="134" y="418"/>
                    </a:lnTo>
                    <a:lnTo>
                      <a:pt x="159" y="486"/>
                    </a:lnTo>
                    <a:lnTo>
                      <a:pt x="122" y="540"/>
                    </a:lnTo>
                    <a:lnTo>
                      <a:pt x="0" y="615"/>
                    </a:lnTo>
                    <a:lnTo>
                      <a:pt x="69" y="681"/>
                    </a:lnTo>
                    <a:lnTo>
                      <a:pt x="121" y="839"/>
                    </a:lnTo>
                    <a:lnTo>
                      <a:pt x="55" y="855"/>
                    </a:lnTo>
                    <a:lnTo>
                      <a:pt x="22" y="910"/>
                    </a:lnTo>
                    <a:lnTo>
                      <a:pt x="67" y="1060"/>
                    </a:lnTo>
                    <a:lnTo>
                      <a:pt x="28" y="1192"/>
                    </a:lnTo>
                    <a:lnTo>
                      <a:pt x="90" y="1241"/>
                    </a:lnTo>
                    <a:lnTo>
                      <a:pt x="162" y="1414"/>
                    </a:lnTo>
                    <a:lnTo>
                      <a:pt x="168" y="1550"/>
                    </a:lnTo>
                    <a:lnTo>
                      <a:pt x="220" y="1596"/>
                    </a:lnTo>
                    <a:lnTo>
                      <a:pt x="214" y="1730"/>
                    </a:lnTo>
                    <a:lnTo>
                      <a:pt x="184" y="1935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62" name="Line 392">
                <a:extLst>
                  <a:ext uri="{FF2B5EF4-FFF2-40B4-BE49-F238E27FC236}">
                    <a16:creationId xmlns:a16="http://schemas.microsoft.com/office/drawing/2014/main" id="{5A4DF2F3-4097-4EBE-92E5-1BA4337B6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76" y="726"/>
                <a:ext cx="1" cy="0"/>
              </a:xfrm>
              <a:prstGeom prst="line">
                <a:avLst/>
              </a:pr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63" name="Freeform 393">
                <a:extLst>
                  <a:ext uri="{FF2B5EF4-FFF2-40B4-BE49-F238E27FC236}">
                    <a16:creationId xmlns:a16="http://schemas.microsoft.com/office/drawing/2014/main" id="{6DB295EC-CF91-4146-91C6-95D794F45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" y="1622"/>
                <a:ext cx="1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64" name="Freeform 394">
                <a:extLst>
                  <a:ext uri="{FF2B5EF4-FFF2-40B4-BE49-F238E27FC236}">
                    <a16:creationId xmlns:a16="http://schemas.microsoft.com/office/drawing/2014/main" id="{E60E0246-6791-45CA-8492-446726545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" y="2022"/>
                <a:ext cx="989" cy="293"/>
              </a:xfrm>
              <a:custGeom>
                <a:avLst/>
                <a:gdLst>
                  <a:gd name="T0" fmla="*/ 2968 w 2968"/>
                  <a:gd name="T1" fmla="*/ 454 h 879"/>
                  <a:gd name="T2" fmla="*/ 2859 w 2968"/>
                  <a:gd name="T3" fmla="*/ 605 h 879"/>
                  <a:gd name="T4" fmla="*/ 2734 w 2968"/>
                  <a:gd name="T5" fmla="*/ 679 h 879"/>
                  <a:gd name="T6" fmla="*/ 2644 w 2968"/>
                  <a:gd name="T7" fmla="*/ 683 h 879"/>
                  <a:gd name="T8" fmla="*/ 2635 w 2968"/>
                  <a:gd name="T9" fmla="*/ 620 h 879"/>
                  <a:gd name="T10" fmla="*/ 2558 w 2968"/>
                  <a:gd name="T11" fmla="*/ 583 h 879"/>
                  <a:gd name="T12" fmla="*/ 2466 w 2968"/>
                  <a:gd name="T13" fmla="*/ 683 h 879"/>
                  <a:gd name="T14" fmla="*/ 2398 w 2968"/>
                  <a:gd name="T15" fmla="*/ 686 h 879"/>
                  <a:gd name="T16" fmla="*/ 2397 w 2968"/>
                  <a:gd name="T17" fmla="*/ 617 h 879"/>
                  <a:gd name="T18" fmla="*/ 2329 w 2968"/>
                  <a:gd name="T19" fmla="*/ 617 h 879"/>
                  <a:gd name="T20" fmla="*/ 2232 w 2968"/>
                  <a:gd name="T21" fmla="*/ 439 h 879"/>
                  <a:gd name="T22" fmla="*/ 2120 w 2968"/>
                  <a:gd name="T23" fmla="*/ 365 h 879"/>
                  <a:gd name="T24" fmla="*/ 1996 w 2968"/>
                  <a:gd name="T25" fmla="*/ 393 h 879"/>
                  <a:gd name="T26" fmla="*/ 1862 w 2968"/>
                  <a:gd name="T27" fmla="*/ 359 h 879"/>
                  <a:gd name="T28" fmla="*/ 1726 w 2968"/>
                  <a:gd name="T29" fmla="*/ 839 h 879"/>
                  <a:gd name="T30" fmla="*/ 1595 w 2968"/>
                  <a:gd name="T31" fmla="*/ 663 h 879"/>
                  <a:gd name="T32" fmla="*/ 1558 w 2968"/>
                  <a:gd name="T33" fmla="*/ 716 h 879"/>
                  <a:gd name="T34" fmla="*/ 1501 w 2968"/>
                  <a:gd name="T35" fmla="*/ 680 h 879"/>
                  <a:gd name="T36" fmla="*/ 1449 w 2968"/>
                  <a:gd name="T37" fmla="*/ 718 h 879"/>
                  <a:gd name="T38" fmla="*/ 1399 w 2968"/>
                  <a:gd name="T39" fmla="*/ 678 h 879"/>
                  <a:gd name="T40" fmla="*/ 1345 w 2968"/>
                  <a:gd name="T41" fmla="*/ 722 h 879"/>
                  <a:gd name="T42" fmla="*/ 1338 w 2968"/>
                  <a:gd name="T43" fmla="*/ 791 h 879"/>
                  <a:gd name="T44" fmla="*/ 1207 w 2968"/>
                  <a:gd name="T45" fmla="*/ 879 h 879"/>
                  <a:gd name="T46" fmla="*/ 1159 w 2968"/>
                  <a:gd name="T47" fmla="*/ 830 h 879"/>
                  <a:gd name="T48" fmla="*/ 975 w 2968"/>
                  <a:gd name="T49" fmla="*/ 864 h 879"/>
                  <a:gd name="T50" fmla="*/ 857 w 2968"/>
                  <a:gd name="T51" fmla="*/ 789 h 879"/>
                  <a:gd name="T52" fmla="*/ 857 w 2968"/>
                  <a:gd name="T53" fmla="*/ 721 h 879"/>
                  <a:gd name="T54" fmla="*/ 942 w 2968"/>
                  <a:gd name="T55" fmla="*/ 614 h 879"/>
                  <a:gd name="T56" fmla="*/ 953 w 2968"/>
                  <a:gd name="T57" fmla="*/ 487 h 879"/>
                  <a:gd name="T58" fmla="*/ 915 w 2968"/>
                  <a:gd name="T59" fmla="*/ 434 h 879"/>
                  <a:gd name="T60" fmla="*/ 735 w 2968"/>
                  <a:gd name="T61" fmla="*/ 366 h 879"/>
                  <a:gd name="T62" fmla="*/ 581 w 2968"/>
                  <a:gd name="T63" fmla="*/ 56 h 879"/>
                  <a:gd name="T64" fmla="*/ 444 w 2968"/>
                  <a:gd name="T65" fmla="*/ 194 h 879"/>
                  <a:gd name="T66" fmla="*/ 344 w 2968"/>
                  <a:gd name="T67" fmla="*/ 109 h 879"/>
                  <a:gd name="T68" fmla="*/ 278 w 2968"/>
                  <a:gd name="T69" fmla="*/ 148 h 879"/>
                  <a:gd name="T70" fmla="*/ 131 w 2968"/>
                  <a:gd name="T71" fmla="*/ 144 h 879"/>
                  <a:gd name="T72" fmla="*/ 0 w 2968"/>
                  <a:gd name="T73" fmla="*/ 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8" h="879">
                    <a:moveTo>
                      <a:pt x="2968" y="454"/>
                    </a:moveTo>
                    <a:lnTo>
                      <a:pt x="2859" y="605"/>
                    </a:lnTo>
                    <a:lnTo>
                      <a:pt x="2734" y="679"/>
                    </a:lnTo>
                    <a:lnTo>
                      <a:pt x="2644" y="683"/>
                    </a:lnTo>
                    <a:lnTo>
                      <a:pt x="2635" y="620"/>
                    </a:lnTo>
                    <a:lnTo>
                      <a:pt x="2558" y="583"/>
                    </a:lnTo>
                    <a:lnTo>
                      <a:pt x="2466" y="683"/>
                    </a:lnTo>
                    <a:lnTo>
                      <a:pt x="2398" y="686"/>
                    </a:lnTo>
                    <a:lnTo>
                      <a:pt x="2397" y="617"/>
                    </a:lnTo>
                    <a:lnTo>
                      <a:pt x="2329" y="617"/>
                    </a:lnTo>
                    <a:lnTo>
                      <a:pt x="2232" y="439"/>
                    </a:lnTo>
                    <a:lnTo>
                      <a:pt x="2120" y="365"/>
                    </a:lnTo>
                    <a:lnTo>
                      <a:pt x="1996" y="393"/>
                    </a:lnTo>
                    <a:lnTo>
                      <a:pt x="1862" y="359"/>
                    </a:lnTo>
                    <a:lnTo>
                      <a:pt x="1726" y="839"/>
                    </a:lnTo>
                    <a:lnTo>
                      <a:pt x="1595" y="663"/>
                    </a:lnTo>
                    <a:lnTo>
                      <a:pt x="1558" y="716"/>
                    </a:lnTo>
                    <a:lnTo>
                      <a:pt x="1501" y="680"/>
                    </a:lnTo>
                    <a:lnTo>
                      <a:pt x="1449" y="718"/>
                    </a:lnTo>
                    <a:lnTo>
                      <a:pt x="1399" y="678"/>
                    </a:lnTo>
                    <a:lnTo>
                      <a:pt x="1345" y="722"/>
                    </a:lnTo>
                    <a:lnTo>
                      <a:pt x="1338" y="791"/>
                    </a:lnTo>
                    <a:lnTo>
                      <a:pt x="1207" y="879"/>
                    </a:lnTo>
                    <a:lnTo>
                      <a:pt x="1159" y="830"/>
                    </a:lnTo>
                    <a:lnTo>
                      <a:pt x="975" y="864"/>
                    </a:lnTo>
                    <a:lnTo>
                      <a:pt x="857" y="789"/>
                    </a:lnTo>
                    <a:lnTo>
                      <a:pt x="857" y="721"/>
                    </a:lnTo>
                    <a:lnTo>
                      <a:pt x="942" y="614"/>
                    </a:lnTo>
                    <a:lnTo>
                      <a:pt x="953" y="487"/>
                    </a:lnTo>
                    <a:lnTo>
                      <a:pt x="915" y="434"/>
                    </a:lnTo>
                    <a:lnTo>
                      <a:pt x="735" y="366"/>
                    </a:lnTo>
                    <a:lnTo>
                      <a:pt x="581" y="56"/>
                    </a:lnTo>
                    <a:lnTo>
                      <a:pt x="444" y="194"/>
                    </a:lnTo>
                    <a:lnTo>
                      <a:pt x="344" y="109"/>
                    </a:lnTo>
                    <a:lnTo>
                      <a:pt x="278" y="148"/>
                    </a:lnTo>
                    <a:lnTo>
                      <a:pt x="131" y="144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65" name="Freeform 395">
                <a:extLst>
                  <a:ext uri="{FF2B5EF4-FFF2-40B4-BE49-F238E27FC236}">
                    <a16:creationId xmlns:a16="http://schemas.microsoft.com/office/drawing/2014/main" id="{D8E0E206-7966-4DD9-A333-3BFBB2756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1838"/>
                <a:ext cx="717" cy="395"/>
              </a:xfrm>
              <a:custGeom>
                <a:avLst/>
                <a:gdLst>
                  <a:gd name="T0" fmla="*/ 2151 w 2151"/>
                  <a:gd name="T1" fmla="*/ 1084 h 1185"/>
                  <a:gd name="T2" fmla="*/ 2039 w 2151"/>
                  <a:gd name="T3" fmla="*/ 1081 h 1185"/>
                  <a:gd name="T4" fmla="*/ 1975 w 2151"/>
                  <a:gd name="T5" fmla="*/ 1098 h 1185"/>
                  <a:gd name="T6" fmla="*/ 1672 w 2151"/>
                  <a:gd name="T7" fmla="*/ 1037 h 1185"/>
                  <a:gd name="T8" fmla="*/ 1628 w 2151"/>
                  <a:gd name="T9" fmla="*/ 1094 h 1185"/>
                  <a:gd name="T10" fmla="*/ 1365 w 2151"/>
                  <a:gd name="T11" fmla="*/ 1119 h 1185"/>
                  <a:gd name="T12" fmla="*/ 1299 w 2151"/>
                  <a:gd name="T13" fmla="*/ 1185 h 1185"/>
                  <a:gd name="T14" fmla="*/ 1261 w 2151"/>
                  <a:gd name="T15" fmla="*/ 1129 h 1185"/>
                  <a:gd name="T16" fmla="*/ 1128 w 2151"/>
                  <a:gd name="T17" fmla="*/ 1153 h 1185"/>
                  <a:gd name="T18" fmla="*/ 1068 w 2151"/>
                  <a:gd name="T19" fmla="*/ 1128 h 1185"/>
                  <a:gd name="T20" fmla="*/ 1103 w 2151"/>
                  <a:gd name="T21" fmla="*/ 1063 h 1185"/>
                  <a:gd name="T22" fmla="*/ 1045 w 2151"/>
                  <a:gd name="T23" fmla="*/ 1035 h 1185"/>
                  <a:gd name="T24" fmla="*/ 985 w 2151"/>
                  <a:gd name="T25" fmla="*/ 910 h 1185"/>
                  <a:gd name="T26" fmla="*/ 919 w 2151"/>
                  <a:gd name="T27" fmla="*/ 910 h 1185"/>
                  <a:gd name="T28" fmla="*/ 812 w 2151"/>
                  <a:gd name="T29" fmla="*/ 810 h 1185"/>
                  <a:gd name="T30" fmla="*/ 830 w 2151"/>
                  <a:gd name="T31" fmla="*/ 677 h 1185"/>
                  <a:gd name="T32" fmla="*/ 619 w 2151"/>
                  <a:gd name="T33" fmla="*/ 377 h 1185"/>
                  <a:gd name="T34" fmla="*/ 613 w 2151"/>
                  <a:gd name="T35" fmla="*/ 306 h 1185"/>
                  <a:gd name="T36" fmla="*/ 490 w 2151"/>
                  <a:gd name="T37" fmla="*/ 237 h 1185"/>
                  <a:gd name="T38" fmla="*/ 523 w 2151"/>
                  <a:gd name="T39" fmla="*/ 303 h 1185"/>
                  <a:gd name="T40" fmla="*/ 293 w 2151"/>
                  <a:gd name="T41" fmla="*/ 314 h 1185"/>
                  <a:gd name="T42" fmla="*/ 229 w 2151"/>
                  <a:gd name="T43" fmla="*/ 280 h 1185"/>
                  <a:gd name="T44" fmla="*/ 199 w 2151"/>
                  <a:gd name="T45" fmla="*/ 142 h 1185"/>
                  <a:gd name="T46" fmla="*/ 131 w 2151"/>
                  <a:gd name="T47" fmla="*/ 147 h 1185"/>
                  <a:gd name="T48" fmla="*/ 124 w 2151"/>
                  <a:gd name="T49" fmla="*/ 74 h 1185"/>
                  <a:gd name="T50" fmla="*/ 0 w 2151"/>
                  <a:gd name="T51" fmla="*/ 0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51" h="1185">
                    <a:moveTo>
                      <a:pt x="2151" y="1084"/>
                    </a:moveTo>
                    <a:lnTo>
                      <a:pt x="2039" y="1081"/>
                    </a:lnTo>
                    <a:lnTo>
                      <a:pt x="1975" y="1098"/>
                    </a:lnTo>
                    <a:lnTo>
                      <a:pt x="1672" y="1037"/>
                    </a:lnTo>
                    <a:lnTo>
                      <a:pt x="1628" y="1094"/>
                    </a:lnTo>
                    <a:lnTo>
                      <a:pt x="1365" y="1119"/>
                    </a:lnTo>
                    <a:lnTo>
                      <a:pt x="1299" y="1185"/>
                    </a:lnTo>
                    <a:lnTo>
                      <a:pt x="1261" y="1129"/>
                    </a:lnTo>
                    <a:lnTo>
                      <a:pt x="1128" y="1153"/>
                    </a:lnTo>
                    <a:lnTo>
                      <a:pt x="1068" y="1128"/>
                    </a:lnTo>
                    <a:lnTo>
                      <a:pt x="1103" y="1063"/>
                    </a:lnTo>
                    <a:lnTo>
                      <a:pt x="1045" y="1035"/>
                    </a:lnTo>
                    <a:lnTo>
                      <a:pt x="985" y="910"/>
                    </a:lnTo>
                    <a:lnTo>
                      <a:pt x="919" y="910"/>
                    </a:lnTo>
                    <a:lnTo>
                      <a:pt x="812" y="810"/>
                    </a:lnTo>
                    <a:lnTo>
                      <a:pt x="830" y="677"/>
                    </a:lnTo>
                    <a:lnTo>
                      <a:pt x="619" y="377"/>
                    </a:lnTo>
                    <a:lnTo>
                      <a:pt x="613" y="306"/>
                    </a:lnTo>
                    <a:lnTo>
                      <a:pt x="490" y="237"/>
                    </a:lnTo>
                    <a:lnTo>
                      <a:pt x="523" y="303"/>
                    </a:lnTo>
                    <a:lnTo>
                      <a:pt x="293" y="314"/>
                    </a:lnTo>
                    <a:lnTo>
                      <a:pt x="229" y="280"/>
                    </a:lnTo>
                    <a:lnTo>
                      <a:pt x="199" y="142"/>
                    </a:lnTo>
                    <a:lnTo>
                      <a:pt x="131" y="147"/>
                    </a:lnTo>
                    <a:lnTo>
                      <a:pt x="124" y="74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66" name="Freeform 396">
                <a:extLst>
                  <a:ext uri="{FF2B5EF4-FFF2-40B4-BE49-F238E27FC236}">
                    <a16:creationId xmlns:a16="http://schemas.microsoft.com/office/drawing/2014/main" id="{4DCCA2DA-0B9A-4768-AB85-9C5B0682C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4" y="2021"/>
                <a:ext cx="244" cy="178"/>
              </a:xfrm>
              <a:custGeom>
                <a:avLst/>
                <a:gdLst>
                  <a:gd name="T0" fmla="*/ 731 w 731"/>
                  <a:gd name="T1" fmla="*/ 2 h 533"/>
                  <a:gd name="T2" fmla="*/ 730 w 731"/>
                  <a:gd name="T3" fmla="*/ 0 h 533"/>
                  <a:gd name="T4" fmla="*/ 637 w 731"/>
                  <a:gd name="T5" fmla="*/ 0 h 533"/>
                  <a:gd name="T6" fmla="*/ 528 w 731"/>
                  <a:gd name="T7" fmla="*/ 86 h 533"/>
                  <a:gd name="T8" fmla="*/ 333 w 731"/>
                  <a:gd name="T9" fmla="*/ 153 h 533"/>
                  <a:gd name="T10" fmla="*/ 282 w 731"/>
                  <a:gd name="T11" fmla="*/ 196 h 533"/>
                  <a:gd name="T12" fmla="*/ 321 w 731"/>
                  <a:gd name="T13" fmla="*/ 318 h 533"/>
                  <a:gd name="T14" fmla="*/ 282 w 731"/>
                  <a:gd name="T15" fmla="*/ 374 h 533"/>
                  <a:gd name="T16" fmla="*/ 81 w 731"/>
                  <a:gd name="T17" fmla="*/ 396 h 533"/>
                  <a:gd name="T18" fmla="*/ 0 w 731"/>
                  <a:gd name="T19" fmla="*/ 532 h 533"/>
                  <a:gd name="T20" fmla="*/ 1 w 731"/>
                  <a:gd name="T21" fmla="*/ 53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1" h="533">
                    <a:moveTo>
                      <a:pt x="731" y="2"/>
                    </a:moveTo>
                    <a:lnTo>
                      <a:pt x="730" y="0"/>
                    </a:lnTo>
                    <a:lnTo>
                      <a:pt x="637" y="0"/>
                    </a:lnTo>
                    <a:lnTo>
                      <a:pt x="528" y="86"/>
                    </a:lnTo>
                    <a:lnTo>
                      <a:pt x="333" y="153"/>
                    </a:lnTo>
                    <a:lnTo>
                      <a:pt x="282" y="196"/>
                    </a:lnTo>
                    <a:lnTo>
                      <a:pt x="321" y="318"/>
                    </a:lnTo>
                    <a:lnTo>
                      <a:pt x="282" y="374"/>
                    </a:lnTo>
                    <a:lnTo>
                      <a:pt x="81" y="396"/>
                    </a:lnTo>
                    <a:lnTo>
                      <a:pt x="0" y="532"/>
                    </a:lnTo>
                    <a:lnTo>
                      <a:pt x="1" y="533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67" name="Freeform 397">
                <a:extLst>
                  <a:ext uri="{FF2B5EF4-FFF2-40B4-BE49-F238E27FC236}">
                    <a16:creationId xmlns:a16="http://schemas.microsoft.com/office/drawing/2014/main" id="{C5AAFB2B-62B9-480A-9903-A2B739B49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2199"/>
                <a:ext cx="181" cy="680"/>
              </a:xfrm>
              <a:custGeom>
                <a:avLst/>
                <a:gdLst>
                  <a:gd name="T0" fmla="*/ 223 w 542"/>
                  <a:gd name="T1" fmla="*/ 0 h 2041"/>
                  <a:gd name="T2" fmla="*/ 249 w 542"/>
                  <a:gd name="T3" fmla="*/ 90 h 2041"/>
                  <a:gd name="T4" fmla="*/ 332 w 542"/>
                  <a:gd name="T5" fmla="*/ 145 h 2041"/>
                  <a:gd name="T6" fmla="*/ 418 w 542"/>
                  <a:gd name="T7" fmla="*/ 201 h 2041"/>
                  <a:gd name="T8" fmla="*/ 501 w 542"/>
                  <a:gd name="T9" fmla="*/ 393 h 2041"/>
                  <a:gd name="T10" fmla="*/ 490 w 542"/>
                  <a:gd name="T11" fmla="*/ 487 h 2041"/>
                  <a:gd name="T12" fmla="*/ 542 w 542"/>
                  <a:gd name="T13" fmla="*/ 642 h 2041"/>
                  <a:gd name="T14" fmla="*/ 328 w 542"/>
                  <a:gd name="T15" fmla="*/ 839 h 2041"/>
                  <a:gd name="T16" fmla="*/ 430 w 542"/>
                  <a:gd name="T17" fmla="*/ 966 h 2041"/>
                  <a:gd name="T18" fmla="*/ 458 w 542"/>
                  <a:gd name="T19" fmla="*/ 1093 h 2041"/>
                  <a:gd name="T20" fmla="*/ 418 w 542"/>
                  <a:gd name="T21" fmla="*/ 1149 h 2041"/>
                  <a:gd name="T22" fmla="*/ 462 w 542"/>
                  <a:gd name="T23" fmla="*/ 1469 h 2041"/>
                  <a:gd name="T24" fmla="*/ 320 w 542"/>
                  <a:gd name="T25" fmla="*/ 1423 h 2041"/>
                  <a:gd name="T26" fmla="*/ 305 w 542"/>
                  <a:gd name="T27" fmla="*/ 1503 h 2041"/>
                  <a:gd name="T28" fmla="*/ 130 w 542"/>
                  <a:gd name="T29" fmla="*/ 1720 h 2041"/>
                  <a:gd name="T30" fmla="*/ 173 w 542"/>
                  <a:gd name="T31" fmla="*/ 1772 h 2041"/>
                  <a:gd name="T32" fmla="*/ 119 w 542"/>
                  <a:gd name="T33" fmla="*/ 1815 h 2041"/>
                  <a:gd name="T34" fmla="*/ 113 w 542"/>
                  <a:gd name="T35" fmla="*/ 1895 h 2041"/>
                  <a:gd name="T36" fmla="*/ 42 w 542"/>
                  <a:gd name="T37" fmla="*/ 1921 h 2041"/>
                  <a:gd name="T38" fmla="*/ 76 w 542"/>
                  <a:gd name="T39" fmla="*/ 1998 h 2041"/>
                  <a:gd name="T40" fmla="*/ 1 w 542"/>
                  <a:gd name="T41" fmla="*/ 2041 h 2041"/>
                  <a:gd name="T42" fmla="*/ 0 w 542"/>
                  <a:gd name="T43" fmla="*/ 2041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2" h="2041">
                    <a:moveTo>
                      <a:pt x="223" y="0"/>
                    </a:moveTo>
                    <a:lnTo>
                      <a:pt x="249" y="90"/>
                    </a:lnTo>
                    <a:lnTo>
                      <a:pt x="332" y="145"/>
                    </a:lnTo>
                    <a:lnTo>
                      <a:pt x="418" y="201"/>
                    </a:lnTo>
                    <a:lnTo>
                      <a:pt x="501" y="393"/>
                    </a:lnTo>
                    <a:lnTo>
                      <a:pt x="490" y="487"/>
                    </a:lnTo>
                    <a:lnTo>
                      <a:pt x="542" y="642"/>
                    </a:lnTo>
                    <a:lnTo>
                      <a:pt x="328" y="839"/>
                    </a:lnTo>
                    <a:lnTo>
                      <a:pt x="430" y="966"/>
                    </a:lnTo>
                    <a:lnTo>
                      <a:pt x="458" y="1093"/>
                    </a:lnTo>
                    <a:lnTo>
                      <a:pt x="418" y="1149"/>
                    </a:lnTo>
                    <a:lnTo>
                      <a:pt x="462" y="1469"/>
                    </a:lnTo>
                    <a:lnTo>
                      <a:pt x="320" y="1423"/>
                    </a:lnTo>
                    <a:lnTo>
                      <a:pt x="305" y="1503"/>
                    </a:lnTo>
                    <a:lnTo>
                      <a:pt x="130" y="1720"/>
                    </a:lnTo>
                    <a:lnTo>
                      <a:pt x="173" y="1772"/>
                    </a:lnTo>
                    <a:lnTo>
                      <a:pt x="119" y="1815"/>
                    </a:lnTo>
                    <a:lnTo>
                      <a:pt x="113" y="1895"/>
                    </a:lnTo>
                    <a:lnTo>
                      <a:pt x="42" y="1921"/>
                    </a:lnTo>
                    <a:lnTo>
                      <a:pt x="76" y="1998"/>
                    </a:lnTo>
                    <a:lnTo>
                      <a:pt x="1" y="2041"/>
                    </a:lnTo>
                    <a:lnTo>
                      <a:pt x="0" y="2041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68" name="Freeform 398">
                <a:extLst>
                  <a:ext uri="{FF2B5EF4-FFF2-40B4-BE49-F238E27FC236}">
                    <a16:creationId xmlns:a16="http://schemas.microsoft.com/office/drawing/2014/main" id="{C6EC2931-3B0A-4D81-B874-0F8EDD396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2879"/>
                <a:ext cx="654" cy="239"/>
              </a:xfrm>
              <a:custGeom>
                <a:avLst/>
                <a:gdLst>
                  <a:gd name="T0" fmla="*/ 1961 w 1961"/>
                  <a:gd name="T1" fmla="*/ 715 h 715"/>
                  <a:gd name="T2" fmla="*/ 1864 w 1961"/>
                  <a:gd name="T3" fmla="*/ 524 h 715"/>
                  <a:gd name="T4" fmla="*/ 1815 w 1961"/>
                  <a:gd name="T5" fmla="*/ 316 h 715"/>
                  <a:gd name="T6" fmla="*/ 1609 w 1961"/>
                  <a:gd name="T7" fmla="*/ 139 h 715"/>
                  <a:gd name="T8" fmla="*/ 1543 w 1961"/>
                  <a:gd name="T9" fmla="*/ 134 h 715"/>
                  <a:gd name="T10" fmla="*/ 1540 w 1961"/>
                  <a:gd name="T11" fmla="*/ 199 h 715"/>
                  <a:gd name="T12" fmla="*/ 1392 w 1961"/>
                  <a:gd name="T13" fmla="*/ 170 h 715"/>
                  <a:gd name="T14" fmla="*/ 1358 w 1961"/>
                  <a:gd name="T15" fmla="*/ 40 h 715"/>
                  <a:gd name="T16" fmla="*/ 1306 w 1961"/>
                  <a:gd name="T17" fmla="*/ 2 h 715"/>
                  <a:gd name="T18" fmla="*/ 1282 w 1961"/>
                  <a:gd name="T19" fmla="*/ 25 h 715"/>
                  <a:gd name="T20" fmla="*/ 1127 w 1961"/>
                  <a:gd name="T21" fmla="*/ 154 h 715"/>
                  <a:gd name="T22" fmla="*/ 1087 w 1961"/>
                  <a:gd name="T23" fmla="*/ 103 h 715"/>
                  <a:gd name="T24" fmla="*/ 928 w 1961"/>
                  <a:gd name="T25" fmla="*/ 468 h 715"/>
                  <a:gd name="T26" fmla="*/ 868 w 1961"/>
                  <a:gd name="T27" fmla="*/ 349 h 715"/>
                  <a:gd name="T28" fmla="*/ 880 w 1961"/>
                  <a:gd name="T29" fmla="*/ 281 h 715"/>
                  <a:gd name="T30" fmla="*/ 824 w 1961"/>
                  <a:gd name="T31" fmla="*/ 245 h 715"/>
                  <a:gd name="T32" fmla="*/ 796 w 1961"/>
                  <a:gd name="T33" fmla="*/ 147 h 715"/>
                  <a:gd name="T34" fmla="*/ 676 w 1961"/>
                  <a:gd name="T35" fmla="*/ 56 h 715"/>
                  <a:gd name="T36" fmla="*/ 567 w 1961"/>
                  <a:gd name="T37" fmla="*/ 153 h 715"/>
                  <a:gd name="T38" fmla="*/ 498 w 1961"/>
                  <a:gd name="T39" fmla="*/ 361 h 715"/>
                  <a:gd name="T40" fmla="*/ 411 w 1961"/>
                  <a:gd name="T41" fmla="*/ 472 h 715"/>
                  <a:gd name="T42" fmla="*/ 265 w 1961"/>
                  <a:gd name="T43" fmla="*/ 437 h 715"/>
                  <a:gd name="T44" fmla="*/ 146 w 1961"/>
                  <a:gd name="T45" fmla="*/ 511 h 715"/>
                  <a:gd name="T46" fmla="*/ 70 w 1961"/>
                  <a:gd name="T47" fmla="*/ 395 h 715"/>
                  <a:gd name="T48" fmla="*/ 111 w 1961"/>
                  <a:gd name="T49" fmla="*/ 263 h 715"/>
                  <a:gd name="T50" fmla="*/ 22 w 1961"/>
                  <a:gd name="T51" fmla="*/ 126 h 715"/>
                  <a:gd name="T52" fmla="*/ 0 w 1961"/>
                  <a:gd name="T53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61" h="715">
                    <a:moveTo>
                      <a:pt x="1961" y="715"/>
                    </a:moveTo>
                    <a:lnTo>
                      <a:pt x="1864" y="524"/>
                    </a:lnTo>
                    <a:lnTo>
                      <a:pt x="1815" y="316"/>
                    </a:lnTo>
                    <a:lnTo>
                      <a:pt x="1609" y="139"/>
                    </a:lnTo>
                    <a:lnTo>
                      <a:pt x="1543" y="134"/>
                    </a:lnTo>
                    <a:lnTo>
                      <a:pt x="1540" y="199"/>
                    </a:lnTo>
                    <a:lnTo>
                      <a:pt x="1392" y="170"/>
                    </a:lnTo>
                    <a:lnTo>
                      <a:pt x="1358" y="40"/>
                    </a:lnTo>
                    <a:lnTo>
                      <a:pt x="1306" y="2"/>
                    </a:lnTo>
                    <a:lnTo>
                      <a:pt x="1282" y="25"/>
                    </a:lnTo>
                    <a:lnTo>
                      <a:pt x="1127" y="154"/>
                    </a:lnTo>
                    <a:lnTo>
                      <a:pt x="1087" y="103"/>
                    </a:lnTo>
                    <a:lnTo>
                      <a:pt x="928" y="468"/>
                    </a:lnTo>
                    <a:lnTo>
                      <a:pt x="868" y="349"/>
                    </a:lnTo>
                    <a:lnTo>
                      <a:pt x="880" y="281"/>
                    </a:lnTo>
                    <a:lnTo>
                      <a:pt x="824" y="245"/>
                    </a:lnTo>
                    <a:lnTo>
                      <a:pt x="796" y="147"/>
                    </a:lnTo>
                    <a:lnTo>
                      <a:pt x="676" y="56"/>
                    </a:lnTo>
                    <a:lnTo>
                      <a:pt x="567" y="153"/>
                    </a:lnTo>
                    <a:lnTo>
                      <a:pt x="498" y="361"/>
                    </a:lnTo>
                    <a:lnTo>
                      <a:pt x="411" y="472"/>
                    </a:lnTo>
                    <a:lnTo>
                      <a:pt x="265" y="437"/>
                    </a:lnTo>
                    <a:lnTo>
                      <a:pt x="146" y="511"/>
                    </a:lnTo>
                    <a:lnTo>
                      <a:pt x="70" y="395"/>
                    </a:lnTo>
                    <a:lnTo>
                      <a:pt x="111" y="263"/>
                    </a:lnTo>
                    <a:lnTo>
                      <a:pt x="22" y="12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69" name="Line 399">
                <a:extLst>
                  <a:ext uri="{FF2B5EF4-FFF2-40B4-BE49-F238E27FC236}">
                    <a16:creationId xmlns:a16="http://schemas.microsoft.com/office/drawing/2014/main" id="{2E3DE9F3-BB6B-4B60-9ABF-A9455AB14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16" y="2103"/>
                <a:ext cx="1" cy="1"/>
              </a:xfrm>
              <a:prstGeom prst="line">
                <a:avLst/>
              </a:pr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70" name="Freeform 400">
                <a:extLst>
                  <a:ext uri="{FF2B5EF4-FFF2-40B4-BE49-F238E27FC236}">
                    <a16:creationId xmlns:a16="http://schemas.microsoft.com/office/drawing/2014/main" id="{A0862FC0-192A-4A0C-81E2-C905972BE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" y="1430"/>
                <a:ext cx="3873" cy="2696"/>
              </a:xfrm>
              <a:custGeom>
                <a:avLst/>
                <a:gdLst>
                  <a:gd name="T0" fmla="*/ 282 w 11618"/>
                  <a:gd name="T1" fmla="*/ 144 h 8088"/>
                  <a:gd name="T2" fmla="*/ 415 w 11618"/>
                  <a:gd name="T3" fmla="*/ 108 h 8088"/>
                  <a:gd name="T4" fmla="*/ 559 w 11618"/>
                  <a:gd name="T5" fmla="*/ 83 h 8088"/>
                  <a:gd name="T6" fmla="*/ 684 w 11618"/>
                  <a:gd name="T7" fmla="*/ 130 h 8088"/>
                  <a:gd name="T8" fmla="*/ 750 w 11618"/>
                  <a:gd name="T9" fmla="*/ 322 h 8088"/>
                  <a:gd name="T10" fmla="*/ 846 w 11618"/>
                  <a:gd name="T11" fmla="*/ 423 h 8088"/>
                  <a:gd name="T12" fmla="*/ 899 w 11618"/>
                  <a:gd name="T13" fmla="*/ 560 h 8088"/>
                  <a:gd name="T14" fmla="*/ 1062 w 11618"/>
                  <a:gd name="T15" fmla="*/ 394 h 8088"/>
                  <a:gd name="T16" fmla="*/ 1301 w 11618"/>
                  <a:gd name="T17" fmla="*/ 517 h 8088"/>
                  <a:gd name="T18" fmla="*/ 1506 w 11618"/>
                  <a:gd name="T19" fmla="*/ 619 h 8088"/>
                  <a:gd name="T20" fmla="*/ 1435 w 11618"/>
                  <a:gd name="T21" fmla="*/ 817 h 8088"/>
                  <a:gd name="T22" fmla="*/ 1789 w 11618"/>
                  <a:gd name="T23" fmla="*/ 944 h 8088"/>
                  <a:gd name="T24" fmla="*/ 1715 w 11618"/>
                  <a:gd name="T25" fmla="*/ 1171 h 8088"/>
                  <a:gd name="T26" fmla="*/ 1791 w 11618"/>
                  <a:gd name="T27" fmla="*/ 1627 h 8088"/>
                  <a:gd name="T28" fmla="*/ 2376 w 11618"/>
                  <a:gd name="T29" fmla="*/ 2248 h 8088"/>
                  <a:gd name="T30" fmla="*/ 2673 w 11618"/>
                  <a:gd name="T31" fmla="*/ 2380 h 8088"/>
                  <a:gd name="T32" fmla="*/ 2796 w 11618"/>
                  <a:gd name="T33" fmla="*/ 2817 h 8088"/>
                  <a:gd name="T34" fmla="*/ 2592 w 11618"/>
                  <a:gd name="T35" fmla="*/ 3157 h 8088"/>
                  <a:gd name="T36" fmla="*/ 3089 w 11618"/>
                  <a:gd name="T37" fmla="*/ 3795 h 8088"/>
                  <a:gd name="T38" fmla="*/ 2995 w 11618"/>
                  <a:gd name="T39" fmla="*/ 3757 h 8088"/>
                  <a:gd name="T40" fmla="*/ 2519 w 11618"/>
                  <a:gd name="T41" fmla="*/ 4735 h 8088"/>
                  <a:gd name="T42" fmla="*/ 2571 w 11618"/>
                  <a:gd name="T43" fmla="*/ 4719 h 8088"/>
                  <a:gd name="T44" fmla="*/ 2158 w 11618"/>
                  <a:gd name="T45" fmla="*/ 6298 h 8088"/>
                  <a:gd name="T46" fmla="*/ 2052 w 11618"/>
                  <a:gd name="T47" fmla="*/ 6684 h 8088"/>
                  <a:gd name="T48" fmla="*/ 2245 w 11618"/>
                  <a:gd name="T49" fmla="*/ 6867 h 8088"/>
                  <a:gd name="T50" fmla="*/ 2314 w 11618"/>
                  <a:gd name="T51" fmla="*/ 6924 h 8088"/>
                  <a:gd name="T52" fmla="*/ 2744 w 11618"/>
                  <a:gd name="T53" fmla="*/ 7138 h 8088"/>
                  <a:gd name="T54" fmla="*/ 3181 w 11618"/>
                  <a:gd name="T55" fmla="*/ 7348 h 8088"/>
                  <a:gd name="T56" fmla="*/ 3632 w 11618"/>
                  <a:gd name="T57" fmla="*/ 7540 h 8088"/>
                  <a:gd name="T58" fmla="*/ 4341 w 11618"/>
                  <a:gd name="T59" fmla="*/ 7555 h 8088"/>
                  <a:gd name="T60" fmla="*/ 4597 w 11618"/>
                  <a:gd name="T61" fmla="*/ 7377 h 8088"/>
                  <a:gd name="T62" fmla="*/ 5214 w 11618"/>
                  <a:gd name="T63" fmla="*/ 7700 h 8088"/>
                  <a:gd name="T64" fmla="*/ 5515 w 11618"/>
                  <a:gd name="T65" fmla="*/ 7857 h 8088"/>
                  <a:gd name="T66" fmla="*/ 5946 w 11618"/>
                  <a:gd name="T67" fmla="*/ 7960 h 8088"/>
                  <a:gd name="T68" fmla="*/ 6485 w 11618"/>
                  <a:gd name="T69" fmla="*/ 8076 h 8088"/>
                  <a:gd name="T70" fmla="*/ 7014 w 11618"/>
                  <a:gd name="T71" fmla="*/ 7940 h 8088"/>
                  <a:gd name="T72" fmla="*/ 7012 w 11618"/>
                  <a:gd name="T73" fmla="*/ 6899 h 8088"/>
                  <a:gd name="T74" fmla="*/ 7354 w 11618"/>
                  <a:gd name="T75" fmla="*/ 6744 h 8088"/>
                  <a:gd name="T76" fmla="*/ 8019 w 11618"/>
                  <a:gd name="T77" fmla="*/ 6454 h 8088"/>
                  <a:gd name="T78" fmla="*/ 8467 w 11618"/>
                  <a:gd name="T79" fmla="*/ 6537 h 8088"/>
                  <a:gd name="T80" fmla="*/ 8713 w 11618"/>
                  <a:gd name="T81" fmla="*/ 6541 h 8088"/>
                  <a:gd name="T82" fmla="*/ 9214 w 11618"/>
                  <a:gd name="T83" fmla="*/ 6580 h 8088"/>
                  <a:gd name="T84" fmla="*/ 9735 w 11618"/>
                  <a:gd name="T85" fmla="*/ 6902 h 8088"/>
                  <a:gd name="T86" fmla="*/ 10096 w 11618"/>
                  <a:gd name="T87" fmla="*/ 7010 h 8088"/>
                  <a:gd name="T88" fmla="*/ 10445 w 11618"/>
                  <a:gd name="T89" fmla="*/ 6817 h 8088"/>
                  <a:gd name="T90" fmla="*/ 10564 w 11618"/>
                  <a:gd name="T91" fmla="*/ 6606 h 8088"/>
                  <a:gd name="T92" fmla="*/ 10929 w 11618"/>
                  <a:gd name="T93" fmla="*/ 6227 h 8088"/>
                  <a:gd name="T94" fmla="*/ 11429 w 11618"/>
                  <a:gd name="T95" fmla="*/ 5723 h 8088"/>
                  <a:gd name="T96" fmla="*/ 11253 w 11618"/>
                  <a:gd name="T97" fmla="*/ 5401 h 8088"/>
                  <a:gd name="T98" fmla="*/ 10796 w 11618"/>
                  <a:gd name="T99" fmla="*/ 4974 h 8088"/>
                  <a:gd name="T100" fmla="*/ 10789 w 11618"/>
                  <a:gd name="T101" fmla="*/ 4669 h 8088"/>
                  <a:gd name="T102" fmla="*/ 10830 w 11618"/>
                  <a:gd name="T103" fmla="*/ 4403 h 8088"/>
                  <a:gd name="T104" fmla="*/ 10487 w 11618"/>
                  <a:gd name="T105" fmla="*/ 4167 h 8088"/>
                  <a:gd name="T106" fmla="*/ 10924 w 11618"/>
                  <a:gd name="T107" fmla="*/ 3772 h 8088"/>
                  <a:gd name="T108" fmla="*/ 10742 w 11618"/>
                  <a:gd name="T109" fmla="*/ 3349 h 8088"/>
                  <a:gd name="T110" fmla="*/ 10553 w 11618"/>
                  <a:gd name="T111" fmla="*/ 3096 h 8088"/>
                  <a:gd name="T112" fmla="*/ 10769 w 11618"/>
                  <a:gd name="T113" fmla="*/ 2832 h 8088"/>
                  <a:gd name="T114" fmla="*/ 10480 w 11618"/>
                  <a:gd name="T115" fmla="*/ 2291 h 8088"/>
                  <a:gd name="T116" fmla="*/ 10104 w 11618"/>
                  <a:gd name="T117" fmla="*/ 2320 h 8088"/>
                  <a:gd name="T118" fmla="*/ 9855 w 11618"/>
                  <a:gd name="T119" fmla="*/ 2614 h 8088"/>
                  <a:gd name="T120" fmla="*/ 9863 w 11618"/>
                  <a:gd name="T121" fmla="*/ 2277 h 8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18" h="8088">
                    <a:moveTo>
                      <a:pt x="0" y="0"/>
                    </a:moveTo>
                    <a:lnTo>
                      <a:pt x="68" y="46"/>
                    </a:lnTo>
                    <a:lnTo>
                      <a:pt x="172" y="8"/>
                    </a:lnTo>
                    <a:lnTo>
                      <a:pt x="282" y="144"/>
                    </a:lnTo>
                    <a:lnTo>
                      <a:pt x="346" y="130"/>
                    </a:lnTo>
                    <a:lnTo>
                      <a:pt x="346" y="65"/>
                    </a:lnTo>
                    <a:lnTo>
                      <a:pt x="355" y="130"/>
                    </a:lnTo>
                    <a:lnTo>
                      <a:pt x="415" y="108"/>
                    </a:lnTo>
                    <a:lnTo>
                      <a:pt x="400" y="173"/>
                    </a:lnTo>
                    <a:lnTo>
                      <a:pt x="467" y="189"/>
                    </a:lnTo>
                    <a:lnTo>
                      <a:pt x="553" y="153"/>
                    </a:lnTo>
                    <a:lnTo>
                      <a:pt x="559" y="83"/>
                    </a:lnTo>
                    <a:lnTo>
                      <a:pt x="574" y="260"/>
                    </a:lnTo>
                    <a:lnTo>
                      <a:pt x="632" y="295"/>
                    </a:lnTo>
                    <a:lnTo>
                      <a:pt x="694" y="264"/>
                    </a:lnTo>
                    <a:lnTo>
                      <a:pt x="684" y="130"/>
                    </a:lnTo>
                    <a:lnTo>
                      <a:pt x="698" y="199"/>
                    </a:lnTo>
                    <a:lnTo>
                      <a:pt x="766" y="213"/>
                    </a:lnTo>
                    <a:lnTo>
                      <a:pt x="716" y="262"/>
                    </a:lnTo>
                    <a:lnTo>
                      <a:pt x="750" y="322"/>
                    </a:lnTo>
                    <a:lnTo>
                      <a:pt x="835" y="357"/>
                    </a:lnTo>
                    <a:lnTo>
                      <a:pt x="897" y="330"/>
                    </a:lnTo>
                    <a:lnTo>
                      <a:pt x="840" y="360"/>
                    </a:lnTo>
                    <a:lnTo>
                      <a:pt x="846" y="423"/>
                    </a:lnTo>
                    <a:lnTo>
                      <a:pt x="896" y="487"/>
                    </a:lnTo>
                    <a:lnTo>
                      <a:pt x="877" y="572"/>
                    </a:lnTo>
                    <a:lnTo>
                      <a:pt x="927" y="626"/>
                    </a:lnTo>
                    <a:lnTo>
                      <a:pt x="899" y="560"/>
                    </a:lnTo>
                    <a:lnTo>
                      <a:pt x="962" y="506"/>
                    </a:lnTo>
                    <a:lnTo>
                      <a:pt x="1035" y="487"/>
                    </a:lnTo>
                    <a:lnTo>
                      <a:pt x="1091" y="530"/>
                    </a:lnTo>
                    <a:lnTo>
                      <a:pt x="1062" y="394"/>
                    </a:lnTo>
                    <a:lnTo>
                      <a:pt x="1133" y="507"/>
                    </a:lnTo>
                    <a:lnTo>
                      <a:pt x="1168" y="448"/>
                    </a:lnTo>
                    <a:lnTo>
                      <a:pt x="1253" y="462"/>
                    </a:lnTo>
                    <a:lnTo>
                      <a:pt x="1301" y="517"/>
                    </a:lnTo>
                    <a:lnTo>
                      <a:pt x="1255" y="573"/>
                    </a:lnTo>
                    <a:lnTo>
                      <a:pt x="1112" y="555"/>
                    </a:lnTo>
                    <a:lnTo>
                      <a:pt x="1221" y="642"/>
                    </a:lnTo>
                    <a:lnTo>
                      <a:pt x="1506" y="619"/>
                    </a:lnTo>
                    <a:lnTo>
                      <a:pt x="1569" y="655"/>
                    </a:lnTo>
                    <a:lnTo>
                      <a:pt x="1500" y="658"/>
                    </a:lnTo>
                    <a:lnTo>
                      <a:pt x="1536" y="718"/>
                    </a:lnTo>
                    <a:lnTo>
                      <a:pt x="1435" y="817"/>
                    </a:lnTo>
                    <a:lnTo>
                      <a:pt x="1489" y="959"/>
                    </a:lnTo>
                    <a:lnTo>
                      <a:pt x="1628" y="982"/>
                    </a:lnTo>
                    <a:lnTo>
                      <a:pt x="1675" y="1028"/>
                    </a:lnTo>
                    <a:lnTo>
                      <a:pt x="1789" y="944"/>
                    </a:lnTo>
                    <a:lnTo>
                      <a:pt x="1954" y="930"/>
                    </a:lnTo>
                    <a:lnTo>
                      <a:pt x="1799" y="989"/>
                    </a:lnTo>
                    <a:lnTo>
                      <a:pt x="1784" y="1142"/>
                    </a:lnTo>
                    <a:lnTo>
                      <a:pt x="1715" y="1171"/>
                    </a:lnTo>
                    <a:lnTo>
                      <a:pt x="1851" y="1220"/>
                    </a:lnTo>
                    <a:lnTo>
                      <a:pt x="1961" y="1336"/>
                    </a:lnTo>
                    <a:lnTo>
                      <a:pt x="1782" y="1525"/>
                    </a:lnTo>
                    <a:lnTo>
                      <a:pt x="1791" y="1627"/>
                    </a:lnTo>
                    <a:lnTo>
                      <a:pt x="2031" y="1907"/>
                    </a:lnTo>
                    <a:lnTo>
                      <a:pt x="2080" y="2069"/>
                    </a:lnTo>
                    <a:lnTo>
                      <a:pt x="2266" y="2223"/>
                    </a:lnTo>
                    <a:lnTo>
                      <a:pt x="2376" y="2248"/>
                    </a:lnTo>
                    <a:lnTo>
                      <a:pt x="2412" y="2330"/>
                    </a:lnTo>
                    <a:lnTo>
                      <a:pt x="2549" y="2356"/>
                    </a:lnTo>
                    <a:lnTo>
                      <a:pt x="2657" y="2445"/>
                    </a:lnTo>
                    <a:lnTo>
                      <a:pt x="2673" y="2380"/>
                    </a:lnTo>
                    <a:lnTo>
                      <a:pt x="2738" y="2391"/>
                    </a:lnTo>
                    <a:lnTo>
                      <a:pt x="2634" y="2612"/>
                    </a:lnTo>
                    <a:lnTo>
                      <a:pt x="2700" y="2633"/>
                    </a:lnTo>
                    <a:lnTo>
                      <a:pt x="2796" y="2817"/>
                    </a:lnTo>
                    <a:lnTo>
                      <a:pt x="2733" y="2827"/>
                    </a:lnTo>
                    <a:lnTo>
                      <a:pt x="2769" y="2950"/>
                    </a:lnTo>
                    <a:lnTo>
                      <a:pt x="2700" y="3082"/>
                    </a:lnTo>
                    <a:lnTo>
                      <a:pt x="2592" y="3157"/>
                    </a:lnTo>
                    <a:lnTo>
                      <a:pt x="2621" y="3254"/>
                    </a:lnTo>
                    <a:lnTo>
                      <a:pt x="2802" y="3367"/>
                    </a:lnTo>
                    <a:lnTo>
                      <a:pt x="3040" y="3625"/>
                    </a:lnTo>
                    <a:lnTo>
                      <a:pt x="3089" y="3795"/>
                    </a:lnTo>
                    <a:lnTo>
                      <a:pt x="3089" y="3796"/>
                    </a:lnTo>
                    <a:lnTo>
                      <a:pt x="3102" y="3860"/>
                    </a:lnTo>
                    <a:lnTo>
                      <a:pt x="3052" y="3936"/>
                    </a:lnTo>
                    <a:lnTo>
                      <a:pt x="2995" y="3757"/>
                    </a:lnTo>
                    <a:lnTo>
                      <a:pt x="2750" y="3516"/>
                    </a:lnTo>
                    <a:lnTo>
                      <a:pt x="2728" y="3452"/>
                    </a:lnTo>
                    <a:lnTo>
                      <a:pt x="2660" y="3584"/>
                    </a:lnTo>
                    <a:lnTo>
                      <a:pt x="2519" y="4735"/>
                    </a:lnTo>
                    <a:lnTo>
                      <a:pt x="2610" y="4556"/>
                    </a:lnTo>
                    <a:lnTo>
                      <a:pt x="2712" y="4674"/>
                    </a:lnTo>
                    <a:lnTo>
                      <a:pt x="2717" y="4740"/>
                    </a:lnTo>
                    <a:lnTo>
                      <a:pt x="2571" y="4719"/>
                    </a:lnTo>
                    <a:lnTo>
                      <a:pt x="2497" y="4878"/>
                    </a:lnTo>
                    <a:lnTo>
                      <a:pt x="2498" y="4987"/>
                    </a:lnTo>
                    <a:lnTo>
                      <a:pt x="2246" y="6135"/>
                    </a:lnTo>
                    <a:lnTo>
                      <a:pt x="2158" y="6298"/>
                    </a:lnTo>
                    <a:lnTo>
                      <a:pt x="2052" y="6444"/>
                    </a:lnTo>
                    <a:lnTo>
                      <a:pt x="1907" y="6549"/>
                    </a:lnTo>
                    <a:lnTo>
                      <a:pt x="2041" y="6611"/>
                    </a:lnTo>
                    <a:lnTo>
                      <a:pt x="2052" y="6684"/>
                    </a:lnTo>
                    <a:lnTo>
                      <a:pt x="2104" y="6635"/>
                    </a:lnTo>
                    <a:lnTo>
                      <a:pt x="2256" y="6665"/>
                    </a:lnTo>
                    <a:lnTo>
                      <a:pt x="2289" y="6731"/>
                    </a:lnTo>
                    <a:lnTo>
                      <a:pt x="2245" y="6867"/>
                    </a:lnTo>
                    <a:lnTo>
                      <a:pt x="2184" y="6920"/>
                    </a:lnTo>
                    <a:lnTo>
                      <a:pt x="2213" y="6986"/>
                    </a:lnTo>
                    <a:lnTo>
                      <a:pt x="2304" y="7006"/>
                    </a:lnTo>
                    <a:lnTo>
                      <a:pt x="2314" y="6924"/>
                    </a:lnTo>
                    <a:lnTo>
                      <a:pt x="2382" y="6903"/>
                    </a:lnTo>
                    <a:lnTo>
                      <a:pt x="2388" y="6980"/>
                    </a:lnTo>
                    <a:lnTo>
                      <a:pt x="2522" y="7052"/>
                    </a:lnTo>
                    <a:lnTo>
                      <a:pt x="2744" y="7138"/>
                    </a:lnTo>
                    <a:lnTo>
                      <a:pt x="2888" y="7130"/>
                    </a:lnTo>
                    <a:lnTo>
                      <a:pt x="2948" y="7238"/>
                    </a:lnTo>
                    <a:lnTo>
                      <a:pt x="3128" y="7385"/>
                    </a:lnTo>
                    <a:lnTo>
                      <a:pt x="3181" y="7348"/>
                    </a:lnTo>
                    <a:lnTo>
                      <a:pt x="3235" y="7381"/>
                    </a:lnTo>
                    <a:lnTo>
                      <a:pt x="3372" y="7310"/>
                    </a:lnTo>
                    <a:lnTo>
                      <a:pt x="3374" y="7313"/>
                    </a:lnTo>
                    <a:lnTo>
                      <a:pt x="3632" y="7540"/>
                    </a:lnTo>
                    <a:lnTo>
                      <a:pt x="3912" y="7501"/>
                    </a:lnTo>
                    <a:lnTo>
                      <a:pt x="3970" y="7550"/>
                    </a:lnTo>
                    <a:lnTo>
                      <a:pt x="4196" y="7546"/>
                    </a:lnTo>
                    <a:lnTo>
                      <a:pt x="4341" y="7555"/>
                    </a:lnTo>
                    <a:lnTo>
                      <a:pt x="4393" y="7505"/>
                    </a:lnTo>
                    <a:lnTo>
                      <a:pt x="4385" y="7354"/>
                    </a:lnTo>
                    <a:lnTo>
                      <a:pt x="4441" y="7324"/>
                    </a:lnTo>
                    <a:lnTo>
                      <a:pt x="4597" y="7377"/>
                    </a:lnTo>
                    <a:lnTo>
                      <a:pt x="4825" y="7437"/>
                    </a:lnTo>
                    <a:lnTo>
                      <a:pt x="4935" y="7537"/>
                    </a:lnTo>
                    <a:lnTo>
                      <a:pt x="5083" y="7527"/>
                    </a:lnTo>
                    <a:lnTo>
                      <a:pt x="5214" y="7700"/>
                    </a:lnTo>
                    <a:lnTo>
                      <a:pt x="5238" y="7633"/>
                    </a:lnTo>
                    <a:lnTo>
                      <a:pt x="5314" y="7630"/>
                    </a:lnTo>
                    <a:lnTo>
                      <a:pt x="5557" y="7746"/>
                    </a:lnTo>
                    <a:lnTo>
                      <a:pt x="5515" y="7857"/>
                    </a:lnTo>
                    <a:lnTo>
                      <a:pt x="5715" y="7918"/>
                    </a:lnTo>
                    <a:lnTo>
                      <a:pt x="5769" y="8048"/>
                    </a:lnTo>
                    <a:lnTo>
                      <a:pt x="5844" y="8052"/>
                    </a:lnTo>
                    <a:lnTo>
                      <a:pt x="5946" y="7960"/>
                    </a:lnTo>
                    <a:lnTo>
                      <a:pt x="6018" y="7957"/>
                    </a:lnTo>
                    <a:lnTo>
                      <a:pt x="6236" y="8005"/>
                    </a:lnTo>
                    <a:lnTo>
                      <a:pt x="6341" y="8088"/>
                    </a:lnTo>
                    <a:lnTo>
                      <a:pt x="6485" y="8076"/>
                    </a:lnTo>
                    <a:lnTo>
                      <a:pt x="6485" y="8010"/>
                    </a:lnTo>
                    <a:lnTo>
                      <a:pt x="6671" y="7912"/>
                    </a:lnTo>
                    <a:lnTo>
                      <a:pt x="6816" y="7887"/>
                    </a:lnTo>
                    <a:lnTo>
                      <a:pt x="7014" y="7940"/>
                    </a:lnTo>
                    <a:lnTo>
                      <a:pt x="6881" y="7774"/>
                    </a:lnTo>
                    <a:lnTo>
                      <a:pt x="6871" y="7371"/>
                    </a:lnTo>
                    <a:lnTo>
                      <a:pt x="6882" y="7144"/>
                    </a:lnTo>
                    <a:lnTo>
                      <a:pt x="7012" y="6899"/>
                    </a:lnTo>
                    <a:lnTo>
                      <a:pt x="7070" y="6837"/>
                    </a:lnTo>
                    <a:lnTo>
                      <a:pt x="7073" y="6836"/>
                    </a:lnTo>
                    <a:lnTo>
                      <a:pt x="7198" y="6744"/>
                    </a:lnTo>
                    <a:lnTo>
                      <a:pt x="7354" y="6744"/>
                    </a:lnTo>
                    <a:lnTo>
                      <a:pt x="7506" y="6577"/>
                    </a:lnTo>
                    <a:lnTo>
                      <a:pt x="7758" y="6394"/>
                    </a:lnTo>
                    <a:lnTo>
                      <a:pt x="7951" y="6340"/>
                    </a:lnTo>
                    <a:lnTo>
                      <a:pt x="8019" y="6454"/>
                    </a:lnTo>
                    <a:lnTo>
                      <a:pt x="8088" y="6470"/>
                    </a:lnTo>
                    <a:lnTo>
                      <a:pt x="8094" y="6470"/>
                    </a:lnTo>
                    <a:lnTo>
                      <a:pt x="8421" y="6480"/>
                    </a:lnTo>
                    <a:lnTo>
                      <a:pt x="8467" y="6537"/>
                    </a:lnTo>
                    <a:lnTo>
                      <a:pt x="8456" y="6601"/>
                    </a:lnTo>
                    <a:lnTo>
                      <a:pt x="8540" y="6619"/>
                    </a:lnTo>
                    <a:lnTo>
                      <a:pt x="8763" y="6595"/>
                    </a:lnTo>
                    <a:lnTo>
                      <a:pt x="8713" y="6541"/>
                    </a:lnTo>
                    <a:lnTo>
                      <a:pt x="8742" y="6484"/>
                    </a:lnTo>
                    <a:lnTo>
                      <a:pt x="8805" y="6490"/>
                    </a:lnTo>
                    <a:lnTo>
                      <a:pt x="8910" y="6615"/>
                    </a:lnTo>
                    <a:lnTo>
                      <a:pt x="9214" y="6580"/>
                    </a:lnTo>
                    <a:lnTo>
                      <a:pt x="9304" y="6782"/>
                    </a:lnTo>
                    <a:lnTo>
                      <a:pt x="9528" y="6836"/>
                    </a:lnTo>
                    <a:lnTo>
                      <a:pt x="9590" y="6818"/>
                    </a:lnTo>
                    <a:lnTo>
                      <a:pt x="9735" y="6902"/>
                    </a:lnTo>
                    <a:lnTo>
                      <a:pt x="9728" y="6967"/>
                    </a:lnTo>
                    <a:lnTo>
                      <a:pt x="9933" y="6907"/>
                    </a:lnTo>
                    <a:lnTo>
                      <a:pt x="10070" y="6944"/>
                    </a:lnTo>
                    <a:lnTo>
                      <a:pt x="10096" y="7010"/>
                    </a:lnTo>
                    <a:lnTo>
                      <a:pt x="10143" y="6882"/>
                    </a:lnTo>
                    <a:lnTo>
                      <a:pt x="10314" y="6911"/>
                    </a:lnTo>
                    <a:lnTo>
                      <a:pt x="10315" y="6845"/>
                    </a:lnTo>
                    <a:lnTo>
                      <a:pt x="10445" y="6817"/>
                    </a:lnTo>
                    <a:lnTo>
                      <a:pt x="10507" y="6761"/>
                    </a:lnTo>
                    <a:lnTo>
                      <a:pt x="10594" y="6767"/>
                    </a:lnTo>
                    <a:lnTo>
                      <a:pt x="10645" y="6645"/>
                    </a:lnTo>
                    <a:lnTo>
                      <a:pt x="10564" y="6606"/>
                    </a:lnTo>
                    <a:lnTo>
                      <a:pt x="10704" y="6420"/>
                    </a:lnTo>
                    <a:lnTo>
                      <a:pt x="10830" y="6403"/>
                    </a:lnTo>
                    <a:lnTo>
                      <a:pt x="10875" y="6323"/>
                    </a:lnTo>
                    <a:lnTo>
                      <a:pt x="10929" y="6227"/>
                    </a:lnTo>
                    <a:lnTo>
                      <a:pt x="11061" y="6165"/>
                    </a:lnTo>
                    <a:lnTo>
                      <a:pt x="11086" y="6069"/>
                    </a:lnTo>
                    <a:lnTo>
                      <a:pt x="11417" y="5889"/>
                    </a:lnTo>
                    <a:lnTo>
                      <a:pt x="11429" y="5723"/>
                    </a:lnTo>
                    <a:lnTo>
                      <a:pt x="11571" y="5525"/>
                    </a:lnTo>
                    <a:lnTo>
                      <a:pt x="11618" y="5424"/>
                    </a:lnTo>
                    <a:lnTo>
                      <a:pt x="11526" y="5304"/>
                    </a:lnTo>
                    <a:lnTo>
                      <a:pt x="11253" y="5401"/>
                    </a:lnTo>
                    <a:lnTo>
                      <a:pt x="11042" y="5289"/>
                    </a:lnTo>
                    <a:lnTo>
                      <a:pt x="10898" y="5260"/>
                    </a:lnTo>
                    <a:lnTo>
                      <a:pt x="10753" y="5087"/>
                    </a:lnTo>
                    <a:lnTo>
                      <a:pt x="10796" y="4974"/>
                    </a:lnTo>
                    <a:lnTo>
                      <a:pt x="10707" y="4849"/>
                    </a:lnTo>
                    <a:lnTo>
                      <a:pt x="10757" y="4808"/>
                    </a:lnTo>
                    <a:lnTo>
                      <a:pt x="10788" y="4672"/>
                    </a:lnTo>
                    <a:lnTo>
                      <a:pt x="10789" y="4669"/>
                    </a:lnTo>
                    <a:lnTo>
                      <a:pt x="10793" y="4665"/>
                    </a:lnTo>
                    <a:lnTo>
                      <a:pt x="10834" y="4616"/>
                    </a:lnTo>
                    <a:lnTo>
                      <a:pt x="10916" y="4618"/>
                    </a:lnTo>
                    <a:lnTo>
                      <a:pt x="10830" y="4403"/>
                    </a:lnTo>
                    <a:lnTo>
                      <a:pt x="10689" y="4397"/>
                    </a:lnTo>
                    <a:lnTo>
                      <a:pt x="10570" y="4321"/>
                    </a:lnTo>
                    <a:lnTo>
                      <a:pt x="10551" y="4169"/>
                    </a:lnTo>
                    <a:lnTo>
                      <a:pt x="10487" y="4167"/>
                    </a:lnTo>
                    <a:lnTo>
                      <a:pt x="10434" y="4046"/>
                    </a:lnTo>
                    <a:lnTo>
                      <a:pt x="10434" y="4045"/>
                    </a:lnTo>
                    <a:lnTo>
                      <a:pt x="10878" y="3856"/>
                    </a:lnTo>
                    <a:lnTo>
                      <a:pt x="10924" y="3772"/>
                    </a:lnTo>
                    <a:lnTo>
                      <a:pt x="10896" y="3711"/>
                    </a:lnTo>
                    <a:lnTo>
                      <a:pt x="10961" y="3593"/>
                    </a:lnTo>
                    <a:lnTo>
                      <a:pt x="10793" y="3476"/>
                    </a:lnTo>
                    <a:lnTo>
                      <a:pt x="10742" y="3349"/>
                    </a:lnTo>
                    <a:lnTo>
                      <a:pt x="10758" y="3278"/>
                    </a:lnTo>
                    <a:lnTo>
                      <a:pt x="10630" y="3225"/>
                    </a:lnTo>
                    <a:lnTo>
                      <a:pt x="10564" y="3165"/>
                    </a:lnTo>
                    <a:lnTo>
                      <a:pt x="10553" y="3096"/>
                    </a:lnTo>
                    <a:lnTo>
                      <a:pt x="10553" y="3091"/>
                    </a:lnTo>
                    <a:lnTo>
                      <a:pt x="10556" y="3088"/>
                    </a:lnTo>
                    <a:lnTo>
                      <a:pt x="10746" y="2903"/>
                    </a:lnTo>
                    <a:lnTo>
                      <a:pt x="10769" y="2832"/>
                    </a:lnTo>
                    <a:lnTo>
                      <a:pt x="10691" y="2727"/>
                    </a:lnTo>
                    <a:lnTo>
                      <a:pt x="10511" y="2557"/>
                    </a:lnTo>
                    <a:lnTo>
                      <a:pt x="10565" y="2415"/>
                    </a:lnTo>
                    <a:lnTo>
                      <a:pt x="10480" y="2291"/>
                    </a:lnTo>
                    <a:lnTo>
                      <a:pt x="10491" y="2225"/>
                    </a:lnTo>
                    <a:lnTo>
                      <a:pt x="10414" y="2209"/>
                    </a:lnTo>
                    <a:lnTo>
                      <a:pt x="10219" y="2223"/>
                    </a:lnTo>
                    <a:lnTo>
                      <a:pt x="10104" y="2320"/>
                    </a:lnTo>
                    <a:lnTo>
                      <a:pt x="10025" y="2286"/>
                    </a:lnTo>
                    <a:lnTo>
                      <a:pt x="9961" y="2419"/>
                    </a:lnTo>
                    <a:lnTo>
                      <a:pt x="10015" y="2491"/>
                    </a:lnTo>
                    <a:lnTo>
                      <a:pt x="9855" y="2614"/>
                    </a:lnTo>
                    <a:lnTo>
                      <a:pt x="9693" y="2635"/>
                    </a:lnTo>
                    <a:lnTo>
                      <a:pt x="9705" y="2518"/>
                    </a:lnTo>
                    <a:lnTo>
                      <a:pt x="9838" y="2437"/>
                    </a:lnTo>
                    <a:lnTo>
                      <a:pt x="9863" y="2277"/>
                    </a:lnTo>
                    <a:lnTo>
                      <a:pt x="9784" y="2231"/>
                    </a:lnTo>
                    <a:lnTo>
                      <a:pt x="9780" y="2229"/>
                    </a:lnTo>
                    <a:lnTo>
                      <a:pt x="9841" y="2022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71" name="Line 401">
                <a:extLst>
                  <a:ext uri="{FF2B5EF4-FFF2-40B4-BE49-F238E27FC236}">
                    <a16:creationId xmlns:a16="http://schemas.microsoft.com/office/drawing/2014/main" id="{B0A6CC69-AFE4-4163-BFF7-70277E033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54" y="2459"/>
                <a:ext cx="1" cy="3"/>
              </a:xfrm>
              <a:prstGeom prst="line">
                <a:avLst/>
              </a:pr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72" name="Freeform 402">
                <a:extLst>
                  <a:ext uri="{FF2B5EF4-FFF2-40B4-BE49-F238E27FC236}">
                    <a16:creationId xmlns:a16="http://schemas.microsoft.com/office/drawing/2014/main" id="{0C2442BF-9515-4BF5-8CEC-CA0172039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2776"/>
                <a:ext cx="648" cy="488"/>
              </a:xfrm>
              <a:custGeom>
                <a:avLst/>
                <a:gdLst>
                  <a:gd name="T0" fmla="*/ 1945 w 1945"/>
                  <a:gd name="T1" fmla="*/ 7 h 1465"/>
                  <a:gd name="T2" fmla="*/ 1805 w 1945"/>
                  <a:gd name="T3" fmla="*/ 35 h 1465"/>
                  <a:gd name="T4" fmla="*/ 1759 w 1945"/>
                  <a:gd name="T5" fmla="*/ 81 h 1465"/>
                  <a:gd name="T6" fmla="*/ 1581 w 1945"/>
                  <a:gd name="T7" fmla="*/ 0 h 1465"/>
                  <a:gd name="T8" fmla="*/ 1545 w 1945"/>
                  <a:gd name="T9" fmla="*/ 89 h 1465"/>
                  <a:gd name="T10" fmla="*/ 1585 w 1945"/>
                  <a:gd name="T11" fmla="*/ 184 h 1465"/>
                  <a:gd name="T12" fmla="*/ 1687 w 1945"/>
                  <a:gd name="T13" fmla="*/ 255 h 1465"/>
                  <a:gd name="T14" fmla="*/ 1677 w 1945"/>
                  <a:gd name="T15" fmla="*/ 390 h 1465"/>
                  <a:gd name="T16" fmla="*/ 1606 w 1945"/>
                  <a:gd name="T17" fmla="*/ 364 h 1465"/>
                  <a:gd name="T18" fmla="*/ 1316 w 1945"/>
                  <a:gd name="T19" fmla="*/ 453 h 1465"/>
                  <a:gd name="T20" fmla="*/ 1296 w 1945"/>
                  <a:gd name="T21" fmla="*/ 517 h 1465"/>
                  <a:gd name="T22" fmla="*/ 1169 w 1945"/>
                  <a:gd name="T23" fmla="*/ 545 h 1465"/>
                  <a:gd name="T24" fmla="*/ 1147 w 1945"/>
                  <a:gd name="T25" fmla="*/ 616 h 1465"/>
                  <a:gd name="T26" fmla="*/ 1139 w 1945"/>
                  <a:gd name="T27" fmla="*/ 693 h 1465"/>
                  <a:gd name="T28" fmla="*/ 1007 w 1945"/>
                  <a:gd name="T29" fmla="*/ 701 h 1465"/>
                  <a:gd name="T30" fmla="*/ 950 w 1945"/>
                  <a:gd name="T31" fmla="*/ 856 h 1465"/>
                  <a:gd name="T32" fmla="*/ 1019 w 1945"/>
                  <a:gd name="T33" fmla="*/ 907 h 1465"/>
                  <a:gd name="T34" fmla="*/ 961 w 1945"/>
                  <a:gd name="T35" fmla="*/ 965 h 1465"/>
                  <a:gd name="T36" fmla="*/ 866 w 1945"/>
                  <a:gd name="T37" fmla="*/ 933 h 1465"/>
                  <a:gd name="T38" fmla="*/ 791 w 1945"/>
                  <a:gd name="T39" fmla="*/ 1049 h 1465"/>
                  <a:gd name="T40" fmla="*/ 825 w 1945"/>
                  <a:gd name="T41" fmla="*/ 1111 h 1465"/>
                  <a:gd name="T42" fmla="*/ 1055 w 1945"/>
                  <a:gd name="T43" fmla="*/ 1240 h 1465"/>
                  <a:gd name="T44" fmla="*/ 1051 w 1945"/>
                  <a:gd name="T45" fmla="*/ 1348 h 1465"/>
                  <a:gd name="T46" fmla="*/ 1028 w 1945"/>
                  <a:gd name="T47" fmla="*/ 1354 h 1465"/>
                  <a:gd name="T48" fmla="*/ 974 w 1945"/>
                  <a:gd name="T49" fmla="*/ 1355 h 1465"/>
                  <a:gd name="T50" fmla="*/ 876 w 1945"/>
                  <a:gd name="T51" fmla="*/ 1465 h 1465"/>
                  <a:gd name="T52" fmla="*/ 756 w 1945"/>
                  <a:gd name="T53" fmla="*/ 1413 h 1465"/>
                  <a:gd name="T54" fmla="*/ 754 w 1945"/>
                  <a:gd name="T55" fmla="*/ 1347 h 1465"/>
                  <a:gd name="T56" fmla="*/ 539 w 1945"/>
                  <a:gd name="T57" fmla="*/ 1329 h 1465"/>
                  <a:gd name="T58" fmla="*/ 528 w 1945"/>
                  <a:gd name="T59" fmla="*/ 1196 h 1465"/>
                  <a:gd name="T60" fmla="*/ 470 w 1945"/>
                  <a:gd name="T61" fmla="*/ 1246 h 1465"/>
                  <a:gd name="T62" fmla="*/ 415 w 1945"/>
                  <a:gd name="T63" fmla="*/ 1214 h 1465"/>
                  <a:gd name="T64" fmla="*/ 215 w 1945"/>
                  <a:gd name="T65" fmla="*/ 1304 h 1465"/>
                  <a:gd name="T66" fmla="*/ 135 w 1945"/>
                  <a:gd name="T67" fmla="*/ 1206 h 1465"/>
                  <a:gd name="T68" fmla="*/ 0 w 1945"/>
                  <a:gd name="T69" fmla="*/ 1190 h 1465"/>
                  <a:gd name="T70" fmla="*/ 2 w 1945"/>
                  <a:gd name="T71" fmla="*/ 1275 h 1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45" h="1465">
                    <a:moveTo>
                      <a:pt x="1945" y="7"/>
                    </a:moveTo>
                    <a:lnTo>
                      <a:pt x="1805" y="35"/>
                    </a:lnTo>
                    <a:lnTo>
                      <a:pt x="1759" y="81"/>
                    </a:lnTo>
                    <a:lnTo>
                      <a:pt x="1581" y="0"/>
                    </a:lnTo>
                    <a:lnTo>
                      <a:pt x="1545" y="89"/>
                    </a:lnTo>
                    <a:lnTo>
                      <a:pt x="1585" y="184"/>
                    </a:lnTo>
                    <a:lnTo>
                      <a:pt x="1687" y="255"/>
                    </a:lnTo>
                    <a:lnTo>
                      <a:pt x="1677" y="390"/>
                    </a:lnTo>
                    <a:lnTo>
                      <a:pt x="1606" y="364"/>
                    </a:lnTo>
                    <a:lnTo>
                      <a:pt x="1316" y="453"/>
                    </a:lnTo>
                    <a:lnTo>
                      <a:pt x="1296" y="517"/>
                    </a:lnTo>
                    <a:lnTo>
                      <a:pt x="1169" y="545"/>
                    </a:lnTo>
                    <a:lnTo>
                      <a:pt x="1147" y="616"/>
                    </a:lnTo>
                    <a:lnTo>
                      <a:pt x="1139" y="693"/>
                    </a:lnTo>
                    <a:lnTo>
                      <a:pt x="1007" y="701"/>
                    </a:lnTo>
                    <a:lnTo>
                      <a:pt x="950" y="856"/>
                    </a:lnTo>
                    <a:lnTo>
                      <a:pt x="1019" y="907"/>
                    </a:lnTo>
                    <a:lnTo>
                      <a:pt x="961" y="965"/>
                    </a:lnTo>
                    <a:lnTo>
                      <a:pt x="866" y="933"/>
                    </a:lnTo>
                    <a:lnTo>
                      <a:pt x="791" y="1049"/>
                    </a:lnTo>
                    <a:lnTo>
                      <a:pt x="825" y="1111"/>
                    </a:lnTo>
                    <a:lnTo>
                      <a:pt x="1055" y="1240"/>
                    </a:lnTo>
                    <a:lnTo>
                      <a:pt x="1051" y="1348"/>
                    </a:lnTo>
                    <a:lnTo>
                      <a:pt x="1028" y="1354"/>
                    </a:lnTo>
                    <a:lnTo>
                      <a:pt x="974" y="1355"/>
                    </a:lnTo>
                    <a:lnTo>
                      <a:pt x="876" y="1465"/>
                    </a:lnTo>
                    <a:lnTo>
                      <a:pt x="756" y="1413"/>
                    </a:lnTo>
                    <a:lnTo>
                      <a:pt x="754" y="1347"/>
                    </a:lnTo>
                    <a:lnTo>
                      <a:pt x="539" y="1329"/>
                    </a:lnTo>
                    <a:lnTo>
                      <a:pt x="528" y="1196"/>
                    </a:lnTo>
                    <a:lnTo>
                      <a:pt x="470" y="1246"/>
                    </a:lnTo>
                    <a:lnTo>
                      <a:pt x="415" y="1214"/>
                    </a:lnTo>
                    <a:lnTo>
                      <a:pt x="215" y="1304"/>
                    </a:lnTo>
                    <a:lnTo>
                      <a:pt x="135" y="1206"/>
                    </a:lnTo>
                    <a:lnTo>
                      <a:pt x="0" y="1190"/>
                    </a:lnTo>
                    <a:lnTo>
                      <a:pt x="2" y="1275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73" name="Freeform 403">
                <a:extLst>
                  <a:ext uri="{FF2B5EF4-FFF2-40B4-BE49-F238E27FC236}">
                    <a16:creationId xmlns:a16="http://schemas.microsoft.com/office/drawing/2014/main" id="{22D1852F-EB72-4E8A-859A-58A1E566A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46"/>
                <a:ext cx="1150" cy="816"/>
              </a:xfrm>
              <a:custGeom>
                <a:avLst/>
                <a:gdLst>
                  <a:gd name="T0" fmla="*/ 3452 w 3452"/>
                  <a:gd name="T1" fmla="*/ 0 h 2450"/>
                  <a:gd name="T2" fmla="*/ 3366 w 3452"/>
                  <a:gd name="T3" fmla="*/ 33 h 2450"/>
                  <a:gd name="T4" fmla="*/ 3358 w 3452"/>
                  <a:gd name="T5" fmla="*/ 101 h 2450"/>
                  <a:gd name="T6" fmla="*/ 3428 w 3452"/>
                  <a:gd name="T7" fmla="*/ 228 h 2450"/>
                  <a:gd name="T8" fmla="*/ 3364 w 3452"/>
                  <a:gd name="T9" fmla="*/ 194 h 2450"/>
                  <a:gd name="T10" fmla="*/ 3214 w 3452"/>
                  <a:gd name="T11" fmla="*/ 398 h 2450"/>
                  <a:gd name="T12" fmla="*/ 3210 w 3452"/>
                  <a:gd name="T13" fmla="*/ 404 h 2450"/>
                  <a:gd name="T14" fmla="*/ 2961 w 3452"/>
                  <a:gd name="T15" fmla="*/ 578 h 2450"/>
                  <a:gd name="T16" fmla="*/ 2452 w 3452"/>
                  <a:gd name="T17" fmla="*/ 704 h 2450"/>
                  <a:gd name="T18" fmla="*/ 2124 w 3452"/>
                  <a:gd name="T19" fmla="*/ 880 h 2450"/>
                  <a:gd name="T20" fmla="*/ 1992 w 3452"/>
                  <a:gd name="T21" fmla="*/ 1170 h 2450"/>
                  <a:gd name="T22" fmla="*/ 2031 w 3452"/>
                  <a:gd name="T23" fmla="*/ 1221 h 2450"/>
                  <a:gd name="T24" fmla="*/ 2235 w 3452"/>
                  <a:gd name="T25" fmla="*/ 1267 h 2450"/>
                  <a:gd name="T26" fmla="*/ 2238 w 3452"/>
                  <a:gd name="T27" fmla="*/ 1268 h 2450"/>
                  <a:gd name="T28" fmla="*/ 2203 w 3452"/>
                  <a:gd name="T29" fmla="*/ 1282 h 2450"/>
                  <a:gd name="T30" fmla="*/ 2199 w 3452"/>
                  <a:gd name="T31" fmla="*/ 1283 h 2450"/>
                  <a:gd name="T32" fmla="*/ 2042 w 3452"/>
                  <a:gd name="T33" fmla="*/ 1319 h 2450"/>
                  <a:gd name="T34" fmla="*/ 1930 w 3452"/>
                  <a:gd name="T35" fmla="*/ 1417 h 2450"/>
                  <a:gd name="T36" fmla="*/ 1708 w 3452"/>
                  <a:gd name="T37" fmla="*/ 1479 h 2450"/>
                  <a:gd name="T38" fmla="*/ 1514 w 3452"/>
                  <a:gd name="T39" fmla="*/ 1397 h 2450"/>
                  <a:gd name="T40" fmla="*/ 1227 w 3452"/>
                  <a:gd name="T41" fmla="*/ 1366 h 2450"/>
                  <a:gd name="T42" fmla="*/ 1008 w 3452"/>
                  <a:gd name="T43" fmla="*/ 1289 h 2450"/>
                  <a:gd name="T44" fmla="*/ 885 w 3452"/>
                  <a:gd name="T45" fmla="*/ 1343 h 2450"/>
                  <a:gd name="T46" fmla="*/ 739 w 3452"/>
                  <a:gd name="T47" fmla="*/ 1101 h 2450"/>
                  <a:gd name="T48" fmla="*/ 794 w 3452"/>
                  <a:gd name="T49" fmla="*/ 921 h 2450"/>
                  <a:gd name="T50" fmla="*/ 771 w 3452"/>
                  <a:gd name="T51" fmla="*/ 857 h 2450"/>
                  <a:gd name="T52" fmla="*/ 622 w 3452"/>
                  <a:gd name="T53" fmla="*/ 841 h 2450"/>
                  <a:gd name="T54" fmla="*/ 564 w 3452"/>
                  <a:gd name="T55" fmla="*/ 883 h 2450"/>
                  <a:gd name="T56" fmla="*/ 414 w 3452"/>
                  <a:gd name="T57" fmla="*/ 893 h 2450"/>
                  <a:gd name="T58" fmla="*/ 153 w 3452"/>
                  <a:gd name="T59" fmla="*/ 787 h 2450"/>
                  <a:gd name="T60" fmla="*/ 148 w 3452"/>
                  <a:gd name="T61" fmla="*/ 851 h 2450"/>
                  <a:gd name="T62" fmla="*/ 224 w 3452"/>
                  <a:gd name="T63" fmla="*/ 893 h 2450"/>
                  <a:gd name="T64" fmla="*/ 236 w 3452"/>
                  <a:gd name="T65" fmla="*/ 1006 h 2450"/>
                  <a:gd name="T66" fmla="*/ 192 w 3452"/>
                  <a:gd name="T67" fmla="*/ 1051 h 2450"/>
                  <a:gd name="T68" fmla="*/ 251 w 3452"/>
                  <a:gd name="T69" fmla="*/ 1286 h 2450"/>
                  <a:gd name="T70" fmla="*/ 446 w 3452"/>
                  <a:gd name="T71" fmla="*/ 1496 h 2450"/>
                  <a:gd name="T72" fmla="*/ 415 w 3452"/>
                  <a:gd name="T73" fmla="*/ 1728 h 2450"/>
                  <a:gd name="T74" fmla="*/ 460 w 3452"/>
                  <a:gd name="T75" fmla="*/ 1791 h 2450"/>
                  <a:gd name="T76" fmla="*/ 448 w 3452"/>
                  <a:gd name="T77" fmla="*/ 1929 h 2450"/>
                  <a:gd name="T78" fmla="*/ 397 w 3452"/>
                  <a:gd name="T79" fmla="*/ 2059 h 2450"/>
                  <a:gd name="T80" fmla="*/ 492 w 3452"/>
                  <a:gd name="T81" fmla="*/ 2275 h 2450"/>
                  <a:gd name="T82" fmla="*/ 552 w 3452"/>
                  <a:gd name="T83" fmla="*/ 2304 h 2450"/>
                  <a:gd name="T84" fmla="*/ 609 w 3452"/>
                  <a:gd name="T85" fmla="*/ 2267 h 2450"/>
                  <a:gd name="T86" fmla="*/ 587 w 3452"/>
                  <a:gd name="T87" fmla="*/ 2336 h 2450"/>
                  <a:gd name="T88" fmla="*/ 424 w 3452"/>
                  <a:gd name="T89" fmla="*/ 2353 h 2450"/>
                  <a:gd name="T90" fmla="*/ 418 w 3452"/>
                  <a:gd name="T91" fmla="*/ 2353 h 2450"/>
                  <a:gd name="T92" fmla="*/ 160 w 3452"/>
                  <a:gd name="T93" fmla="*/ 2355 h 2450"/>
                  <a:gd name="T94" fmla="*/ 167 w 3452"/>
                  <a:gd name="T95" fmla="*/ 2225 h 2450"/>
                  <a:gd name="T96" fmla="*/ 91 w 3452"/>
                  <a:gd name="T97" fmla="*/ 2242 h 2450"/>
                  <a:gd name="T98" fmla="*/ 0 w 3452"/>
                  <a:gd name="T99" fmla="*/ 2330 h 2450"/>
                  <a:gd name="T100" fmla="*/ 54 w 3452"/>
                  <a:gd name="T101" fmla="*/ 2450 h 2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52" h="2450">
                    <a:moveTo>
                      <a:pt x="3452" y="0"/>
                    </a:moveTo>
                    <a:lnTo>
                      <a:pt x="3366" y="33"/>
                    </a:lnTo>
                    <a:lnTo>
                      <a:pt x="3358" y="101"/>
                    </a:lnTo>
                    <a:lnTo>
                      <a:pt x="3428" y="228"/>
                    </a:lnTo>
                    <a:lnTo>
                      <a:pt x="3364" y="194"/>
                    </a:lnTo>
                    <a:lnTo>
                      <a:pt x="3214" y="398"/>
                    </a:lnTo>
                    <a:lnTo>
                      <a:pt x="3210" y="404"/>
                    </a:lnTo>
                    <a:lnTo>
                      <a:pt x="2961" y="578"/>
                    </a:lnTo>
                    <a:lnTo>
                      <a:pt x="2452" y="704"/>
                    </a:lnTo>
                    <a:lnTo>
                      <a:pt x="2124" y="880"/>
                    </a:lnTo>
                    <a:lnTo>
                      <a:pt x="1992" y="1170"/>
                    </a:lnTo>
                    <a:lnTo>
                      <a:pt x="2031" y="1221"/>
                    </a:lnTo>
                    <a:lnTo>
                      <a:pt x="2235" y="1267"/>
                    </a:lnTo>
                    <a:lnTo>
                      <a:pt x="2238" y="1268"/>
                    </a:lnTo>
                    <a:lnTo>
                      <a:pt x="2203" y="1282"/>
                    </a:lnTo>
                    <a:lnTo>
                      <a:pt x="2199" y="1283"/>
                    </a:lnTo>
                    <a:lnTo>
                      <a:pt x="2042" y="1319"/>
                    </a:lnTo>
                    <a:lnTo>
                      <a:pt x="1930" y="1417"/>
                    </a:lnTo>
                    <a:lnTo>
                      <a:pt x="1708" y="1479"/>
                    </a:lnTo>
                    <a:lnTo>
                      <a:pt x="1514" y="1397"/>
                    </a:lnTo>
                    <a:lnTo>
                      <a:pt x="1227" y="1366"/>
                    </a:lnTo>
                    <a:lnTo>
                      <a:pt x="1008" y="1289"/>
                    </a:lnTo>
                    <a:lnTo>
                      <a:pt x="885" y="1343"/>
                    </a:lnTo>
                    <a:lnTo>
                      <a:pt x="739" y="1101"/>
                    </a:lnTo>
                    <a:lnTo>
                      <a:pt x="794" y="921"/>
                    </a:lnTo>
                    <a:lnTo>
                      <a:pt x="771" y="857"/>
                    </a:lnTo>
                    <a:lnTo>
                      <a:pt x="622" y="841"/>
                    </a:lnTo>
                    <a:lnTo>
                      <a:pt x="564" y="883"/>
                    </a:lnTo>
                    <a:lnTo>
                      <a:pt x="414" y="893"/>
                    </a:lnTo>
                    <a:lnTo>
                      <a:pt x="153" y="787"/>
                    </a:lnTo>
                    <a:lnTo>
                      <a:pt x="148" y="851"/>
                    </a:lnTo>
                    <a:lnTo>
                      <a:pt x="224" y="893"/>
                    </a:lnTo>
                    <a:lnTo>
                      <a:pt x="236" y="1006"/>
                    </a:lnTo>
                    <a:lnTo>
                      <a:pt x="192" y="1051"/>
                    </a:lnTo>
                    <a:lnTo>
                      <a:pt x="251" y="1286"/>
                    </a:lnTo>
                    <a:lnTo>
                      <a:pt x="446" y="1496"/>
                    </a:lnTo>
                    <a:lnTo>
                      <a:pt x="415" y="1728"/>
                    </a:lnTo>
                    <a:lnTo>
                      <a:pt x="460" y="1791"/>
                    </a:lnTo>
                    <a:lnTo>
                      <a:pt x="448" y="1929"/>
                    </a:lnTo>
                    <a:lnTo>
                      <a:pt x="397" y="2059"/>
                    </a:lnTo>
                    <a:lnTo>
                      <a:pt x="492" y="2275"/>
                    </a:lnTo>
                    <a:lnTo>
                      <a:pt x="552" y="2304"/>
                    </a:lnTo>
                    <a:lnTo>
                      <a:pt x="609" y="2267"/>
                    </a:lnTo>
                    <a:lnTo>
                      <a:pt x="587" y="2336"/>
                    </a:lnTo>
                    <a:lnTo>
                      <a:pt x="424" y="2353"/>
                    </a:lnTo>
                    <a:lnTo>
                      <a:pt x="418" y="2353"/>
                    </a:lnTo>
                    <a:lnTo>
                      <a:pt x="160" y="2355"/>
                    </a:lnTo>
                    <a:lnTo>
                      <a:pt x="167" y="2225"/>
                    </a:lnTo>
                    <a:lnTo>
                      <a:pt x="91" y="2242"/>
                    </a:lnTo>
                    <a:lnTo>
                      <a:pt x="0" y="2330"/>
                    </a:lnTo>
                    <a:lnTo>
                      <a:pt x="54" y="245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74" name="Freeform 404">
                <a:extLst>
                  <a:ext uri="{FF2B5EF4-FFF2-40B4-BE49-F238E27FC236}">
                    <a16:creationId xmlns:a16="http://schemas.microsoft.com/office/drawing/2014/main" id="{613130B3-00D8-4D21-A12B-FE5AF0BC4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478"/>
                <a:ext cx="126" cy="395"/>
              </a:xfrm>
              <a:custGeom>
                <a:avLst/>
                <a:gdLst>
                  <a:gd name="T0" fmla="*/ 287 w 379"/>
                  <a:gd name="T1" fmla="*/ 1183 h 1183"/>
                  <a:gd name="T2" fmla="*/ 379 w 379"/>
                  <a:gd name="T3" fmla="*/ 1124 h 1183"/>
                  <a:gd name="T4" fmla="*/ 298 w 379"/>
                  <a:gd name="T5" fmla="*/ 931 h 1183"/>
                  <a:gd name="T6" fmla="*/ 329 w 379"/>
                  <a:gd name="T7" fmla="*/ 748 h 1183"/>
                  <a:gd name="T8" fmla="*/ 297 w 379"/>
                  <a:gd name="T9" fmla="*/ 547 h 1183"/>
                  <a:gd name="T10" fmla="*/ 367 w 379"/>
                  <a:gd name="T11" fmla="*/ 440 h 1183"/>
                  <a:gd name="T12" fmla="*/ 289 w 379"/>
                  <a:gd name="T13" fmla="*/ 246 h 1183"/>
                  <a:gd name="T14" fmla="*/ 0 w 379"/>
                  <a:gd name="T15" fmla="*/ 0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1183">
                    <a:moveTo>
                      <a:pt x="287" y="1183"/>
                    </a:moveTo>
                    <a:lnTo>
                      <a:pt x="379" y="1124"/>
                    </a:lnTo>
                    <a:lnTo>
                      <a:pt x="298" y="931"/>
                    </a:lnTo>
                    <a:lnTo>
                      <a:pt x="329" y="748"/>
                    </a:lnTo>
                    <a:lnTo>
                      <a:pt x="297" y="547"/>
                    </a:lnTo>
                    <a:lnTo>
                      <a:pt x="367" y="440"/>
                    </a:lnTo>
                    <a:lnTo>
                      <a:pt x="289" y="24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  <p:sp>
            <p:nvSpPr>
              <p:cNvPr id="975" name="Freeform 405">
                <a:extLst>
                  <a:ext uri="{FF2B5EF4-FFF2-40B4-BE49-F238E27FC236}">
                    <a16:creationId xmlns:a16="http://schemas.microsoft.com/office/drawing/2014/main" id="{C91E1059-3121-4639-A4C5-5FD7BFEE1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1130"/>
                <a:ext cx="153" cy="81"/>
              </a:xfrm>
              <a:custGeom>
                <a:avLst/>
                <a:gdLst>
                  <a:gd name="T0" fmla="*/ 459 w 459"/>
                  <a:gd name="T1" fmla="*/ 185 h 242"/>
                  <a:gd name="T2" fmla="*/ 334 w 459"/>
                  <a:gd name="T3" fmla="*/ 132 h 242"/>
                  <a:gd name="T4" fmla="*/ 170 w 459"/>
                  <a:gd name="T5" fmla="*/ 242 h 242"/>
                  <a:gd name="T6" fmla="*/ 109 w 459"/>
                  <a:gd name="T7" fmla="*/ 220 h 242"/>
                  <a:gd name="T8" fmla="*/ 0 w 459"/>
                  <a:gd name="T9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9" h="242">
                    <a:moveTo>
                      <a:pt x="459" y="185"/>
                    </a:moveTo>
                    <a:lnTo>
                      <a:pt x="334" y="132"/>
                    </a:lnTo>
                    <a:lnTo>
                      <a:pt x="170" y="242"/>
                    </a:lnTo>
                    <a:lnTo>
                      <a:pt x="109" y="22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 Neue"/>
                </a:endParaRPr>
              </a:p>
            </p:txBody>
          </p:sp>
        </p:grpSp>
        <p:sp>
          <p:nvSpPr>
            <p:cNvPr id="743" name="Freeform 407">
              <a:extLst>
                <a:ext uri="{FF2B5EF4-FFF2-40B4-BE49-F238E27FC236}">
                  <a16:creationId xmlns:a16="http://schemas.microsoft.com/office/drawing/2014/main" id="{2225F361-C2F8-4EF7-B2F7-7191F35F2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192"/>
              <a:ext cx="468" cy="477"/>
            </a:xfrm>
            <a:custGeom>
              <a:avLst/>
              <a:gdLst>
                <a:gd name="T0" fmla="*/ 1398 w 1404"/>
                <a:gd name="T1" fmla="*/ 0 h 1432"/>
                <a:gd name="T2" fmla="*/ 1396 w 1404"/>
                <a:gd name="T3" fmla="*/ 278 h 1432"/>
                <a:gd name="T4" fmla="*/ 1361 w 1404"/>
                <a:gd name="T5" fmla="*/ 332 h 1432"/>
                <a:gd name="T6" fmla="*/ 1404 w 1404"/>
                <a:gd name="T7" fmla="*/ 730 h 1432"/>
                <a:gd name="T8" fmla="*/ 1278 w 1404"/>
                <a:gd name="T9" fmla="*/ 782 h 1432"/>
                <a:gd name="T10" fmla="*/ 1196 w 1404"/>
                <a:gd name="T11" fmla="*/ 980 h 1432"/>
                <a:gd name="T12" fmla="*/ 1185 w 1404"/>
                <a:gd name="T13" fmla="*/ 1029 h 1432"/>
                <a:gd name="T14" fmla="*/ 1029 w 1404"/>
                <a:gd name="T15" fmla="*/ 947 h 1432"/>
                <a:gd name="T16" fmla="*/ 822 w 1404"/>
                <a:gd name="T17" fmla="*/ 1037 h 1432"/>
                <a:gd name="T18" fmla="*/ 785 w 1404"/>
                <a:gd name="T19" fmla="*/ 1102 h 1432"/>
                <a:gd name="T20" fmla="*/ 483 w 1404"/>
                <a:gd name="T21" fmla="*/ 1112 h 1432"/>
                <a:gd name="T22" fmla="*/ 363 w 1404"/>
                <a:gd name="T23" fmla="*/ 1190 h 1432"/>
                <a:gd name="T24" fmla="*/ 354 w 1404"/>
                <a:gd name="T25" fmla="*/ 1327 h 1432"/>
                <a:gd name="T26" fmla="*/ 0 w 1404"/>
                <a:gd name="T27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4" h="1432">
                  <a:moveTo>
                    <a:pt x="1398" y="0"/>
                  </a:moveTo>
                  <a:lnTo>
                    <a:pt x="1396" y="278"/>
                  </a:lnTo>
                  <a:lnTo>
                    <a:pt x="1361" y="332"/>
                  </a:lnTo>
                  <a:lnTo>
                    <a:pt x="1404" y="730"/>
                  </a:lnTo>
                  <a:lnTo>
                    <a:pt x="1278" y="782"/>
                  </a:lnTo>
                  <a:lnTo>
                    <a:pt x="1196" y="980"/>
                  </a:lnTo>
                  <a:lnTo>
                    <a:pt x="1185" y="1029"/>
                  </a:lnTo>
                  <a:lnTo>
                    <a:pt x="1029" y="947"/>
                  </a:lnTo>
                  <a:lnTo>
                    <a:pt x="822" y="1037"/>
                  </a:lnTo>
                  <a:lnTo>
                    <a:pt x="785" y="1102"/>
                  </a:lnTo>
                  <a:lnTo>
                    <a:pt x="483" y="1112"/>
                  </a:lnTo>
                  <a:lnTo>
                    <a:pt x="363" y="1190"/>
                  </a:lnTo>
                  <a:lnTo>
                    <a:pt x="354" y="1327"/>
                  </a:lnTo>
                  <a:lnTo>
                    <a:pt x="0" y="1432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44" name="Freeform 408">
              <a:extLst>
                <a:ext uri="{FF2B5EF4-FFF2-40B4-BE49-F238E27FC236}">
                  <a16:creationId xmlns:a16="http://schemas.microsoft.com/office/drawing/2014/main" id="{F0D9A005-251B-4231-B5AF-3D85B6FDD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181"/>
              <a:ext cx="583" cy="177"/>
            </a:xfrm>
            <a:custGeom>
              <a:avLst/>
              <a:gdLst>
                <a:gd name="T0" fmla="*/ 1750 w 1750"/>
                <a:gd name="T1" fmla="*/ 532 h 532"/>
                <a:gd name="T2" fmla="*/ 1676 w 1750"/>
                <a:gd name="T3" fmla="*/ 514 h 532"/>
                <a:gd name="T4" fmla="*/ 1604 w 1750"/>
                <a:gd name="T5" fmla="*/ 434 h 532"/>
                <a:gd name="T6" fmla="*/ 1538 w 1750"/>
                <a:gd name="T7" fmla="*/ 457 h 532"/>
                <a:gd name="T8" fmla="*/ 1371 w 1750"/>
                <a:gd name="T9" fmla="*/ 343 h 532"/>
                <a:gd name="T10" fmla="*/ 1335 w 1750"/>
                <a:gd name="T11" fmla="*/ 151 h 532"/>
                <a:gd name="T12" fmla="*/ 1271 w 1750"/>
                <a:gd name="T13" fmla="*/ 116 h 532"/>
                <a:gd name="T14" fmla="*/ 1018 w 1750"/>
                <a:gd name="T15" fmla="*/ 249 h 532"/>
                <a:gd name="T16" fmla="*/ 949 w 1750"/>
                <a:gd name="T17" fmla="*/ 248 h 532"/>
                <a:gd name="T18" fmla="*/ 949 w 1750"/>
                <a:gd name="T19" fmla="*/ 247 h 532"/>
                <a:gd name="T20" fmla="*/ 949 w 1750"/>
                <a:gd name="T21" fmla="*/ 179 h 532"/>
                <a:gd name="T22" fmla="*/ 875 w 1750"/>
                <a:gd name="T23" fmla="*/ 144 h 532"/>
                <a:gd name="T24" fmla="*/ 830 w 1750"/>
                <a:gd name="T25" fmla="*/ 6 h 532"/>
                <a:gd name="T26" fmla="*/ 767 w 1750"/>
                <a:gd name="T27" fmla="*/ 0 h 532"/>
                <a:gd name="T28" fmla="*/ 752 w 1750"/>
                <a:gd name="T29" fmla="*/ 63 h 532"/>
                <a:gd name="T30" fmla="*/ 542 w 1750"/>
                <a:gd name="T31" fmla="*/ 63 h 532"/>
                <a:gd name="T32" fmla="*/ 387 w 1750"/>
                <a:gd name="T33" fmla="*/ 138 h 532"/>
                <a:gd name="T34" fmla="*/ 330 w 1750"/>
                <a:gd name="T35" fmla="*/ 99 h 532"/>
                <a:gd name="T36" fmla="*/ 275 w 1750"/>
                <a:gd name="T37" fmla="*/ 136 h 532"/>
                <a:gd name="T38" fmla="*/ 199 w 1750"/>
                <a:gd name="T39" fmla="*/ 51 h 532"/>
                <a:gd name="T40" fmla="*/ 198 w 1750"/>
                <a:gd name="T41" fmla="*/ 51 h 532"/>
                <a:gd name="T42" fmla="*/ 0 w 1750"/>
                <a:gd name="T43" fmla="*/ 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0" h="532">
                  <a:moveTo>
                    <a:pt x="1750" y="532"/>
                  </a:moveTo>
                  <a:lnTo>
                    <a:pt x="1676" y="514"/>
                  </a:lnTo>
                  <a:lnTo>
                    <a:pt x="1604" y="434"/>
                  </a:lnTo>
                  <a:lnTo>
                    <a:pt x="1538" y="457"/>
                  </a:lnTo>
                  <a:lnTo>
                    <a:pt x="1371" y="343"/>
                  </a:lnTo>
                  <a:lnTo>
                    <a:pt x="1335" y="151"/>
                  </a:lnTo>
                  <a:lnTo>
                    <a:pt x="1271" y="116"/>
                  </a:lnTo>
                  <a:lnTo>
                    <a:pt x="1018" y="249"/>
                  </a:lnTo>
                  <a:lnTo>
                    <a:pt x="949" y="248"/>
                  </a:lnTo>
                  <a:lnTo>
                    <a:pt x="949" y="247"/>
                  </a:lnTo>
                  <a:lnTo>
                    <a:pt x="949" y="179"/>
                  </a:lnTo>
                  <a:lnTo>
                    <a:pt x="875" y="144"/>
                  </a:lnTo>
                  <a:lnTo>
                    <a:pt x="830" y="6"/>
                  </a:lnTo>
                  <a:lnTo>
                    <a:pt x="767" y="0"/>
                  </a:lnTo>
                  <a:lnTo>
                    <a:pt x="752" y="63"/>
                  </a:lnTo>
                  <a:lnTo>
                    <a:pt x="542" y="63"/>
                  </a:lnTo>
                  <a:lnTo>
                    <a:pt x="387" y="138"/>
                  </a:lnTo>
                  <a:lnTo>
                    <a:pt x="330" y="99"/>
                  </a:lnTo>
                  <a:lnTo>
                    <a:pt x="275" y="136"/>
                  </a:lnTo>
                  <a:lnTo>
                    <a:pt x="199" y="51"/>
                  </a:lnTo>
                  <a:lnTo>
                    <a:pt x="198" y="51"/>
                  </a:lnTo>
                  <a:lnTo>
                    <a:pt x="0" y="32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45" name="Freeform 409">
              <a:extLst>
                <a:ext uri="{FF2B5EF4-FFF2-40B4-BE49-F238E27FC236}">
                  <a16:creationId xmlns:a16="http://schemas.microsoft.com/office/drawing/2014/main" id="{2070FDE8-0875-49CF-9F5C-ED48B5896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1009"/>
              <a:ext cx="234" cy="349"/>
            </a:xfrm>
            <a:custGeom>
              <a:avLst/>
              <a:gdLst>
                <a:gd name="T0" fmla="*/ 26 w 703"/>
                <a:gd name="T1" fmla="*/ 1047 h 1047"/>
                <a:gd name="T2" fmla="*/ 24 w 703"/>
                <a:gd name="T3" fmla="*/ 1046 h 1047"/>
                <a:gd name="T4" fmla="*/ 0 w 703"/>
                <a:gd name="T5" fmla="*/ 874 h 1047"/>
                <a:gd name="T6" fmla="*/ 173 w 703"/>
                <a:gd name="T7" fmla="*/ 756 h 1047"/>
                <a:gd name="T8" fmla="*/ 161 w 703"/>
                <a:gd name="T9" fmla="*/ 651 h 1047"/>
                <a:gd name="T10" fmla="*/ 165 w 703"/>
                <a:gd name="T11" fmla="*/ 547 h 1047"/>
                <a:gd name="T12" fmla="*/ 56 w 703"/>
                <a:gd name="T13" fmla="*/ 447 h 1047"/>
                <a:gd name="T14" fmla="*/ 53 w 703"/>
                <a:gd name="T15" fmla="*/ 373 h 1047"/>
                <a:gd name="T16" fmla="*/ 108 w 703"/>
                <a:gd name="T17" fmla="*/ 313 h 1047"/>
                <a:gd name="T18" fmla="*/ 245 w 703"/>
                <a:gd name="T19" fmla="*/ 289 h 1047"/>
                <a:gd name="T20" fmla="*/ 367 w 703"/>
                <a:gd name="T21" fmla="*/ 215 h 1047"/>
                <a:gd name="T22" fmla="*/ 433 w 703"/>
                <a:gd name="T23" fmla="*/ 252 h 1047"/>
                <a:gd name="T24" fmla="*/ 571 w 703"/>
                <a:gd name="T25" fmla="*/ 221 h 1047"/>
                <a:gd name="T26" fmla="*/ 565 w 703"/>
                <a:gd name="T27" fmla="*/ 158 h 1047"/>
                <a:gd name="T28" fmla="*/ 703 w 703"/>
                <a:gd name="T29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3" h="1047">
                  <a:moveTo>
                    <a:pt x="26" y="1047"/>
                  </a:moveTo>
                  <a:lnTo>
                    <a:pt x="24" y="1046"/>
                  </a:lnTo>
                  <a:lnTo>
                    <a:pt x="0" y="874"/>
                  </a:lnTo>
                  <a:lnTo>
                    <a:pt x="173" y="756"/>
                  </a:lnTo>
                  <a:lnTo>
                    <a:pt x="161" y="651"/>
                  </a:lnTo>
                  <a:lnTo>
                    <a:pt x="165" y="547"/>
                  </a:lnTo>
                  <a:lnTo>
                    <a:pt x="56" y="447"/>
                  </a:lnTo>
                  <a:lnTo>
                    <a:pt x="53" y="373"/>
                  </a:lnTo>
                  <a:lnTo>
                    <a:pt x="108" y="313"/>
                  </a:lnTo>
                  <a:lnTo>
                    <a:pt x="245" y="289"/>
                  </a:lnTo>
                  <a:lnTo>
                    <a:pt x="367" y="215"/>
                  </a:lnTo>
                  <a:lnTo>
                    <a:pt x="433" y="252"/>
                  </a:lnTo>
                  <a:lnTo>
                    <a:pt x="571" y="221"/>
                  </a:lnTo>
                  <a:lnTo>
                    <a:pt x="565" y="158"/>
                  </a:lnTo>
                  <a:lnTo>
                    <a:pt x="703" y="0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46" name="Freeform 410">
              <a:extLst>
                <a:ext uri="{FF2B5EF4-FFF2-40B4-BE49-F238E27FC236}">
                  <a16:creationId xmlns:a16="http://schemas.microsoft.com/office/drawing/2014/main" id="{6D9BEF6E-1726-4BF0-9105-2EA69769E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873"/>
              <a:ext cx="77" cy="136"/>
            </a:xfrm>
            <a:custGeom>
              <a:avLst/>
              <a:gdLst>
                <a:gd name="T0" fmla="*/ 40 w 231"/>
                <a:gd name="T1" fmla="*/ 410 h 410"/>
                <a:gd name="T2" fmla="*/ 0 w 231"/>
                <a:gd name="T3" fmla="*/ 275 h 410"/>
                <a:gd name="T4" fmla="*/ 52 w 231"/>
                <a:gd name="T5" fmla="*/ 217 h 410"/>
                <a:gd name="T6" fmla="*/ 140 w 231"/>
                <a:gd name="T7" fmla="*/ 218 h 410"/>
                <a:gd name="T8" fmla="*/ 231 w 231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410">
                  <a:moveTo>
                    <a:pt x="40" y="410"/>
                  </a:moveTo>
                  <a:lnTo>
                    <a:pt x="0" y="275"/>
                  </a:lnTo>
                  <a:lnTo>
                    <a:pt x="52" y="217"/>
                  </a:lnTo>
                  <a:lnTo>
                    <a:pt x="140" y="218"/>
                  </a:lnTo>
                  <a:lnTo>
                    <a:pt x="231" y="0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47" name="Freeform 411">
              <a:extLst>
                <a:ext uri="{FF2B5EF4-FFF2-40B4-BE49-F238E27FC236}">
                  <a16:creationId xmlns:a16="http://schemas.microsoft.com/office/drawing/2014/main" id="{F3050E4C-A658-468E-873E-CDDF2BF81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1009"/>
              <a:ext cx="151" cy="311"/>
            </a:xfrm>
            <a:custGeom>
              <a:avLst/>
              <a:gdLst>
                <a:gd name="T0" fmla="*/ 454 w 454"/>
                <a:gd name="T1" fmla="*/ 931 h 931"/>
                <a:gd name="T2" fmla="*/ 453 w 454"/>
                <a:gd name="T3" fmla="*/ 931 h 931"/>
                <a:gd name="T4" fmla="*/ 388 w 454"/>
                <a:gd name="T5" fmla="*/ 687 h 931"/>
                <a:gd name="T6" fmla="*/ 317 w 454"/>
                <a:gd name="T7" fmla="*/ 703 h 931"/>
                <a:gd name="T8" fmla="*/ 265 w 454"/>
                <a:gd name="T9" fmla="*/ 653 h 931"/>
                <a:gd name="T10" fmla="*/ 237 w 454"/>
                <a:gd name="T11" fmla="*/ 524 h 931"/>
                <a:gd name="T12" fmla="*/ 95 w 454"/>
                <a:gd name="T13" fmla="*/ 400 h 931"/>
                <a:gd name="T14" fmla="*/ 84 w 454"/>
                <a:gd name="T15" fmla="*/ 151 h 931"/>
                <a:gd name="T16" fmla="*/ 0 w 454"/>
                <a:gd name="T1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931">
                  <a:moveTo>
                    <a:pt x="454" y="931"/>
                  </a:moveTo>
                  <a:lnTo>
                    <a:pt x="453" y="931"/>
                  </a:lnTo>
                  <a:lnTo>
                    <a:pt x="388" y="687"/>
                  </a:lnTo>
                  <a:lnTo>
                    <a:pt x="317" y="703"/>
                  </a:lnTo>
                  <a:lnTo>
                    <a:pt x="265" y="653"/>
                  </a:lnTo>
                  <a:lnTo>
                    <a:pt x="237" y="524"/>
                  </a:lnTo>
                  <a:lnTo>
                    <a:pt x="95" y="400"/>
                  </a:lnTo>
                  <a:lnTo>
                    <a:pt x="84" y="151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48" name="Freeform 412">
              <a:extLst>
                <a:ext uri="{FF2B5EF4-FFF2-40B4-BE49-F238E27FC236}">
                  <a16:creationId xmlns:a16="http://schemas.microsoft.com/office/drawing/2014/main" id="{F2D2BC63-EFBE-4677-BB5F-102E60B84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768"/>
              <a:ext cx="11" cy="5"/>
            </a:xfrm>
            <a:custGeom>
              <a:avLst/>
              <a:gdLst>
                <a:gd name="T0" fmla="*/ 32 w 32"/>
                <a:gd name="T1" fmla="*/ 0 h 15"/>
                <a:gd name="T2" fmla="*/ 0 w 32"/>
                <a:gd name="T3" fmla="*/ 13 h 15"/>
                <a:gd name="T4" fmla="*/ 0 w 3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5">
                  <a:moveTo>
                    <a:pt x="32" y="0"/>
                  </a:moveTo>
                  <a:lnTo>
                    <a:pt x="0" y="13"/>
                  </a:lnTo>
                  <a:lnTo>
                    <a:pt x="0" y="15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49" name="Freeform 413">
              <a:extLst>
                <a:ext uri="{FF2B5EF4-FFF2-40B4-BE49-F238E27FC236}">
                  <a16:creationId xmlns:a16="http://schemas.microsoft.com/office/drawing/2014/main" id="{DA0989EC-C2E1-4AB6-849A-7A152EEBE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1358"/>
              <a:ext cx="266" cy="480"/>
            </a:xfrm>
            <a:custGeom>
              <a:avLst/>
              <a:gdLst>
                <a:gd name="T0" fmla="*/ 1 w 797"/>
                <a:gd name="T1" fmla="*/ 1438 h 1438"/>
                <a:gd name="T2" fmla="*/ 0 w 797"/>
                <a:gd name="T3" fmla="*/ 1437 h 1438"/>
                <a:gd name="T4" fmla="*/ 132 w 797"/>
                <a:gd name="T5" fmla="*/ 1085 h 1438"/>
                <a:gd name="T6" fmla="*/ 171 w 797"/>
                <a:gd name="T7" fmla="*/ 872 h 1438"/>
                <a:gd name="T8" fmla="*/ 189 w 797"/>
                <a:gd name="T9" fmla="*/ 817 h 1438"/>
                <a:gd name="T10" fmla="*/ 329 w 797"/>
                <a:gd name="T11" fmla="*/ 876 h 1438"/>
                <a:gd name="T12" fmla="*/ 317 w 797"/>
                <a:gd name="T13" fmla="*/ 800 h 1438"/>
                <a:gd name="T14" fmla="*/ 382 w 797"/>
                <a:gd name="T15" fmla="*/ 807 h 1438"/>
                <a:gd name="T16" fmla="*/ 559 w 797"/>
                <a:gd name="T17" fmla="*/ 705 h 1438"/>
                <a:gd name="T18" fmla="*/ 559 w 797"/>
                <a:gd name="T19" fmla="*/ 703 h 1438"/>
                <a:gd name="T20" fmla="*/ 573 w 797"/>
                <a:gd name="T21" fmla="*/ 623 h 1438"/>
                <a:gd name="T22" fmla="*/ 646 w 797"/>
                <a:gd name="T23" fmla="*/ 599 h 1438"/>
                <a:gd name="T24" fmla="*/ 790 w 797"/>
                <a:gd name="T25" fmla="*/ 356 h 1438"/>
                <a:gd name="T26" fmla="*/ 782 w 797"/>
                <a:gd name="T27" fmla="*/ 228 h 1438"/>
                <a:gd name="T28" fmla="*/ 742 w 797"/>
                <a:gd name="T29" fmla="*/ 176 h 1438"/>
                <a:gd name="T30" fmla="*/ 788 w 797"/>
                <a:gd name="T31" fmla="*/ 129 h 1438"/>
                <a:gd name="T32" fmla="*/ 788 w 797"/>
                <a:gd name="T33" fmla="*/ 128 h 1438"/>
                <a:gd name="T34" fmla="*/ 797 w 797"/>
                <a:gd name="T35" fmla="*/ 87 h 1438"/>
                <a:gd name="T36" fmla="*/ 750 w 797"/>
                <a:gd name="T3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7" h="1438">
                  <a:moveTo>
                    <a:pt x="1" y="1438"/>
                  </a:moveTo>
                  <a:lnTo>
                    <a:pt x="0" y="1437"/>
                  </a:lnTo>
                  <a:lnTo>
                    <a:pt x="132" y="1085"/>
                  </a:lnTo>
                  <a:lnTo>
                    <a:pt x="171" y="872"/>
                  </a:lnTo>
                  <a:lnTo>
                    <a:pt x="189" y="817"/>
                  </a:lnTo>
                  <a:lnTo>
                    <a:pt x="329" y="876"/>
                  </a:lnTo>
                  <a:lnTo>
                    <a:pt x="317" y="800"/>
                  </a:lnTo>
                  <a:lnTo>
                    <a:pt x="382" y="807"/>
                  </a:lnTo>
                  <a:lnTo>
                    <a:pt x="559" y="705"/>
                  </a:lnTo>
                  <a:lnTo>
                    <a:pt x="559" y="703"/>
                  </a:lnTo>
                  <a:lnTo>
                    <a:pt x="573" y="623"/>
                  </a:lnTo>
                  <a:lnTo>
                    <a:pt x="646" y="599"/>
                  </a:lnTo>
                  <a:lnTo>
                    <a:pt x="790" y="356"/>
                  </a:lnTo>
                  <a:lnTo>
                    <a:pt x="782" y="228"/>
                  </a:lnTo>
                  <a:lnTo>
                    <a:pt x="742" y="176"/>
                  </a:lnTo>
                  <a:lnTo>
                    <a:pt x="788" y="129"/>
                  </a:lnTo>
                  <a:lnTo>
                    <a:pt x="788" y="128"/>
                  </a:lnTo>
                  <a:lnTo>
                    <a:pt x="797" y="87"/>
                  </a:lnTo>
                  <a:lnTo>
                    <a:pt x="750" y="0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50" name="Line 414">
              <a:extLst>
                <a:ext uri="{FF2B5EF4-FFF2-40B4-BE49-F238E27FC236}">
                  <a16:creationId xmlns:a16="http://schemas.microsoft.com/office/drawing/2014/main" id="{E772C517-D131-4C60-B01E-52E1790F66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0" y="1320"/>
              <a:ext cx="4" cy="11"/>
            </a:xfrm>
            <a:prstGeom prst="line">
              <a:avLst/>
            </a:pr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51" name="Freeform 415">
              <a:extLst>
                <a:ext uri="{FF2B5EF4-FFF2-40B4-BE49-F238E27FC236}">
                  <a16:creationId xmlns:a16="http://schemas.microsoft.com/office/drawing/2014/main" id="{AC167819-0FEA-47DD-A15F-0B986A29E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985"/>
              <a:ext cx="894" cy="480"/>
            </a:xfrm>
            <a:custGeom>
              <a:avLst/>
              <a:gdLst>
                <a:gd name="T0" fmla="*/ 2684 w 2684"/>
                <a:gd name="T1" fmla="*/ 540 h 1439"/>
                <a:gd name="T2" fmla="*/ 2628 w 2684"/>
                <a:gd name="T3" fmla="*/ 495 h 1439"/>
                <a:gd name="T4" fmla="*/ 2528 w 2684"/>
                <a:gd name="T5" fmla="*/ 394 h 1439"/>
                <a:gd name="T6" fmla="*/ 2524 w 2684"/>
                <a:gd name="T7" fmla="*/ 433 h 1439"/>
                <a:gd name="T8" fmla="*/ 2431 w 2684"/>
                <a:gd name="T9" fmla="*/ 446 h 1439"/>
                <a:gd name="T10" fmla="*/ 2336 w 2684"/>
                <a:gd name="T11" fmla="*/ 407 h 1439"/>
                <a:gd name="T12" fmla="*/ 2231 w 2684"/>
                <a:gd name="T13" fmla="*/ 354 h 1439"/>
                <a:gd name="T14" fmla="*/ 1964 w 2684"/>
                <a:gd name="T15" fmla="*/ 475 h 1439"/>
                <a:gd name="T16" fmla="*/ 1868 w 2684"/>
                <a:gd name="T17" fmla="*/ 343 h 1439"/>
                <a:gd name="T18" fmla="*/ 1697 w 2684"/>
                <a:gd name="T19" fmla="*/ 149 h 1439"/>
                <a:gd name="T20" fmla="*/ 1642 w 2684"/>
                <a:gd name="T21" fmla="*/ 91 h 1439"/>
                <a:gd name="T22" fmla="*/ 1634 w 2684"/>
                <a:gd name="T23" fmla="*/ 8 h 1439"/>
                <a:gd name="T24" fmla="*/ 1513 w 2684"/>
                <a:gd name="T25" fmla="*/ 0 h 1439"/>
                <a:gd name="T26" fmla="*/ 1276 w 2684"/>
                <a:gd name="T27" fmla="*/ 28 h 1439"/>
                <a:gd name="T28" fmla="*/ 1166 w 2684"/>
                <a:gd name="T29" fmla="*/ 254 h 1439"/>
                <a:gd name="T30" fmla="*/ 1090 w 2684"/>
                <a:gd name="T31" fmla="*/ 264 h 1439"/>
                <a:gd name="T32" fmla="*/ 913 w 2684"/>
                <a:gd name="T33" fmla="*/ 211 h 1439"/>
                <a:gd name="T34" fmla="*/ 848 w 2684"/>
                <a:gd name="T35" fmla="*/ 227 h 1439"/>
                <a:gd name="T36" fmla="*/ 808 w 2684"/>
                <a:gd name="T37" fmla="*/ 152 h 1439"/>
                <a:gd name="T38" fmla="*/ 443 w 2684"/>
                <a:gd name="T39" fmla="*/ 190 h 1439"/>
                <a:gd name="T40" fmla="*/ 268 w 2684"/>
                <a:gd name="T41" fmla="*/ 347 h 1439"/>
                <a:gd name="T42" fmla="*/ 32 w 2684"/>
                <a:gd name="T43" fmla="*/ 383 h 1439"/>
                <a:gd name="T44" fmla="*/ 40 w 2684"/>
                <a:gd name="T45" fmla="*/ 642 h 1439"/>
                <a:gd name="T46" fmla="*/ 165 w 2684"/>
                <a:gd name="T47" fmla="*/ 643 h 1439"/>
                <a:gd name="T48" fmla="*/ 360 w 2684"/>
                <a:gd name="T49" fmla="*/ 600 h 1439"/>
                <a:gd name="T50" fmla="*/ 485 w 2684"/>
                <a:gd name="T51" fmla="*/ 645 h 1439"/>
                <a:gd name="T52" fmla="*/ 542 w 2684"/>
                <a:gd name="T53" fmla="*/ 740 h 1439"/>
                <a:gd name="T54" fmla="*/ 615 w 2684"/>
                <a:gd name="T55" fmla="*/ 816 h 1439"/>
                <a:gd name="T56" fmla="*/ 447 w 2684"/>
                <a:gd name="T57" fmla="*/ 726 h 1439"/>
                <a:gd name="T58" fmla="*/ 228 w 2684"/>
                <a:gd name="T59" fmla="*/ 724 h 1439"/>
                <a:gd name="T60" fmla="*/ 153 w 2684"/>
                <a:gd name="T61" fmla="*/ 752 h 1439"/>
                <a:gd name="T62" fmla="*/ 250 w 2684"/>
                <a:gd name="T63" fmla="*/ 810 h 1439"/>
                <a:gd name="T64" fmla="*/ 438 w 2684"/>
                <a:gd name="T65" fmla="*/ 887 h 1439"/>
                <a:gd name="T66" fmla="*/ 422 w 2684"/>
                <a:gd name="T67" fmla="*/ 1018 h 1439"/>
                <a:gd name="T68" fmla="*/ 76 w 2684"/>
                <a:gd name="T69" fmla="*/ 1017 h 1439"/>
                <a:gd name="T70" fmla="*/ 260 w 2684"/>
                <a:gd name="T71" fmla="*/ 1155 h 1439"/>
                <a:gd name="T72" fmla="*/ 321 w 2684"/>
                <a:gd name="T73" fmla="*/ 1424 h 1439"/>
                <a:gd name="T74" fmla="*/ 573 w 2684"/>
                <a:gd name="T75" fmla="*/ 1344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84" h="1439">
                  <a:moveTo>
                    <a:pt x="2682" y="538"/>
                  </a:moveTo>
                  <a:lnTo>
                    <a:pt x="2684" y="540"/>
                  </a:lnTo>
                  <a:lnTo>
                    <a:pt x="2630" y="498"/>
                  </a:lnTo>
                  <a:lnTo>
                    <a:pt x="2628" y="495"/>
                  </a:lnTo>
                  <a:lnTo>
                    <a:pt x="2590" y="394"/>
                  </a:lnTo>
                  <a:lnTo>
                    <a:pt x="2528" y="394"/>
                  </a:lnTo>
                  <a:lnTo>
                    <a:pt x="2525" y="394"/>
                  </a:lnTo>
                  <a:lnTo>
                    <a:pt x="2524" y="433"/>
                  </a:lnTo>
                  <a:lnTo>
                    <a:pt x="2524" y="438"/>
                  </a:lnTo>
                  <a:lnTo>
                    <a:pt x="2431" y="446"/>
                  </a:lnTo>
                  <a:lnTo>
                    <a:pt x="2408" y="375"/>
                  </a:lnTo>
                  <a:lnTo>
                    <a:pt x="2336" y="407"/>
                  </a:lnTo>
                  <a:lnTo>
                    <a:pt x="2312" y="347"/>
                  </a:lnTo>
                  <a:lnTo>
                    <a:pt x="2231" y="354"/>
                  </a:lnTo>
                  <a:lnTo>
                    <a:pt x="1985" y="558"/>
                  </a:lnTo>
                  <a:lnTo>
                    <a:pt x="1964" y="475"/>
                  </a:lnTo>
                  <a:lnTo>
                    <a:pt x="1871" y="414"/>
                  </a:lnTo>
                  <a:lnTo>
                    <a:pt x="1868" y="343"/>
                  </a:lnTo>
                  <a:lnTo>
                    <a:pt x="1764" y="162"/>
                  </a:lnTo>
                  <a:lnTo>
                    <a:pt x="1697" y="149"/>
                  </a:lnTo>
                  <a:lnTo>
                    <a:pt x="1711" y="83"/>
                  </a:lnTo>
                  <a:lnTo>
                    <a:pt x="1642" y="91"/>
                  </a:lnTo>
                  <a:lnTo>
                    <a:pt x="1604" y="160"/>
                  </a:lnTo>
                  <a:lnTo>
                    <a:pt x="1634" y="8"/>
                  </a:lnTo>
                  <a:lnTo>
                    <a:pt x="1526" y="82"/>
                  </a:lnTo>
                  <a:lnTo>
                    <a:pt x="1513" y="0"/>
                  </a:lnTo>
                  <a:lnTo>
                    <a:pt x="1310" y="84"/>
                  </a:lnTo>
                  <a:lnTo>
                    <a:pt x="1276" y="28"/>
                  </a:lnTo>
                  <a:lnTo>
                    <a:pt x="1172" y="112"/>
                  </a:lnTo>
                  <a:lnTo>
                    <a:pt x="1166" y="254"/>
                  </a:lnTo>
                  <a:lnTo>
                    <a:pt x="1092" y="264"/>
                  </a:lnTo>
                  <a:lnTo>
                    <a:pt x="1090" y="264"/>
                  </a:lnTo>
                  <a:lnTo>
                    <a:pt x="977" y="197"/>
                  </a:lnTo>
                  <a:lnTo>
                    <a:pt x="913" y="211"/>
                  </a:lnTo>
                  <a:lnTo>
                    <a:pt x="899" y="289"/>
                  </a:lnTo>
                  <a:lnTo>
                    <a:pt x="848" y="227"/>
                  </a:lnTo>
                  <a:lnTo>
                    <a:pt x="811" y="301"/>
                  </a:lnTo>
                  <a:lnTo>
                    <a:pt x="808" y="152"/>
                  </a:lnTo>
                  <a:lnTo>
                    <a:pt x="477" y="250"/>
                  </a:lnTo>
                  <a:lnTo>
                    <a:pt x="443" y="190"/>
                  </a:lnTo>
                  <a:lnTo>
                    <a:pt x="208" y="316"/>
                  </a:lnTo>
                  <a:lnTo>
                    <a:pt x="268" y="347"/>
                  </a:lnTo>
                  <a:lnTo>
                    <a:pt x="76" y="328"/>
                  </a:lnTo>
                  <a:lnTo>
                    <a:pt x="32" y="383"/>
                  </a:lnTo>
                  <a:lnTo>
                    <a:pt x="0" y="589"/>
                  </a:lnTo>
                  <a:lnTo>
                    <a:pt x="40" y="642"/>
                  </a:lnTo>
                  <a:lnTo>
                    <a:pt x="104" y="616"/>
                  </a:lnTo>
                  <a:lnTo>
                    <a:pt x="165" y="643"/>
                  </a:lnTo>
                  <a:lnTo>
                    <a:pt x="445" y="560"/>
                  </a:lnTo>
                  <a:lnTo>
                    <a:pt x="360" y="600"/>
                  </a:lnTo>
                  <a:lnTo>
                    <a:pt x="349" y="678"/>
                  </a:lnTo>
                  <a:lnTo>
                    <a:pt x="485" y="645"/>
                  </a:lnTo>
                  <a:lnTo>
                    <a:pt x="475" y="711"/>
                  </a:lnTo>
                  <a:lnTo>
                    <a:pt x="542" y="740"/>
                  </a:lnTo>
                  <a:lnTo>
                    <a:pt x="470" y="755"/>
                  </a:lnTo>
                  <a:lnTo>
                    <a:pt x="615" y="816"/>
                  </a:lnTo>
                  <a:lnTo>
                    <a:pt x="479" y="783"/>
                  </a:lnTo>
                  <a:lnTo>
                    <a:pt x="447" y="726"/>
                  </a:lnTo>
                  <a:lnTo>
                    <a:pt x="361" y="750"/>
                  </a:lnTo>
                  <a:lnTo>
                    <a:pt x="228" y="724"/>
                  </a:lnTo>
                  <a:lnTo>
                    <a:pt x="189" y="669"/>
                  </a:lnTo>
                  <a:lnTo>
                    <a:pt x="153" y="752"/>
                  </a:lnTo>
                  <a:lnTo>
                    <a:pt x="209" y="872"/>
                  </a:lnTo>
                  <a:lnTo>
                    <a:pt x="250" y="810"/>
                  </a:lnTo>
                  <a:lnTo>
                    <a:pt x="314" y="814"/>
                  </a:lnTo>
                  <a:lnTo>
                    <a:pt x="438" y="887"/>
                  </a:lnTo>
                  <a:lnTo>
                    <a:pt x="458" y="960"/>
                  </a:lnTo>
                  <a:lnTo>
                    <a:pt x="422" y="1018"/>
                  </a:lnTo>
                  <a:lnTo>
                    <a:pt x="366" y="988"/>
                  </a:lnTo>
                  <a:lnTo>
                    <a:pt x="76" y="1017"/>
                  </a:lnTo>
                  <a:lnTo>
                    <a:pt x="40" y="1073"/>
                  </a:lnTo>
                  <a:lnTo>
                    <a:pt x="260" y="1155"/>
                  </a:lnTo>
                  <a:lnTo>
                    <a:pt x="345" y="1298"/>
                  </a:lnTo>
                  <a:lnTo>
                    <a:pt x="321" y="1424"/>
                  </a:lnTo>
                  <a:lnTo>
                    <a:pt x="489" y="1439"/>
                  </a:lnTo>
                  <a:lnTo>
                    <a:pt x="573" y="1344"/>
                  </a:lnTo>
                  <a:lnTo>
                    <a:pt x="574" y="1333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52" name="Line 416">
              <a:extLst>
                <a:ext uri="{FF2B5EF4-FFF2-40B4-BE49-F238E27FC236}">
                  <a16:creationId xmlns:a16="http://schemas.microsoft.com/office/drawing/2014/main" id="{B2C52102-1EBE-42BC-A0DC-CB0616CD3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6" y="1406"/>
              <a:ext cx="2" cy="24"/>
            </a:xfrm>
            <a:prstGeom prst="line">
              <a:avLst/>
            </a:pr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53" name="Freeform 417">
              <a:extLst>
                <a:ext uri="{FF2B5EF4-FFF2-40B4-BE49-F238E27FC236}">
                  <a16:creationId xmlns:a16="http://schemas.microsoft.com/office/drawing/2014/main" id="{C8BB07B3-1560-4444-8AB6-563DE4776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1406"/>
              <a:ext cx="8" cy="24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4 h 70"/>
                <a:gd name="T4" fmla="*/ 17 w 24"/>
                <a:gd name="T5" fmla="*/ 69 h 70"/>
                <a:gd name="T6" fmla="*/ 18 w 24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4"/>
                  </a:lnTo>
                  <a:lnTo>
                    <a:pt x="17" y="69"/>
                  </a:lnTo>
                  <a:lnTo>
                    <a:pt x="18" y="70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54" name="Freeform 418">
              <a:extLst>
                <a:ext uri="{FF2B5EF4-FFF2-40B4-BE49-F238E27FC236}">
                  <a16:creationId xmlns:a16="http://schemas.microsoft.com/office/drawing/2014/main" id="{5F27112C-63EE-4C81-92C2-55B75CE96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1383"/>
              <a:ext cx="13" cy="23"/>
            </a:xfrm>
            <a:custGeom>
              <a:avLst/>
              <a:gdLst>
                <a:gd name="T0" fmla="*/ 0 w 40"/>
                <a:gd name="T1" fmla="*/ 71 h 71"/>
                <a:gd name="T2" fmla="*/ 40 w 40"/>
                <a:gd name="T3" fmla="*/ 66 h 71"/>
                <a:gd name="T4" fmla="*/ 7 w 40"/>
                <a:gd name="T5" fmla="*/ 0 h 71"/>
                <a:gd name="T6" fmla="*/ 0 w 40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1">
                  <a:moveTo>
                    <a:pt x="0" y="71"/>
                  </a:moveTo>
                  <a:lnTo>
                    <a:pt x="40" y="66"/>
                  </a:lnTo>
                  <a:lnTo>
                    <a:pt x="7" y="0"/>
                  </a:lnTo>
                  <a:lnTo>
                    <a:pt x="0" y="71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55" name="Freeform 419">
              <a:extLst>
                <a:ext uri="{FF2B5EF4-FFF2-40B4-BE49-F238E27FC236}">
                  <a16:creationId xmlns:a16="http://schemas.microsoft.com/office/drawing/2014/main" id="{9277AD93-8032-496B-A475-91ECE4FB5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116"/>
              <a:ext cx="36" cy="34"/>
            </a:xfrm>
            <a:custGeom>
              <a:avLst/>
              <a:gdLst>
                <a:gd name="T0" fmla="*/ 108 w 108"/>
                <a:gd name="T1" fmla="*/ 104 h 104"/>
                <a:gd name="T2" fmla="*/ 70 w 108"/>
                <a:gd name="T3" fmla="*/ 1 h 104"/>
                <a:gd name="T4" fmla="*/ 4 w 108"/>
                <a:gd name="T5" fmla="*/ 0 h 104"/>
                <a:gd name="T6" fmla="*/ 4 w 108"/>
                <a:gd name="T7" fmla="*/ 3 h 104"/>
                <a:gd name="T8" fmla="*/ 0 w 108"/>
                <a:gd name="T9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108" y="104"/>
                  </a:moveTo>
                  <a:lnTo>
                    <a:pt x="70" y="1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42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56" name="Freeform 420">
              <a:extLst>
                <a:ext uri="{FF2B5EF4-FFF2-40B4-BE49-F238E27FC236}">
                  <a16:creationId xmlns:a16="http://schemas.microsoft.com/office/drawing/2014/main" id="{51413A29-E4B3-46A0-8696-14E89BB33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1150"/>
              <a:ext cx="17" cy="15"/>
            </a:xfrm>
            <a:custGeom>
              <a:avLst/>
              <a:gdLst>
                <a:gd name="T0" fmla="*/ 0 w 50"/>
                <a:gd name="T1" fmla="*/ 0 h 43"/>
                <a:gd name="T2" fmla="*/ 47 w 50"/>
                <a:gd name="T3" fmla="*/ 36 h 43"/>
                <a:gd name="T4" fmla="*/ 50 w 50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3">
                  <a:moveTo>
                    <a:pt x="0" y="0"/>
                  </a:moveTo>
                  <a:lnTo>
                    <a:pt x="47" y="36"/>
                  </a:lnTo>
                  <a:lnTo>
                    <a:pt x="50" y="43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57" name="Line 421">
              <a:extLst>
                <a:ext uri="{FF2B5EF4-FFF2-40B4-BE49-F238E27FC236}">
                  <a16:creationId xmlns:a16="http://schemas.microsoft.com/office/drawing/2014/main" id="{F9435157-581F-49AD-9BF9-4179C8C28C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1" y="1150"/>
              <a:ext cx="1" cy="0"/>
            </a:xfrm>
            <a:prstGeom prst="line">
              <a:avLst/>
            </a:pr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58" name="Freeform 422">
              <a:extLst>
                <a:ext uri="{FF2B5EF4-FFF2-40B4-BE49-F238E27FC236}">
                  <a16:creationId xmlns:a16="http://schemas.microsoft.com/office/drawing/2014/main" id="{6A33469A-DB33-47D3-93ED-D2C7D1F70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1692"/>
              <a:ext cx="60" cy="35"/>
            </a:xfrm>
            <a:custGeom>
              <a:avLst/>
              <a:gdLst>
                <a:gd name="T0" fmla="*/ 93 w 181"/>
                <a:gd name="T1" fmla="*/ 106 h 106"/>
                <a:gd name="T2" fmla="*/ 181 w 181"/>
                <a:gd name="T3" fmla="*/ 79 h 106"/>
                <a:gd name="T4" fmla="*/ 65 w 181"/>
                <a:gd name="T5" fmla="*/ 0 h 106"/>
                <a:gd name="T6" fmla="*/ 0 w 181"/>
                <a:gd name="T7" fmla="*/ 9 h 106"/>
                <a:gd name="T8" fmla="*/ 18 w 181"/>
                <a:gd name="T9" fmla="*/ 85 h 106"/>
                <a:gd name="T10" fmla="*/ 93 w 181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06">
                  <a:moveTo>
                    <a:pt x="93" y="106"/>
                  </a:moveTo>
                  <a:lnTo>
                    <a:pt x="181" y="79"/>
                  </a:lnTo>
                  <a:lnTo>
                    <a:pt x="65" y="0"/>
                  </a:lnTo>
                  <a:lnTo>
                    <a:pt x="0" y="9"/>
                  </a:lnTo>
                  <a:lnTo>
                    <a:pt x="18" y="85"/>
                  </a:lnTo>
                  <a:lnTo>
                    <a:pt x="93" y="106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59" name="Freeform 423">
              <a:extLst>
                <a:ext uri="{FF2B5EF4-FFF2-40B4-BE49-F238E27FC236}">
                  <a16:creationId xmlns:a16="http://schemas.microsoft.com/office/drawing/2014/main" id="{6A136252-A6A7-4F9C-90B4-BD8F1A10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870"/>
              <a:ext cx="46" cy="62"/>
            </a:xfrm>
            <a:custGeom>
              <a:avLst/>
              <a:gdLst>
                <a:gd name="T0" fmla="*/ 65 w 139"/>
                <a:gd name="T1" fmla="*/ 71 h 186"/>
                <a:gd name="T2" fmla="*/ 43 w 139"/>
                <a:gd name="T3" fmla="*/ 0 h 186"/>
                <a:gd name="T4" fmla="*/ 0 w 139"/>
                <a:gd name="T5" fmla="*/ 52 h 186"/>
                <a:gd name="T6" fmla="*/ 139 w 139"/>
                <a:gd name="T7" fmla="*/ 186 h 186"/>
                <a:gd name="T8" fmla="*/ 135 w 139"/>
                <a:gd name="T9" fmla="*/ 114 h 186"/>
                <a:gd name="T10" fmla="*/ 65 w 139"/>
                <a:gd name="T11" fmla="*/ 7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86">
                  <a:moveTo>
                    <a:pt x="65" y="71"/>
                  </a:moveTo>
                  <a:lnTo>
                    <a:pt x="43" y="0"/>
                  </a:lnTo>
                  <a:lnTo>
                    <a:pt x="0" y="52"/>
                  </a:lnTo>
                  <a:lnTo>
                    <a:pt x="139" y="186"/>
                  </a:lnTo>
                  <a:lnTo>
                    <a:pt x="135" y="114"/>
                  </a:lnTo>
                  <a:lnTo>
                    <a:pt x="65" y="71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60" name="Freeform 424">
              <a:extLst>
                <a:ext uri="{FF2B5EF4-FFF2-40B4-BE49-F238E27FC236}">
                  <a16:creationId xmlns:a16="http://schemas.microsoft.com/office/drawing/2014/main" id="{0F8527B2-4FB9-484A-9C6D-82777DEBE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1838"/>
              <a:ext cx="399" cy="396"/>
            </a:xfrm>
            <a:custGeom>
              <a:avLst/>
              <a:gdLst>
                <a:gd name="T0" fmla="*/ 1197 w 1197"/>
                <a:gd name="T1" fmla="*/ 0 h 1190"/>
                <a:gd name="T2" fmla="*/ 1043 w 1197"/>
                <a:gd name="T3" fmla="*/ 137 h 1190"/>
                <a:gd name="T4" fmla="*/ 991 w 1197"/>
                <a:gd name="T5" fmla="*/ 84 h 1190"/>
                <a:gd name="T6" fmla="*/ 770 w 1197"/>
                <a:gd name="T7" fmla="*/ 89 h 1190"/>
                <a:gd name="T8" fmla="*/ 641 w 1197"/>
                <a:gd name="T9" fmla="*/ 107 h 1190"/>
                <a:gd name="T10" fmla="*/ 556 w 1197"/>
                <a:gd name="T11" fmla="*/ 216 h 1190"/>
                <a:gd name="T12" fmla="*/ 274 w 1197"/>
                <a:gd name="T13" fmla="*/ 234 h 1190"/>
                <a:gd name="T14" fmla="*/ 326 w 1197"/>
                <a:gd name="T15" fmla="*/ 365 h 1190"/>
                <a:gd name="T16" fmla="*/ 422 w 1197"/>
                <a:gd name="T17" fmla="*/ 460 h 1190"/>
                <a:gd name="T18" fmla="*/ 532 w 1197"/>
                <a:gd name="T19" fmla="*/ 872 h 1190"/>
                <a:gd name="T20" fmla="*/ 526 w 1197"/>
                <a:gd name="T21" fmla="*/ 1042 h 1190"/>
                <a:gd name="T22" fmla="*/ 583 w 1197"/>
                <a:gd name="T23" fmla="*/ 1086 h 1190"/>
                <a:gd name="T24" fmla="*/ 374 w 1197"/>
                <a:gd name="T25" fmla="*/ 1190 h 1190"/>
                <a:gd name="T26" fmla="*/ 320 w 1197"/>
                <a:gd name="T27" fmla="*/ 1150 h 1190"/>
                <a:gd name="T28" fmla="*/ 171 w 1197"/>
                <a:gd name="T29" fmla="*/ 1155 h 1190"/>
                <a:gd name="T30" fmla="*/ 203 w 1197"/>
                <a:gd name="T31" fmla="*/ 1089 h 1190"/>
                <a:gd name="T32" fmla="*/ 0 w 1197"/>
                <a:gd name="T33" fmla="*/ 1167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7" h="1190">
                  <a:moveTo>
                    <a:pt x="1197" y="0"/>
                  </a:moveTo>
                  <a:lnTo>
                    <a:pt x="1043" y="137"/>
                  </a:lnTo>
                  <a:lnTo>
                    <a:pt x="991" y="84"/>
                  </a:lnTo>
                  <a:lnTo>
                    <a:pt x="770" y="89"/>
                  </a:lnTo>
                  <a:lnTo>
                    <a:pt x="641" y="107"/>
                  </a:lnTo>
                  <a:lnTo>
                    <a:pt x="556" y="216"/>
                  </a:lnTo>
                  <a:lnTo>
                    <a:pt x="274" y="234"/>
                  </a:lnTo>
                  <a:lnTo>
                    <a:pt x="326" y="365"/>
                  </a:lnTo>
                  <a:lnTo>
                    <a:pt x="422" y="460"/>
                  </a:lnTo>
                  <a:lnTo>
                    <a:pt x="532" y="872"/>
                  </a:lnTo>
                  <a:lnTo>
                    <a:pt x="526" y="1042"/>
                  </a:lnTo>
                  <a:lnTo>
                    <a:pt x="583" y="1086"/>
                  </a:lnTo>
                  <a:lnTo>
                    <a:pt x="374" y="1190"/>
                  </a:lnTo>
                  <a:lnTo>
                    <a:pt x="320" y="1150"/>
                  </a:lnTo>
                  <a:lnTo>
                    <a:pt x="171" y="1155"/>
                  </a:lnTo>
                  <a:lnTo>
                    <a:pt x="203" y="1089"/>
                  </a:lnTo>
                  <a:lnTo>
                    <a:pt x="0" y="1167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61" name="Freeform 425">
              <a:extLst>
                <a:ext uri="{FF2B5EF4-FFF2-40B4-BE49-F238E27FC236}">
                  <a16:creationId xmlns:a16="http://schemas.microsoft.com/office/drawing/2014/main" id="{BE36401E-12FE-4AAA-9D70-F736726C2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248"/>
              <a:ext cx="19" cy="21"/>
            </a:xfrm>
            <a:custGeom>
              <a:avLst/>
              <a:gdLst>
                <a:gd name="T0" fmla="*/ 57 w 57"/>
                <a:gd name="T1" fmla="*/ 52 h 62"/>
                <a:gd name="T2" fmla="*/ 4 w 57"/>
                <a:gd name="T3" fmla="*/ 5 h 62"/>
                <a:gd name="T4" fmla="*/ 0 w 57"/>
                <a:gd name="T5" fmla="*/ 0 h 62"/>
                <a:gd name="T6" fmla="*/ 25 w 57"/>
                <a:gd name="T7" fmla="*/ 62 h 62"/>
                <a:gd name="T8" fmla="*/ 42 w 57"/>
                <a:gd name="T9" fmla="*/ 56 h 62"/>
                <a:gd name="T10" fmla="*/ 57 w 57"/>
                <a:gd name="T11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2">
                  <a:moveTo>
                    <a:pt x="57" y="52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25" y="62"/>
                  </a:lnTo>
                  <a:lnTo>
                    <a:pt x="42" y="56"/>
                  </a:lnTo>
                  <a:lnTo>
                    <a:pt x="57" y="52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62" name="Freeform 426">
              <a:extLst>
                <a:ext uri="{FF2B5EF4-FFF2-40B4-BE49-F238E27FC236}">
                  <a16:creationId xmlns:a16="http://schemas.microsoft.com/office/drawing/2014/main" id="{7F057D4B-05D3-4CC0-A756-90E43EECA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2248"/>
              <a:ext cx="19" cy="21"/>
            </a:xfrm>
            <a:custGeom>
              <a:avLst/>
              <a:gdLst>
                <a:gd name="T0" fmla="*/ 54 w 57"/>
                <a:gd name="T1" fmla="*/ 52 h 61"/>
                <a:gd name="T2" fmla="*/ 55 w 57"/>
                <a:gd name="T3" fmla="*/ 52 h 61"/>
                <a:gd name="T4" fmla="*/ 57 w 57"/>
                <a:gd name="T5" fmla="*/ 51 h 61"/>
                <a:gd name="T6" fmla="*/ 56 w 57"/>
                <a:gd name="T7" fmla="*/ 51 h 61"/>
                <a:gd name="T8" fmla="*/ 0 w 57"/>
                <a:gd name="T9" fmla="*/ 0 h 61"/>
                <a:gd name="T10" fmla="*/ 1 w 57"/>
                <a:gd name="T11" fmla="*/ 5 h 61"/>
                <a:gd name="T12" fmla="*/ 24 w 57"/>
                <a:gd name="T13" fmla="*/ 61 h 61"/>
                <a:gd name="T14" fmla="*/ 39 w 57"/>
                <a:gd name="T15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61">
                  <a:moveTo>
                    <a:pt x="54" y="52"/>
                  </a:moveTo>
                  <a:lnTo>
                    <a:pt x="55" y="52"/>
                  </a:lnTo>
                  <a:lnTo>
                    <a:pt x="57" y="51"/>
                  </a:lnTo>
                  <a:lnTo>
                    <a:pt x="56" y="51"/>
                  </a:lnTo>
                  <a:lnTo>
                    <a:pt x="0" y="0"/>
                  </a:lnTo>
                  <a:lnTo>
                    <a:pt x="1" y="5"/>
                  </a:lnTo>
                  <a:lnTo>
                    <a:pt x="24" y="61"/>
                  </a:lnTo>
                  <a:lnTo>
                    <a:pt x="39" y="56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63" name="Freeform 427">
              <a:extLst>
                <a:ext uri="{FF2B5EF4-FFF2-40B4-BE49-F238E27FC236}">
                  <a16:creationId xmlns:a16="http://schemas.microsoft.com/office/drawing/2014/main" id="{6EB2390E-135F-4780-A355-32A566B69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2260"/>
              <a:ext cx="57" cy="36"/>
            </a:xfrm>
            <a:custGeom>
              <a:avLst/>
              <a:gdLst>
                <a:gd name="T0" fmla="*/ 2 w 171"/>
                <a:gd name="T1" fmla="*/ 15 h 108"/>
                <a:gd name="T2" fmla="*/ 0 w 171"/>
                <a:gd name="T3" fmla="*/ 15 h 108"/>
                <a:gd name="T4" fmla="*/ 1 w 171"/>
                <a:gd name="T5" fmla="*/ 16 h 108"/>
                <a:gd name="T6" fmla="*/ 103 w 171"/>
                <a:gd name="T7" fmla="*/ 108 h 108"/>
                <a:gd name="T8" fmla="*/ 171 w 171"/>
                <a:gd name="T9" fmla="*/ 79 h 108"/>
                <a:gd name="T10" fmla="*/ 47 w 171"/>
                <a:gd name="T11" fmla="*/ 0 h 108"/>
                <a:gd name="T12" fmla="*/ 2 w 171"/>
                <a:gd name="T13" fmla="*/ 1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08">
                  <a:moveTo>
                    <a:pt x="2" y="15"/>
                  </a:moveTo>
                  <a:lnTo>
                    <a:pt x="0" y="15"/>
                  </a:lnTo>
                  <a:lnTo>
                    <a:pt x="1" y="16"/>
                  </a:lnTo>
                  <a:lnTo>
                    <a:pt x="103" y="108"/>
                  </a:lnTo>
                  <a:lnTo>
                    <a:pt x="171" y="79"/>
                  </a:lnTo>
                  <a:lnTo>
                    <a:pt x="47" y="0"/>
                  </a:lnTo>
                  <a:lnTo>
                    <a:pt x="2" y="15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64" name="Freeform 428">
              <a:extLst>
                <a:ext uri="{FF2B5EF4-FFF2-40B4-BE49-F238E27FC236}">
                  <a16:creationId xmlns:a16="http://schemas.microsoft.com/office/drawing/2014/main" id="{4CAEAAD9-D155-4078-B610-FFD792D4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2357"/>
              <a:ext cx="60" cy="107"/>
            </a:xfrm>
            <a:custGeom>
              <a:avLst/>
              <a:gdLst>
                <a:gd name="T0" fmla="*/ 0 w 179"/>
                <a:gd name="T1" fmla="*/ 65 h 321"/>
                <a:gd name="T2" fmla="*/ 148 w 179"/>
                <a:gd name="T3" fmla="*/ 321 h 321"/>
                <a:gd name="T4" fmla="*/ 179 w 179"/>
                <a:gd name="T5" fmla="*/ 248 h 321"/>
                <a:gd name="T6" fmla="*/ 157 w 179"/>
                <a:gd name="T7" fmla="*/ 79 h 321"/>
                <a:gd name="T8" fmla="*/ 40 w 179"/>
                <a:gd name="T9" fmla="*/ 0 h 321"/>
                <a:gd name="T10" fmla="*/ 0 w 179"/>
                <a:gd name="T11" fmla="*/ 6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321">
                  <a:moveTo>
                    <a:pt x="0" y="65"/>
                  </a:moveTo>
                  <a:lnTo>
                    <a:pt x="148" y="321"/>
                  </a:lnTo>
                  <a:lnTo>
                    <a:pt x="179" y="248"/>
                  </a:lnTo>
                  <a:lnTo>
                    <a:pt x="157" y="79"/>
                  </a:lnTo>
                  <a:lnTo>
                    <a:pt x="40" y="0"/>
                  </a:lnTo>
                  <a:lnTo>
                    <a:pt x="0" y="65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65" name="Freeform 429">
              <a:extLst>
                <a:ext uri="{FF2B5EF4-FFF2-40B4-BE49-F238E27FC236}">
                  <a16:creationId xmlns:a16="http://schemas.microsoft.com/office/drawing/2014/main" id="{B894380D-436A-4182-88FB-381136DF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2852"/>
              <a:ext cx="829" cy="1015"/>
            </a:xfrm>
            <a:custGeom>
              <a:avLst/>
              <a:gdLst>
                <a:gd name="T0" fmla="*/ 2489 w 2489"/>
                <a:gd name="T1" fmla="*/ 81 h 3045"/>
                <a:gd name="T2" fmla="*/ 2334 w 2489"/>
                <a:gd name="T3" fmla="*/ 78 h 3045"/>
                <a:gd name="T4" fmla="*/ 2213 w 2489"/>
                <a:gd name="T5" fmla="*/ 139 h 3045"/>
                <a:gd name="T6" fmla="*/ 2058 w 2489"/>
                <a:gd name="T7" fmla="*/ 0 h 3045"/>
                <a:gd name="T8" fmla="*/ 1873 w 2489"/>
                <a:gd name="T9" fmla="*/ 17 h 3045"/>
                <a:gd name="T10" fmla="*/ 1857 w 2489"/>
                <a:gd name="T11" fmla="*/ 132 h 3045"/>
                <a:gd name="T12" fmla="*/ 1825 w 2489"/>
                <a:gd name="T13" fmla="*/ 255 h 3045"/>
                <a:gd name="T14" fmla="*/ 1721 w 2489"/>
                <a:gd name="T15" fmla="*/ 328 h 3045"/>
                <a:gd name="T16" fmla="*/ 1735 w 2489"/>
                <a:gd name="T17" fmla="*/ 410 h 3045"/>
                <a:gd name="T18" fmla="*/ 1596 w 2489"/>
                <a:gd name="T19" fmla="*/ 489 h 3045"/>
                <a:gd name="T20" fmla="*/ 1489 w 2489"/>
                <a:gd name="T21" fmla="*/ 636 h 3045"/>
                <a:gd name="T22" fmla="*/ 1411 w 2489"/>
                <a:gd name="T23" fmla="*/ 708 h 3045"/>
                <a:gd name="T24" fmla="*/ 1472 w 2489"/>
                <a:gd name="T25" fmla="*/ 918 h 3045"/>
                <a:gd name="T26" fmla="*/ 1299 w 2489"/>
                <a:gd name="T27" fmla="*/ 963 h 3045"/>
                <a:gd name="T28" fmla="*/ 1299 w 2489"/>
                <a:gd name="T29" fmla="*/ 1031 h 3045"/>
                <a:gd name="T30" fmla="*/ 1354 w 2489"/>
                <a:gd name="T31" fmla="*/ 1062 h 3045"/>
                <a:gd name="T32" fmla="*/ 1253 w 2489"/>
                <a:gd name="T33" fmla="*/ 1188 h 3045"/>
                <a:gd name="T34" fmla="*/ 1283 w 2489"/>
                <a:gd name="T35" fmla="*/ 1251 h 3045"/>
                <a:gd name="T36" fmla="*/ 1219 w 2489"/>
                <a:gd name="T37" fmla="*/ 1246 h 3045"/>
                <a:gd name="T38" fmla="*/ 1137 w 2489"/>
                <a:gd name="T39" fmla="*/ 1354 h 3045"/>
                <a:gd name="T40" fmla="*/ 1075 w 2489"/>
                <a:gd name="T41" fmla="*/ 1385 h 3045"/>
                <a:gd name="T42" fmla="*/ 877 w 2489"/>
                <a:gd name="T43" fmla="*/ 1362 h 3045"/>
                <a:gd name="T44" fmla="*/ 762 w 2489"/>
                <a:gd name="T45" fmla="*/ 1427 h 3045"/>
                <a:gd name="T46" fmla="*/ 570 w 2489"/>
                <a:gd name="T47" fmla="*/ 1411 h 3045"/>
                <a:gd name="T48" fmla="*/ 539 w 2489"/>
                <a:gd name="T49" fmla="*/ 1468 h 3045"/>
                <a:gd name="T50" fmla="*/ 453 w 2489"/>
                <a:gd name="T51" fmla="*/ 1453 h 3045"/>
                <a:gd name="T52" fmla="*/ 453 w 2489"/>
                <a:gd name="T53" fmla="*/ 1455 h 3045"/>
                <a:gd name="T54" fmla="*/ 446 w 2489"/>
                <a:gd name="T55" fmla="*/ 1521 h 3045"/>
                <a:gd name="T56" fmla="*/ 389 w 2489"/>
                <a:gd name="T57" fmla="*/ 1551 h 3045"/>
                <a:gd name="T58" fmla="*/ 373 w 2489"/>
                <a:gd name="T59" fmla="*/ 1482 h 3045"/>
                <a:gd name="T60" fmla="*/ 159 w 2489"/>
                <a:gd name="T61" fmla="*/ 1545 h 3045"/>
                <a:gd name="T62" fmla="*/ 170 w 2489"/>
                <a:gd name="T63" fmla="*/ 1691 h 3045"/>
                <a:gd name="T64" fmla="*/ 73 w 2489"/>
                <a:gd name="T65" fmla="*/ 1946 h 3045"/>
                <a:gd name="T66" fmla="*/ 108 w 2489"/>
                <a:gd name="T67" fmla="*/ 2008 h 3045"/>
                <a:gd name="T68" fmla="*/ 260 w 2489"/>
                <a:gd name="T69" fmla="*/ 2015 h 3045"/>
                <a:gd name="T70" fmla="*/ 261 w 2489"/>
                <a:gd name="T71" fmla="*/ 2016 h 3045"/>
                <a:gd name="T72" fmla="*/ 317 w 2489"/>
                <a:gd name="T73" fmla="*/ 2149 h 3045"/>
                <a:gd name="T74" fmla="*/ 284 w 2489"/>
                <a:gd name="T75" fmla="*/ 2212 h 3045"/>
                <a:gd name="T76" fmla="*/ 350 w 2489"/>
                <a:gd name="T77" fmla="*/ 2212 h 3045"/>
                <a:gd name="T78" fmla="*/ 361 w 2489"/>
                <a:gd name="T79" fmla="*/ 2379 h 3045"/>
                <a:gd name="T80" fmla="*/ 300 w 2489"/>
                <a:gd name="T81" fmla="*/ 2411 h 3045"/>
                <a:gd name="T82" fmla="*/ 319 w 2489"/>
                <a:gd name="T83" fmla="*/ 2482 h 3045"/>
                <a:gd name="T84" fmla="*/ 134 w 2489"/>
                <a:gd name="T85" fmla="*/ 2695 h 3045"/>
                <a:gd name="T86" fmla="*/ 143 w 2489"/>
                <a:gd name="T87" fmla="*/ 2762 h 3045"/>
                <a:gd name="T88" fmla="*/ 66 w 2489"/>
                <a:gd name="T89" fmla="*/ 2781 h 3045"/>
                <a:gd name="T90" fmla="*/ 29 w 2489"/>
                <a:gd name="T91" fmla="*/ 2845 h 3045"/>
                <a:gd name="T92" fmla="*/ 0 w 2489"/>
                <a:gd name="T93" fmla="*/ 3045 h 3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89" h="3045">
                  <a:moveTo>
                    <a:pt x="2489" y="81"/>
                  </a:moveTo>
                  <a:lnTo>
                    <a:pt x="2334" y="78"/>
                  </a:lnTo>
                  <a:lnTo>
                    <a:pt x="2213" y="139"/>
                  </a:lnTo>
                  <a:lnTo>
                    <a:pt x="2058" y="0"/>
                  </a:lnTo>
                  <a:lnTo>
                    <a:pt x="1873" y="17"/>
                  </a:lnTo>
                  <a:lnTo>
                    <a:pt x="1857" y="132"/>
                  </a:lnTo>
                  <a:lnTo>
                    <a:pt x="1825" y="255"/>
                  </a:lnTo>
                  <a:lnTo>
                    <a:pt x="1721" y="328"/>
                  </a:lnTo>
                  <a:lnTo>
                    <a:pt x="1735" y="410"/>
                  </a:lnTo>
                  <a:lnTo>
                    <a:pt x="1596" y="489"/>
                  </a:lnTo>
                  <a:lnTo>
                    <a:pt x="1489" y="636"/>
                  </a:lnTo>
                  <a:lnTo>
                    <a:pt x="1411" y="708"/>
                  </a:lnTo>
                  <a:lnTo>
                    <a:pt x="1472" y="918"/>
                  </a:lnTo>
                  <a:lnTo>
                    <a:pt x="1299" y="963"/>
                  </a:lnTo>
                  <a:lnTo>
                    <a:pt x="1299" y="1031"/>
                  </a:lnTo>
                  <a:lnTo>
                    <a:pt x="1354" y="1062"/>
                  </a:lnTo>
                  <a:lnTo>
                    <a:pt x="1253" y="1188"/>
                  </a:lnTo>
                  <a:lnTo>
                    <a:pt x="1283" y="1251"/>
                  </a:lnTo>
                  <a:lnTo>
                    <a:pt x="1219" y="1246"/>
                  </a:lnTo>
                  <a:lnTo>
                    <a:pt x="1137" y="1354"/>
                  </a:lnTo>
                  <a:lnTo>
                    <a:pt x="1075" y="1385"/>
                  </a:lnTo>
                  <a:lnTo>
                    <a:pt x="877" y="1362"/>
                  </a:lnTo>
                  <a:lnTo>
                    <a:pt x="762" y="1427"/>
                  </a:lnTo>
                  <a:lnTo>
                    <a:pt x="570" y="1411"/>
                  </a:lnTo>
                  <a:lnTo>
                    <a:pt x="539" y="1468"/>
                  </a:lnTo>
                  <a:lnTo>
                    <a:pt x="453" y="1453"/>
                  </a:lnTo>
                  <a:lnTo>
                    <a:pt x="453" y="1455"/>
                  </a:lnTo>
                  <a:lnTo>
                    <a:pt x="446" y="1521"/>
                  </a:lnTo>
                  <a:lnTo>
                    <a:pt x="389" y="1551"/>
                  </a:lnTo>
                  <a:lnTo>
                    <a:pt x="373" y="1482"/>
                  </a:lnTo>
                  <a:lnTo>
                    <a:pt x="159" y="1545"/>
                  </a:lnTo>
                  <a:lnTo>
                    <a:pt x="170" y="1691"/>
                  </a:lnTo>
                  <a:lnTo>
                    <a:pt x="73" y="1946"/>
                  </a:lnTo>
                  <a:lnTo>
                    <a:pt x="108" y="2008"/>
                  </a:lnTo>
                  <a:lnTo>
                    <a:pt x="260" y="2015"/>
                  </a:lnTo>
                  <a:lnTo>
                    <a:pt x="261" y="2016"/>
                  </a:lnTo>
                  <a:lnTo>
                    <a:pt x="317" y="2149"/>
                  </a:lnTo>
                  <a:lnTo>
                    <a:pt x="284" y="2212"/>
                  </a:lnTo>
                  <a:lnTo>
                    <a:pt x="350" y="2212"/>
                  </a:lnTo>
                  <a:lnTo>
                    <a:pt x="361" y="2379"/>
                  </a:lnTo>
                  <a:lnTo>
                    <a:pt x="300" y="2411"/>
                  </a:lnTo>
                  <a:lnTo>
                    <a:pt x="319" y="2482"/>
                  </a:lnTo>
                  <a:lnTo>
                    <a:pt x="134" y="2695"/>
                  </a:lnTo>
                  <a:lnTo>
                    <a:pt x="143" y="2762"/>
                  </a:lnTo>
                  <a:lnTo>
                    <a:pt x="66" y="2781"/>
                  </a:lnTo>
                  <a:lnTo>
                    <a:pt x="29" y="2845"/>
                  </a:lnTo>
                  <a:lnTo>
                    <a:pt x="0" y="3045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66" name="Freeform 430">
              <a:extLst>
                <a:ext uri="{FF2B5EF4-FFF2-40B4-BE49-F238E27FC236}">
                  <a16:creationId xmlns:a16="http://schemas.microsoft.com/office/drawing/2014/main" id="{EC572E00-45E6-4392-8B2F-378DAFCD6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3657"/>
              <a:ext cx="17" cy="21"/>
            </a:xfrm>
            <a:custGeom>
              <a:avLst/>
              <a:gdLst>
                <a:gd name="T0" fmla="*/ 49 w 52"/>
                <a:gd name="T1" fmla="*/ 0 h 64"/>
                <a:gd name="T2" fmla="*/ 52 w 52"/>
                <a:gd name="T3" fmla="*/ 64 h 64"/>
                <a:gd name="T4" fmla="*/ 0 w 52"/>
                <a:gd name="T5" fmla="*/ 27 h 64"/>
                <a:gd name="T6" fmla="*/ 49 w 52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4">
                  <a:moveTo>
                    <a:pt x="49" y="0"/>
                  </a:moveTo>
                  <a:lnTo>
                    <a:pt x="52" y="64"/>
                  </a:lnTo>
                  <a:lnTo>
                    <a:pt x="0" y="27"/>
                  </a:lnTo>
                  <a:lnTo>
                    <a:pt x="49" y="0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67" name="Freeform 431">
              <a:extLst>
                <a:ext uri="{FF2B5EF4-FFF2-40B4-BE49-F238E27FC236}">
                  <a16:creationId xmlns:a16="http://schemas.microsoft.com/office/drawing/2014/main" id="{AC8785D9-C5A0-4637-BD07-9F2FE50B0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3536"/>
              <a:ext cx="357" cy="778"/>
            </a:xfrm>
            <a:custGeom>
              <a:avLst/>
              <a:gdLst>
                <a:gd name="T0" fmla="*/ 865 w 1073"/>
                <a:gd name="T1" fmla="*/ 25 h 2334"/>
                <a:gd name="T2" fmla="*/ 799 w 1073"/>
                <a:gd name="T3" fmla="*/ 0 h 2334"/>
                <a:gd name="T4" fmla="*/ 744 w 1073"/>
                <a:gd name="T5" fmla="*/ 47 h 2334"/>
                <a:gd name="T6" fmla="*/ 755 w 1073"/>
                <a:gd name="T7" fmla="*/ 446 h 2334"/>
                <a:gd name="T8" fmla="*/ 558 w 1073"/>
                <a:gd name="T9" fmla="*/ 415 h 2334"/>
                <a:gd name="T10" fmla="*/ 476 w 1073"/>
                <a:gd name="T11" fmla="*/ 528 h 2334"/>
                <a:gd name="T12" fmla="*/ 230 w 1073"/>
                <a:gd name="T13" fmla="*/ 625 h 2334"/>
                <a:gd name="T14" fmla="*/ 211 w 1073"/>
                <a:gd name="T15" fmla="*/ 691 h 2334"/>
                <a:gd name="T16" fmla="*/ 146 w 1073"/>
                <a:gd name="T17" fmla="*/ 698 h 2334"/>
                <a:gd name="T18" fmla="*/ 96 w 1073"/>
                <a:gd name="T19" fmla="*/ 762 h 2334"/>
                <a:gd name="T20" fmla="*/ 102 w 1073"/>
                <a:gd name="T21" fmla="*/ 841 h 2334"/>
                <a:gd name="T22" fmla="*/ 13 w 1073"/>
                <a:gd name="T23" fmla="*/ 956 h 2334"/>
                <a:gd name="T24" fmla="*/ 0 w 1073"/>
                <a:gd name="T25" fmla="*/ 1023 h 2334"/>
                <a:gd name="T26" fmla="*/ 60 w 1073"/>
                <a:gd name="T27" fmla="*/ 1000 h 2334"/>
                <a:gd name="T28" fmla="*/ 147 w 1073"/>
                <a:gd name="T29" fmla="*/ 1096 h 2334"/>
                <a:gd name="T30" fmla="*/ 28 w 1073"/>
                <a:gd name="T31" fmla="*/ 1182 h 2334"/>
                <a:gd name="T32" fmla="*/ 52 w 1073"/>
                <a:gd name="T33" fmla="*/ 1309 h 2334"/>
                <a:gd name="T34" fmla="*/ 232 w 1073"/>
                <a:gd name="T35" fmla="*/ 1410 h 2334"/>
                <a:gd name="T36" fmla="*/ 174 w 1073"/>
                <a:gd name="T37" fmla="*/ 1447 h 2334"/>
                <a:gd name="T38" fmla="*/ 105 w 1073"/>
                <a:gd name="T39" fmla="*/ 1639 h 2334"/>
                <a:gd name="T40" fmla="*/ 271 w 1073"/>
                <a:gd name="T41" fmla="*/ 1581 h 2334"/>
                <a:gd name="T42" fmla="*/ 292 w 1073"/>
                <a:gd name="T43" fmla="*/ 1713 h 2334"/>
                <a:gd name="T44" fmla="*/ 231 w 1073"/>
                <a:gd name="T45" fmla="*/ 1875 h 2334"/>
                <a:gd name="T46" fmla="*/ 450 w 1073"/>
                <a:gd name="T47" fmla="*/ 1917 h 2334"/>
                <a:gd name="T48" fmla="*/ 337 w 1073"/>
                <a:gd name="T49" fmla="*/ 1993 h 2334"/>
                <a:gd name="T50" fmla="*/ 332 w 1073"/>
                <a:gd name="T51" fmla="*/ 2062 h 2334"/>
                <a:gd name="T52" fmla="*/ 443 w 1073"/>
                <a:gd name="T53" fmla="*/ 2163 h 2334"/>
                <a:gd name="T54" fmla="*/ 699 w 1073"/>
                <a:gd name="T55" fmla="*/ 2241 h 2334"/>
                <a:gd name="T56" fmla="*/ 728 w 1073"/>
                <a:gd name="T57" fmla="*/ 2305 h 2334"/>
                <a:gd name="T58" fmla="*/ 798 w 1073"/>
                <a:gd name="T59" fmla="*/ 2334 h 2334"/>
                <a:gd name="T60" fmla="*/ 932 w 1073"/>
                <a:gd name="T61" fmla="*/ 1995 h 2334"/>
                <a:gd name="T62" fmla="*/ 857 w 1073"/>
                <a:gd name="T63" fmla="*/ 1987 h 2334"/>
                <a:gd name="T64" fmla="*/ 918 w 1073"/>
                <a:gd name="T65" fmla="*/ 1942 h 2334"/>
                <a:gd name="T66" fmla="*/ 965 w 1073"/>
                <a:gd name="T67" fmla="*/ 1818 h 2334"/>
                <a:gd name="T68" fmla="*/ 947 w 1073"/>
                <a:gd name="T69" fmla="*/ 1620 h 2334"/>
                <a:gd name="T70" fmla="*/ 949 w 1073"/>
                <a:gd name="T71" fmla="*/ 1477 h 2334"/>
                <a:gd name="T72" fmla="*/ 1073 w 1073"/>
                <a:gd name="T73" fmla="*/ 1204 h 2334"/>
                <a:gd name="T74" fmla="*/ 985 w 1073"/>
                <a:gd name="T75" fmla="*/ 607 h 2334"/>
                <a:gd name="T76" fmla="*/ 892 w 1073"/>
                <a:gd name="T77" fmla="*/ 477 h 2334"/>
                <a:gd name="T78" fmla="*/ 905 w 1073"/>
                <a:gd name="T79" fmla="*/ 234 h 2334"/>
                <a:gd name="T80" fmla="*/ 865 w 1073"/>
                <a:gd name="T81" fmla="*/ 25 h 2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3" h="2334">
                  <a:moveTo>
                    <a:pt x="865" y="25"/>
                  </a:moveTo>
                  <a:lnTo>
                    <a:pt x="799" y="0"/>
                  </a:lnTo>
                  <a:lnTo>
                    <a:pt x="744" y="47"/>
                  </a:lnTo>
                  <a:lnTo>
                    <a:pt x="755" y="446"/>
                  </a:lnTo>
                  <a:lnTo>
                    <a:pt x="558" y="415"/>
                  </a:lnTo>
                  <a:lnTo>
                    <a:pt x="476" y="528"/>
                  </a:lnTo>
                  <a:lnTo>
                    <a:pt x="230" y="625"/>
                  </a:lnTo>
                  <a:lnTo>
                    <a:pt x="211" y="691"/>
                  </a:lnTo>
                  <a:lnTo>
                    <a:pt x="146" y="698"/>
                  </a:lnTo>
                  <a:lnTo>
                    <a:pt x="96" y="762"/>
                  </a:lnTo>
                  <a:lnTo>
                    <a:pt x="102" y="841"/>
                  </a:lnTo>
                  <a:lnTo>
                    <a:pt x="13" y="956"/>
                  </a:lnTo>
                  <a:lnTo>
                    <a:pt x="0" y="1023"/>
                  </a:lnTo>
                  <a:lnTo>
                    <a:pt x="60" y="1000"/>
                  </a:lnTo>
                  <a:lnTo>
                    <a:pt x="147" y="1096"/>
                  </a:lnTo>
                  <a:lnTo>
                    <a:pt x="28" y="1182"/>
                  </a:lnTo>
                  <a:lnTo>
                    <a:pt x="52" y="1309"/>
                  </a:lnTo>
                  <a:lnTo>
                    <a:pt x="232" y="1410"/>
                  </a:lnTo>
                  <a:lnTo>
                    <a:pt x="174" y="1447"/>
                  </a:lnTo>
                  <a:lnTo>
                    <a:pt x="105" y="1639"/>
                  </a:lnTo>
                  <a:lnTo>
                    <a:pt x="271" y="1581"/>
                  </a:lnTo>
                  <a:lnTo>
                    <a:pt x="292" y="1713"/>
                  </a:lnTo>
                  <a:lnTo>
                    <a:pt x="231" y="1875"/>
                  </a:lnTo>
                  <a:lnTo>
                    <a:pt x="450" y="1917"/>
                  </a:lnTo>
                  <a:lnTo>
                    <a:pt x="337" y="1993"/>
                  </a:lnTo>
                  <a:lnTo>
                    <a:pt x="332" y="2062"/>
                  </a:lnTo>
                  <a:lnTo>
                    <a:pt x="443" y="2163"/>
                  </a:lnTo>
                  <a:lnTo>
                    <a:pt x="699" y="2241"/>
                  </a:lnTo>
                  <a:lnTo>
                    <a:pt x="728" y="2305"/>
                  </a:lnTo>
                  <a:lnTo>
                    <a:pt x="798" y="2334"/>
                  </a:lnTo>
                  <a:lnTo>
                    <a:pt x="932" y="1995"/>
                  </a:lnTo>
                  <a:lnTo>
                    <a:pt x="857" y="1987"/>
                  </a:lnTo>
                  <a:lnTo>
                    <a:pt x="918" y="1942"/>
                  </a:lnTo>
                  <a:lnTo>
                    <a:pt x="965" y="1818"/>
                  </a:lnTo>
                  <a:lnTo>
                    <a:pt x="947" y="1620"/>
                  </a:lnTo>
                  <a:lnTo>
                    <a:pt x="949" y="1477"/>
                  </a:lnTo>
                  <a:lnTo>
                    <a:pt x="1073" y="1204"/>
                  </a:lnTo>
                  <a:lnTo>
                    <a:pt x="985" y="607"/>
                  </a:lnTo>
                  <a:lnTo>
                    <a:pt x="892" y="477"/>
                  </a:lnTo>
                  <a:lnTo>
                    <a:pt x="905" y="234"/>
                  </a:lnTo>
                  <a:lnTo>
                    <a:pt x="865" y="25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68" name="Line 432">
              <a:extLst>
                <a:ext uri="{FF2B5EF4-FFF2-40B4-BE49-F238E27FC236}">
                  <a16:creationId xmlns:a16="http://schemas.microsoft.com/office/drawing/2014/main" id="{888662A1-B606-47A4-8668-2D81BA394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32" y="2985"/>
              <a:ext cx="2" cy="2"/>
            </a:xfrm>
            <a:prstGeom prst="line">
              <a:avLst/>
            </a:pr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69" name="Line 433">
              <a:extLst>
                <a:ext uri="{FF2B5EF4-FFF2-40B4-BE49-F238E27FC236}">
                  <a16:creationId xmlns:a16="http://schemas.microsoft.com/office/drawing/2014/main" id="{3B5820D6-F976-447E-96A3-7C81B3E449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61" y="3537"/>
              <a:ext cx="1" cy="3"/>
            </a:xfrm>
            <a:prstGeom prst="line">
              <a:avLst/>
            </a:pr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70" name="Freeform 434">
              <a:extLst>
                <a:ext uri="{FF2B5EF4-FFF2-40B4-BE49-F238E27FC236}">
                  <a16:creationId xmlns:a16="http://schemas.microsoft.com/office/drawing/2014/main" id="{866C8E4B-21D7-4DFA-A329-CD709E722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3123"/>
              <a:ext cx="65" cy="57"/>
            </a:xfrm>
            <a:custGeom>
              <a:avLst/>
              <a:gdLst>
                <a:gd name="T0" fmla="*/ 194 w 194"/>
                <a:gd name="T1" fmla="*/ 63 h 172"/>
                <a:gd name="T2" fmla="*/ 138 w 194"/>
                <a:gd name="T3" fmla="*/ 144 h 172"/>
                <a:gd name="T4" fmla="*/ 46 w 194"/>
                <a:gd name="T5" fmla="*/ 172 h 172"/>
                <a:gd name="T6" fmla="*/ 0 w 194"/>
                <a:gd name="T7" fmla="*/ 121 h 172"/>
                <a:gd name="T8" fmla="*/ 29 w 194"/>
                <a:gd name="T9" fmla="*/ 51 h 172"/>
                <a:gd name="T10" fmla="*/ 90 w 194"/>
                <a:gd name="T11" fmla="*/ 0 h 172"/>
                <a:gd name="T12" fmla="*/ 194 w 194"/>
                <a:gd name="T13" fmla="*/ 6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72">
                  <a:moveTo>
                    <a:pt x="194" y="63"/>
                  </a:moveTo>
                  <a:lnTo>
                    <a:pt x="138" y="144"/>
                  </a:lnTo>
                  <a:lnTo>
                    <a:pt x="46" y="172"/>
                  </a:lnTo>
                  <a:lnTo>
                    <a:pt x="0" y="121"/>
                  </a:lnTo>
                  <a:lnTo>
                    <a:pt x="29" y="51"/>
                  </a:lnTo>
                  <a:lnTo>
                    <a:pt x="90" y="0"/>
                  </a:lnTo>
                  <a:lnTo>
                    <a:pt x="194" y="63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71" name="Line 435">
              <a:extLst>
                <a:ext uri="{FF2B5EF4-FFF2-40B4-BE49-F238E27FC236}">
                  <a16:creationId xmlns:a16="http://schemas.microsoft.com/office/drawing/2014/main" id="{36BCFD32-4281-43B1-BC77-F41924C37B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5" y="3118"/>
              <a:ext cx="9" cy="15"/>
            </a:xfrm>
            <a:prstGeom prst="line">
              <a:avLst/>
            </a:pr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72" name="Freeform 436">
              <a:extLst>
                <a:ext uri="{FF2B5EF4-FFF2-40B4-BE49-F238E27FC236}">
                  <a16:creationId xmlns:a16="http://schemas.microsoft.com/office/drawing/2014/main" id="{CBD67C81-A0A1-4C10-AE07-83588DAB8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118"/>
              <a:ext cx="222" cy="83"/>
            </a:xfrm>
            <a:custGeom>
              <a:avLst/>
              <a:gdLst>
                <a:gd name="T0" fmla="*/ 667 w 667"/>
                <a:gd name="T1" fmla="*/ 250 h 251"/>
                <a:gd name="T2" fmla="*/ 528 w 667"/>
                <a:gd name="T3" fmla="*/ 171 h 251"/>
                <a:gd name="T4" fmla="*/ 465 w 667"/>
                <a:gd name="T5" fmla="*/ 171 h 251"/>
                <a:gd name="T6" fmla="*/ 407 w 667"/>
                <a:gd name="T7" fmla="*/ 222 h 251"/>
                <a:gd name="T8" fmla="*/ 404 w 667"/>
                <a:gd name="T9" fmla="*/ 150 h 251"/>
                <a:gd name="T10" fmla="*/ 242 w 667"/>
                <a:gd name="T11" fmla="*/ 251 h 251"/>
                <a:gd name="T12" fmla="*/ 63 w 667"/>
                <a:gd name="T13" fmla="*/ 136 h 251"/>
                <a:gd name="T14" fmla="*/ 0 w 667"/>
                <a:gd name="T1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7" h="251">
                  <a:moveTo>
                    <a:pt x="667" y="250"/>
                  </a:moveTo>
                  <a:lnTo>
                    <a:pt x="528" y="171"/>
                  </a:lnTo>
                  <a:lnTo>
                    <a:pt x="465" y="171"/>
                  </a:lnTo>
                  <a:lnTo>
                    <a:pt x="407" y="222"/>
                  </a:lnTo>
                  <a:lnTo>
                    <a:pt x="404" y="150"/>
                  </a:lnTo>
                  <a:lnTo>
                    <a:pt x="242" y="251"/>
                  </a:lnTo>
                  <a:lnTo>
                    <a:pt x="63" y="13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73" name="Freeform 437">
              <a:extLst>
                <a:ext uri="{FF2B5EF4-FFF2-40B4-BE49-F238E27FC236}">
                  <a16:creationId xmlns:a16="http://schemas.microsoft.com/office/drawing/2014/main" id="{84DD76B5-844C-409F-90C4-104104C7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3201"/>
              <a:ext cx="202" cy="385"/>
            </a:xfrm>
            <a:custGeom>
              <a:avLst/>
              <a:gdLst>
                <a:gd name="T0" fmla="*/ 0 w 607"/>
                <a:gd name="T1" fmla="*/ 1156 h 1156"/>
                <a:gd name="T2" fmla="*/ 87 w 607"/>
                <a:gd name="T3" fmla="*/ 1019 h 1156"/>
                <a:gd name="T4" fmla="*/ 219 w 607"/>
                <a:gd name="T5" fmla="*/ 979 h 1156"/>
                <a:gd name="T6" fmla="*/ 196 w 607"/>
                <a:gd name="T7" fmla="*/ 917 h 1156"/>
                <a:gd name="T8" fmla="*/ 294 w 607"/>
                <a:gd name="T9" fmla="*/ 807 h 1156"/>
                <a:gd name="T10" fmla="*/ 369 w 607"/>
                <a:gd name="T11" fmla="*/ 828 h 1156"/>
                <a:gd name="T12" fmla="*/ 412 w 607"/>
                <a:gd name="T13" fmla="*/ 584 h 1156"/>
                <a:gd name="T14" fmla="*/ 607 w 607"/>
                <a:gd name="T15" fmla="*/ 375 h 1156"/>
                <a:gd name="T16" fmla="*/ 461 w 607"/>
                <a:gd name="T17" fmla="*/ 228 h 1156"/>
                <a:gd name="T18" fmla="*/ 457 w 607"/>
                <a:gd name="T19" fmla="*/ 102 h 1156"/>
                <a:gd name="T20" fmla="*/ 397 w 607"/>
                <a:gd name="T21" fmla="*/ 0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7" h="1156">
                  <a:moveTo>
                    <a:pt x="0" y="1156"/>
                  </a:moveTo>
                  <a:lnTo>
                    <a:pt x="87" y="1019"/>
                  </a:lnTo>
                  <a:lnTo>
                    <a:pt x="219" y="979"/>
                  </a:lnTo>
                  <a:lnTo>
                    <a:pt x="196" y="917"/>
                  </a:lnTo>
                  <a:lnTo>
                    <a:pt x="294" y="807"/>
                  </a:lnTo>
                  <a:lnTo>
                    <a:pt x="369" y="828"/>
                  </a:lnTo>
                  <a:lnTo>
                    <a:pt x="412" y="584"/>
                  </a:lnTo>
                  <a:lnTo>
                    <a:pt x="607" y="375"/>
                  </a:lnTo>
                  <a:lnTo>
                    <a:pt x="461" y="228"/>
                  </a:lnTo>
                  <a:lnTo>
                    <a:pt x="457" y="102"/>
                  </a:lnTo>
                  <a:lnTo>
                    <a:pt x="397" y="0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74" name="Freeform 438">
              <a:extLst>
                <a:ext uri="{FF2B5EF4-FFF2-40B4-BE49-F238E27FC236}">
                  <a16:creationId xmlns:a16="http://schemas.microsoft.com/office/drawing/2014/main" id="{49FF788C-C95D-41D7-8AA7-6617495F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3546"/>
              <a:ext cx="77" cy="58"/>
            </a:xfrm>
            <a:custGeom>
              <a:avLst/>
              <a:gdLst>
                <a:gd name="T0" fmla="*/ 230 w 230"/>
                <a:gd name="T1" fmla="*/ 62 h 175"/>
                <a:gd name="T2" fmla="*/ 179 w 230"/>
                <a:gd name="T3" fmla="*/ 150 h 175"/>
                <a:gd name="T4" fmla="*/ 106 w 230"/>
                <a:gd name="T5" fmla="*/ 175 h 175"/>
                <a:gd name="T6" fmla="*/ 0 w 230"/>
                <a:gd name="T7" fmla="*/ 76 h 175"/>
                <a:gd name="T8" fmla="*/ 13 w 230"/>
                <a:gd name="T9" fmla="*/ 0 h 175"/>
                <a:gd name="T10" fmla="*/ 106 w 230"/>
                <a:gd name="T11" fmla="*/ 0 h 175"/>
                <a:gd name="T12" fmla="*/ 154 w 230"/>
                <a:gd name="T13" fmla="*/ 95 h 175"/>
                <a:gd name="T14" fmla="*/ 230 w 230"/>
                <a:gd name="T15" fmla="*/ 6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" h="175">
                  <a:moveTo>
                    <a:pt x="230" y="62"/>
                  </a:moveTo>
                  <a:lnTo>
                    <a:pt x="179" y="150"/>
                  </a:lnTo>
                  <a:lnTo>
                    <a:pt x="106" y="175"/>
                  </a:lnTo>
                  <a:lnTo>
                    <a:pt x="0" y="76"/>
                  </a:lnTo>
                  <a:lnTo>
                    <a:pt x="13" y="0"/>
                  </a:lnTo>
                  <a:lnTo>
                    <a:pt x="106" y="0"/>
                  </a:lnTo>
                  <a:lnTo>
                    <a:pt x="154" y="95"/>
                  </a:lnTo>
                  <a:lnTo>
                    <a:pt x="230" y="62"/>
                  </a:lnTo>
                </a:path>
              </a:pathLst>
            </a:cu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775" name="Line 439">
              <a:extLst>
                <a:ext uri="{FF2B5EF4-FFF2-40B4-BE49-F238E27FC236}">
                  <a16:creationId xmlns:a16="http://schemas.microsoft.com/office/drawing/2014/main" id="{26D23CE1-15D8-46BB-88D2-54F67FD450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94" y="3708"/>
              <a:ext cx="1" cy="2"/>
            </a:xfrm>
            <a:prstGeom prst="line">
              <a:avLst/>
            </a:prstGeom>
            <a:noFill/>
            <a:ln w="1746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endParaRPr>
            </a:p>
          </p:txBody>
        </p:sp>
      </p:grpSp>
      <p:sp>
        <p:nvSpPr>
          <p:cNvPr id="722" name="ZoneTexte 721"/>
          <p:cNvSpPr txBox="1"/>
          <p:nvPr/>
        </p:nvSpPr>
        <p:spPr>
          <a:xfrm>
            <a:off x="9727202" y="3484872"/>
            <a:ext cx="1896253" cy="610424"/>
          </a:xfrm>
          <a:prstGeom prst="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 CHU Grenoble</a:t>
            </a: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 </a:t>
            </a:r>
            <a:r>
              <a:rPr lang="fr-FR" sz="1100">
                <a:latin typeface="Trebuchet MS" panose="020B0603020202020204" pitchFamily="34" charset="0"/>
                <a:cs typeface="Calibri" panose="020F0502020204030204" pitchFamily="34" charset="0"/>
              </a:rPr>
              <a:t>Groupement hospitalier Portes Provence</a:t>
            </a:r>
          </a:p>
        </p:txBody>
      </p:sp>
      <p:cxnSp>
        <p:nvCxnSpPr>
          <p:cNvPr id="9" name="Connecteur droit avec flèche 8"/>
          <p:cNvCxnSpPr>
            <a:cxnSpLocks/>
            <a:stCxn id="722" idx="1"/>
            <a:endCxn id="1027" idx="18"/>
          </p:cNvCxnSpPr>
          <p:nvPr/>
        </p:nvCxnSpPr>
        <p:spPr>
          <a:xfrm flipH="1">
            <a:off x="8098841" y="3790084"/>
            <a:ext cx="1628361" cy="712715"/>
          </a:xfrm>
          <a:prstGeom prst="straightConnector1">
            <a:avLst/>
          </a:prstGeom>
          <a:noFill/>
          <a:ln w="317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D0076019-53DF-F650-4658-A84D5BF7DD01}"/>
              </a:ext>
            </a:extLst>
          </p:cNvPr>
          <p:cNvSpPr txBox="1"/>
          <p:nvPr/>
        </p:nvSpPr>
        <p:spPr>
          <a:xfrm>
            <a:off x="10123528" y="4794438"/>
            <a:ext cx="1450038" cy="441146"/>
          </a:xfrm>
          <a:prstGeom prst="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 </a:t>
            </a:r>
            <a:r>
              <a:rPr lang="fr-FR" sz="1100">
                <a:latin typeface="Trebuchet MS" panose="020B0603020202020204" pitchFamily="34" charset="0"/>
                <a:cs typeface="Calibri" panose="020F0502020204030204" pitchFamily="34" charset="0"/>
              </a:rPr>
              <a:t>CH Arles</a:t>
            </a:r>
          </a:p>
          <a:p>
            <a:pPr defTabSz="2438338" hangingPunct="0"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 </a:t>
            </a:r>
            <a:r>
              <a:rPr lang="fr-FR" sz="1100">
                <a:latin typeface="Trebuchet MS" panose="020B0603020202020204" pitchFamily="34" charset="0"/>
                <a:cs typeface="Calibri" panose="020F0502020204030204" pitchFamily="34" charset="0"/>
              </a:rPr>
              <a:t>GHT Alpes du Sud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1D5080F-74AF-1EB8-9326-E2F9CBF3C626}"/>
              </a:ext>
            </a:extLst>
          </p:cNvPr>
          <p:cNvCxnSpPr>
            <a:cxnSpLocks/>
            <a:stCxn id="22" idx="1"/>
            <a:endCxn id="924" idx="3"/>
          </p:cNvCxnSpPr>
          <p:nvPr/>
        </p:nvCxnSpPr>
        <p:spPr>
          <a:xfrm flipH="1">
            <a:off x="8683231" y="5015011"/>
            <a:ext cx="1440297" cy="198059"/>
          </a:xfrm>
          <a:prstGeom prst="straightConnector1">
            <a:avLst/>
          </a:prstGeom>
          <a:noFill/>
          <a:ln w="317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9FEB3174-5F2F-2BDB-7958-9747E30C519E}"/>
              </a:ext>
            </a:extLst>
          </p:cNvPr>
          <p:cNvSpPr txBox="1"/>
          <p:nvPr/>
        </p:nvSpPr>
        <p:spPr>
          <a:xfrm>
            <a:off x="9892190" y="2344584"/>
            <a:ext cx="1566276" cy="441146"/>
          </a:xfrm>
          <a:prstGeom prst="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 EHSSR Ste Marthe</a:t>
            </a: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 </a:t>
            </a:r>
            <a:r>
              <a:rPr lang="fr-FR" sz="1100">
                <a:latin typeface="Trebuchet MS" panose="020B0603020202020204" pitchFamily="34" charset="0"/>
                <a:cs typeface="Calibri" panose="020F0502020204030204" pitchFamily="34" charset="0"/>
              </a:rPr>
              <a:t>HAD Centre Alsace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3B590B8-9759-7E62-3275-FB6C952FEC09}"/>
              </a:ext>
            </a:extLst>
          </p:cNvPr>
          <p:cNvCxnSpPr>
            <a:cxnSpLocks/>
            <a:stCxn id="32" idx="1"/>
            <a:endCxn id="1144" idx="8"/>
          </p:cNvCxnSpPr>
          <p:nvPr/>
        </p:nvCxnSpPr>
        <p:spPr>
          <a:xfrm flipH="1">
            <a:off x="8398520" y="2565157"/>
            <a:ext cx="1493670" cy="275799"/>
          </a:xfrm>
          <a:prstGeom prst="straightConnector1">
            <a:avLst/>
          </a:prstGeom>
          <a:noFill/>
          <a:ln w="317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44E9AF31-18C3-7331-2100-0ADB8C5E9B30}"/>
              </a:ext>
            </a:extLst>
          </p:cNvPr>
          <p:cNvSpPr txBox="1"/>
          <p:nvPr/>
        </p:nvSpPr>
        <p:spPr>
          <a:xfrm>
            <a:off x="2535878" y="2054697"/>
            <a:ext cx="2217596" cy="948978"/>
          </a:xfrm>
          <a:prstGeom prst="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>
                <a:solidFill>
                  <a:srgbClr val="5E5E5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ICO</a:t>
            </a: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CHU Nantes</a:t>
            </a:r>
          </a:p>
          <a:p>
            <a:pPr defTabSz="2438338" hangingPunct="0"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 </a:t>
            </a:r>
            <a:r>
              <a:rPr lang="fr-FR" sz="1100" err="1">
                <a:latin typeface="Trebuchet MS" panose="020B0603020202020204" pitchFamily="34" charset="0"/>
                <a:cs typeface="Calibri" panose="020F0502020204030204" pitchFamily="34" charset="0"/>
              </a:rPr>
              <a:t>Echodialyse</a:t>
            </a:r>
            <a:endParaRPr lang="fr-FR" sz="110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defTabSz="2438338" hangingPunct="0"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Santé Atlantique (Polyclinique de l’Atlantique)</a:t>
            </a:r>
            <a:endParaRPr lang="fr-FR" sz="110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095420B-4262-9A55-A568-A75A94ADEFCC}"/>
              </a:ext>
            </a:extLst>
          </p:cNvPr>
          <p:cNvSpPr txBox="1"/>
          <p:nvPr/>
        </p:nvSpPr>
        <p:spPr>
          <a:xfrm>
            <a:off x="431588" y="3657269"/>
            <a:ext cx="855450" cy="441146"/>
          </a:xfrm>
          <a:prstGeom prst="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>
                <a:solidFill>
                  <a:srgbClr val="5E5E5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CHOR</a:t>
            </a:r>
          </a:p>
          <a:p>
            <a:pPr defTabSz="2438338" hangingPunct="0"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 ASDR</a:t>
            </a:r>
            <a:endParaRPr lang="fr-FR" sz="1100">
              <a:solidFill>
                <a:srgbClr val="5E5E5E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2C13721A-7E82-F18A-0917-B7CCDE887439}"/>
              </a:ext>
            </a:extLst>
          </p:cNvPr>
          <p:cNvCxnSpPr>
            <a:cxnSpLocks/>
            <a:stCxn id="35" idx="3"/>
            <a:endCxn id="1059" idx="19"/>
          </p:cNvCxnSpPr>
          <p:nvPr/>
        </p:nvCxnSpPr>
        <p:spPr>
          <a:xfrm>
            <a:off x="4753474" y="2529186"/>
            <a:ext cx="1492736" cy="927707"/>
          </a:xfrm>
          <a:prstGeom prst="straightConnector1">
            <a:avLst/>
          </a:prstGeom>
          <a:noFill/>
          <a:ln w="317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CA2BEAC8-64FB-28F2-01E9-BBB13F3771C1}"/>
              </a:ext>
            </a:extLst>
          </p:cNvPr>
          <p:cNvSpPr txBox="1"/>
          <p:nvPr/>
        </p:nvSpPr>
        <p:spPr>
          <a:xfrm>
            <a:off x="2813035" y="3466867"/>
            <a:ext cx="1962278" cy="779701"/>
          </a:xfrm>
          <a:prstGeom prst="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 CH de Pau</a:t>
            </a:r>
          </a:p>
          <a:p>
            <a:pPr defTabSz="2438338" hangingPunct="0"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 CH Laborit</a:t>
            </a:r>
          </a:p>
          <a:p>
            <a:pPr defTabSz="2438338" hangingPunct="0"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 GHT 24 : CH de Périgueux et CH de Bergerac</a:t>
            </a:r>
            <a:endParaRPr lang="fr-FR" sz="11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FA78CBE5-0F79-F666-280A-CAE8E2CC1DFF}"/>
              </a:ext>
            </a:extLst>
          </p:cNvPr>
          <p:cNvCxnSpPr>
            <a:cxnSpLocks/>
            <a:stCxn id="56" idx="3"/>
            <a:endCxn id="883" idx="4"/>
          </p:cNvCxnSpPr>
          <p:nvPr/>
        </p:nvCxnSpPr>
        <p:spPr>
          <a:xfrm>
            <a:off x="4775313" y="3856718"/>
            <a:ext cx="1841776" cy="643735"/>
          </a:xfrm>
          <a:prstGeom prst="straightConnector1">
            <a:avLst/>
          </a:prstGeom>
          <a:noFill/>
          <a:ln w="317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1322530A-E3B0-4F45-34EC-CBD85007F230}"/>
              </a:ext>
            </a:extLst>
          </p:cNvPr>
          <p:cNvSpPr txBox="1"/>
          <p:nvPr/>
        </p:nvSpPr>
        <p:spPr>
          <a:xfrm>
            <a:off x="3000625" y="4746597"/>
            <a:ext cx="2217596" cy="779701"/>
          </a:xfrm>
          <a:prstGeom prst="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>
                <a:solidFill>
                  <a:srgbClr val="5E5E5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Clinique Pasteur</a:t>
            </a: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 </a:t>
            </a:r>
            <a:r>
              <a:rPr lang="fr-FR" sz="1100">
                <a:solidFill>
                  <a:srgbClr val="5E5E5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CHU Toulouse</a:t>
            </a: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 </a:t>
            </a:r>
            <a:r>
              <a:rPr lang="fr-FR" sz="1100">
                <a:solidFill>
                  <a:srgbClr val="5E5E5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Hôpitaux Bassins de Thau</a:t>
            </a: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✅ </a:t>
            </a:r>
            <a:r>
              <a:rPr lang="fr-FR" sz="1100">
                <a:solidFill>
                  <a:srgbClr val="5E5E5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CHU Montpellier</a:t>
            </a:r>
            <a:endParaRPr lang="fr-FR" sz="110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18" name="Connecteur droit avec flèche 517">
            <a:extLst>
              <a:ext uri="{FF2B5EF4-FFF2-40B4-BE49-F238E27FC236}">
                <a16:creationId xmlns:a16="http://schemas.microsoft.com/office/drawing/2014/main" id="{308EC482-2401-67D6-10A9-43FC3EBF83D9}"/>
              </a:ext>
            </a:extLst>
          </p:cNvPr>
          <p:cNvCxnSpPr>
            <a:cxnSpLocks/>
            <a:stCxn id="63" idx="3"/>
            <a:endCxn id="1069" idx="9"/>
          </p:cNvCxnSpPr>
          <p:nvPr/>
        </p:nvCxnSpPr>
        <p:spPr>
          <a:xfrm>
            <a:off x="5218221" y="5136448"/>
            <a:ext cx="1985230" cy="262596"/>
          </a:xfrm>
          <a:prstGeom prst="straightConnector1">
            <a:avLst/>
          </a:prstGeom>
          <a:noFill/>
          <a:ln w="317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6" name="Connecteur droit avec flèche 525">
            <a:extLst>
              <a:ext uri="{FF2B5EF4-FFF2-40B4-BE49-F238E27FC236}">
                <a16:creationId xmlns:a16="http://schemas.microsoft.com/office/drawing/2014/main" id="{4020B3A9-203B-6F9B-7A8A-0640B91F60F3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1287038" y="3583991"/>
            <a:ext cx="634091" cy="293851"/>
          </a:xfrm>
          <a:prstGeom prst="straightConnector1">
            <a:avLst/>
          </a:prstGeom>
          <a:noFill/>
          <a:ln w="317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075549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43" name="AutoShape 3">
            <a:extLst>
              <a:ext uri="{FF2B5EF4-FFF2-40B4-BE49-F238E27FC236}">
                <a16:creationId xmlns:a16="http://schemas.microsoft.com/office/drawing/2014/main" id="{A7D24DC8-074B-38EC-4D3D-9E68164F259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82855" y="1278253"/>
            <a:ext cx="4590291" cy="569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4C30B005-CD02-4994-816F-B139FB84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994209" cy="1133342"/>
          </a:xfrm>
        </p:spPr>
        <p:txBody>
          <a:bodyPr>
            <a:normAutofit/>
          </a:bodyPr>
          <a:lstStyle/>
          <a:p>
            <a:r>
              <a:rPr lang="fr-FR" sz="3200">
                <a:latin typeface="Trebuchet MS" panose="020B0603020202020204" pitchFamily="34" charset="0"/>
              </a:rPr>
              <a:t>Liste des pilotes (1/3)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B80D88E5-7E20-2555-7E9B-F07FE858B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27050"/>
              </p:ext>
            </p:extLst>
          </p:nvPr>
        </p:nvGraphicFramePr>
        <p:xfrm>
          <a:off x="263144" y="1752938"/>
          <a:ext cx="11665712" cy="4003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4528">
                  <a:extLst>
                    <a:ext uri="{9D8B030D-6E8A-4147-A177-3AD203B41FA5}">
                      <a16:colId xmlns:a16="http://schemas.microsoft.com/office/drawing/2014/main" val="699721443"/>
                    </a:ext>
                  </a:extLst>
                </a:gridCol>
                <a:gridCol w="3099816">
                  <a:extLst>
                    <a:ext uri="{9D8B030D-6E8A-4147-A177-3AD203B41FA5}">
                      <a16:colId xmlns:a16="http://schemas.microsoft.com/office/drawing/2014/main" val="3479193674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1539771907"/>
                    </a:ext>
                  </a:extLst>
                </a:gridCol>
                <a:gridCol w="5747512">
                  <a:extLst>
                    <a:ext uri="{9D8B030D-6E8A-4147-A177-3AD203B41FA5}">
                      <a16:colId xmlns:a16="http://schemas.microsoft.com/office/drawing/2014/main" val="3496115664"/>
                    </a:ext>
                  </a:extLst>
                </a:gridCol>
              </a:tblGrid>
              <a:tr h="437354"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Trebuchet MS" panose="020B0603020202020204" pitchFamily="34" charset="0"/>
                        </a:rPr>
                        <a:t>Région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Trebuchet MS" panose="020B0603020202020204" pitchFamily="34" charset="0"/>
                        </a:rPr>
                        <a:t>Raison sociale de l’établissement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Trebuchet MS" panose="020B0603020202020204" pitchFamily="34" charset="0"/>
                        </a:rPr>
                        <a:t>Activité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Trebuchet MS" panose="020B0603020202020204" pitchFamily="34" charset="0"/>
                        </a:rPr>
                        <a:t>Parcours concernés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861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indent="0" algn="l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Auvergne Rhône Alpes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Trebuchet MS"/>
                        </a:rPr>
                        <a:t>CHU GRENOBLE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MCO / PSY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Parcours pathologies cancéreuses digestives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Parcours Suivi psychiatrique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61901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Auvergne Rhône Alpes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Trebuchet MS" panose="020B0603020202020204" pitchFamily="34" charset="0"/>
                        </a:rPr>
                        <a:t>GROUPEMENT HOSPITALIER PORTES PROVENCE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MCO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Parcours urgences : patient de gériatrie, avec antécédents, avec troubles cognitifs.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Parcours laboratoire : prise en charge de la femme enceinte non suivi au CH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Parcours neurologie : consultation des documents produits « en ville 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93355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indent="0" algn="l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Grand 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EHSSR STE MARTHE</a:t>
                      </a:r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SSR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Trebuchet MS"/>
                        </a:rPr>
                        <a:t>Parcours soins palliatifs</a:t>
                      </a:r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82305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Grand 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HAD CENTRE ALSACE</a:t>
                      </a:r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HAD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Parcours HAD kiné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Parcours HAD obstétrique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97166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indent="0" algn="l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La Réunion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CHOR</a:t>
                      </a:r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MCO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Trebuchet MS" panose="020B0603020202020204" pitchFamily="34" charset="0"/>
                        </a:rPr>
                        <a:t>Parcours urgences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66764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La Réunion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ASDR</a:t>
                      </a:r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HAD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Trebuchet MS" panose="020B0603020202020204" pitchFamily="34" charset="0"/>
                        </a:rPr>
                        <a:t>Parcours suivi patients mobilisant infirmiers et médecins coordinateurs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573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0699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43" name="AutoShape 3">
            <a:extLst>
              <a:ext uri="{FF2B5EF4-FFF2-40B4-BE49-F238E27FC236}">
                <a16:creationId xmlns:a16="http://schemas.microsoft.com/office/drawing/2014/main" id="{A7D24DC8-074B-38EC-4D3D-9E68164F259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82855" y="1278253"/>
            <a:ext cx="4590291" cy="569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4C30B005-CD02-4994-816F-B139FB84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994209" cy="1133342"/>
          </a:xfrm>
        </p:spPr>
        <p:txBody>
          <a:bodyPr>
            <a:normAutofit/>
          </a:bodyPr>
          <a:lstStyle/>
          <a:p>
            <a:r>
              <a:rPr lang="fr-FR" sz="3200">
                <a:latin typeface="Trebuchet MS" panose="020B0603020202020204" pitchFamily="34" charset="0"/>
              </a:rPr>
              <a:t>Liste des pilotes (2/3)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B80D88E5-7E20-2555-7E9B-F07FE858B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38683"/>
              </p:ext>
            </p:extLst>
          </p:nvPr>
        </p:nvGraphicFramePr>
        <p:xfrm>
          <a:off x="263144" y="1694659"/>
          <a:ext cx="11665712" cy="43299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144">
                  <a:extLst>
                    <a:ext uri="{9D8B030D-6E8A-4147-A177-3AD203B41FA5}">
                      <a16:colId xmlns:a16="http://schemas.microsoft.com/office/drawing/2014/main" val="699721443"/>
                    </a:ext>
                  </a:extLst>
                </a:gridCol>
                <a:gridCol w="3703320">
                  <a:extLst>
                    <a:ext uri="{9D8B030D-6E8A-4147-A177-3AD203B41FA5}">
                      <a16:colId xmlns:a16="http://schemas.microsoft.com/office/drawing/2014/main" val="3479193674"/>
                    </a:ext>
                  </a:extLst>
                </a:gridCol>
                <a:gridCol w="715662">
                  <a:extLst>
                    <a:ext uri="{9D8B030D-6E8A-4147-A177-3AD203B41FA5}">
                      <a16:colId xmlns:a16="http://schemas.microsoft.com/office/drawing/2014/main" val="1539771907"/>
                    </a:ext>
                  </a:extLst>
                </a:gridCol>
                <a:gridCol w="5205586">
                  <a:extLst>
                    <a:ext uri="{9D8B030D-6E8A-4147-A177-3AD203B41FA5}">
                      <a16:colId xmlns:a16="http://schemas.microsoft.com/office/drawing/2014/main" val="3496115664"/>
                    </a:ext>
                  </a:extLst>
                </a:gridCol>
              </a:tblGrid>
              <a:tr h="404651"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Trebuchet MS" panose="020B0603020202020204" pitchFamily="34" charset="0"/>
                        </a:rPr>
                        <a:t>Région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Trebuchet MS" panose="020B0603020202020204" pitchFamily="34" charset="0"/>
                        </a:rPr>
                        <a:t>Raison sociale de l’établissement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Trebuchet MS" panose="020B0603020202020204" pitchFamily="34" charset="0"/>
                        </a:rPr>
                        <a:t>Activité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Trebuchet MS" panose="020B0603020202020204" pitchFamily="34" charset="0"/>
                        </a:rPr>
                        <a:t>Parcours concernés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2269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Nouvelle Aquitaine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CH DE PAU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MCO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Trebuchet MS" panose="020B0603020202020204" pitchFamily="34" charset="0"/>
                        </a:rPr>
                        <a:t>Parcours patients polypathologique âgés de 75 ans et plus : hotline gériatrique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963285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Nouvelle Aquitaine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CH LABORIT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PSY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Trebuchet MS" panose="020B0603020202020204" pitchFamily="34" charset="0"/>
                        </a:rPr>
                        <a:t>Parcours suivi des patients en psychiatrie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80723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Nouvelle Aquitaine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GHT 24 - CH PERIGUEUX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MCO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Parcours anesthésie : consultation d'anesthésie préopératoire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56110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Nouvelle Aquitaine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GHT 24 - CH BERGERAC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MCO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Pharmacie : conciliation médicamenteuse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55386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Occitanie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Trebuchet MS" panose="020B0603020202020204" pitchFamily="34" charset="0"/>
                        </a:rPr>
                        <a:t>CLINIQUE PASTEUR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MCO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Parcours urologie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Parcours anesthésie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61901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Occitanie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Trebuchet MS" panose="020B0603020202020204" pitchFamily="34" charset="0"/>
                        </a:rPr>
                        <a:t>CHU TOULOUSE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MCO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r-FR" sz="1100">
                          <a:latin typeface="Trebuchet MS" panose="020B0603020202020204" pitchFamily="34" charset="0"/>
                        </a:rPr>
                        <a:t>Parcours urgences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93355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Occitanie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Trebuchet MS" panose="020B0603020202020204" pitchFamily="34" charset="0"/>
                        </a:rPr>
                        <a:t>HOPITAUX BASSINS DE THAU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MCO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Trebuchet MS" panose="020B0603020202020204" pitchFamily="34" charset="0"/>
                        </a:rPr>
                        <a:t>Parcours personnes âgées/gériatrie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823058"/>
                  </a:ext>
                </a:extLst>
              </a:tr>
              <a:tr h="938292"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Occitanie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Trebuchet MS" panose="020B0603020202020204" pitchFamily="34" charset="0"/>
                        </a:rPr>
                        <a:t>CHU MONTPELLIER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 panose="020B0603020202020204" pitchFamily="34" charset="0"/>
                        </a:rPr>
                        <a:t>MCO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latin typeface="Trebuchet MS" panose="020B0603020202020204" pitchFamily="34" charset="0"/>
                        </a:rPr>
                        <a:t>1) Parcours Urgences vitales</a:t>
                      </a:r>
                    </a:p>
                    <a:p>
                      <a:pPr algn="l"/>
                      <a:r>
                        <a:rPr lang="fr-FR" sz="1100" dirty="0">
                          <a:latin typeface="Trebuchet MS"/>
                        </a:rPr>
                        <a:t>2) Parcours transplantation d’organe solide (suivi et examens pré-transplantation – per – post transplantation)</a:t>
                      </a:r>
                    </a:p>
                    <a:p>
                      <a:pPr algn="l"/>
                      <a:r>
                        <a:rPr lang="fr-FR" sz="1100" dirty="0">
                          <a:latin typeface="Trebuchet MS" panose="020B0603020202020204" pitchFamily="34" charset="0"/>
                        </a:rPr>
                        <a:t>3) Parcours maladie chronique pédiatrie </a:t>
                      </a:r>
                    </a:p>
                    <a:p>
                      <a:pPr algn="l"/>
                      <a:r>
                        <a:rPr lang="fr-FR" sz="1100" dirty="0">
                          <a:latin typeface="Trebuchet MS" panose="020B0603020202020204" pitchFamily="34" charset="0"/>
                        </a:rPr>
                        <a:t>4) Parcours </a:t>
                      </a:r>
                      <a:r>
                        <a:rPr lang="fr-FR" sz="1100" dirty="0" err="1">
                          <a:latin typeface="Trebuchet MS" panose="020B0603020202020204" pitchFamily="34" charset="0"/>
                        </a:rPr>
                        <a:t>addicto</a:t>
                      </a:r>
                      <a:r>
                        <a:rPr lang="fr-FR" sz="1100" dirty="0">
                          <a:latin typeface="Trebuchet MS" panose="020B0603020202020204" pitchFamily="34" charset="0"/>
                        </a:rPr>
                        <a:t>-MIT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97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4368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43" name="AutoShape 3">
            <a:extLst>
              <a:ext uri="{FF2B5EF4-FFF2-40B4-BE49-F238E27FC236}">
                <a16:creationId xmlns:a16="http://schemas.microsoft.com/office/drawing/2014/main" id="{A7D24DC8-074B-38EC-4D3D-9E68164F259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82855" y="1278253"/>
            <a:ext cx="4590291" cy="569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4C30B005-CD02-4994-816F-B139FB84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8994209" cy="1133342"/>
          </a:xfrm>
        </p:spPr>
        <p:txBody>
          <a:bodyPr>
            <a:normAutofit/>
          </a:bodyPr>
          <a:lstStyle/>
          <a:p>
            <a:r>
              <a:rPr lang="fr-FR" sz="3200">
                <a:latin typeface="Trebuchet MS" panose="020B0603020202020204" pitchFamily="34" charset="0"/>
              </a:rPr>
              <a:t>Liste des pilotes (3/3)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38C6C41-10D5-C9CE-8D90-FCEB281A0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94548"/>
              </p:ext>
            </p:extLst>
          </p:nvPr>
        </p:nvGraphicFramePr>
        <p:xfrm>
          <a:off x="263144" y="1708610"/>
          <a:ext cx="11665708" cy="4347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144">
                  <a:extLst>
                    <a:ext uri="{9D8B030D-6E8A-4147-A177-3AD203B41FA5}">
                      <a16:colId xmlns:a16="http://schemas.microsoft.com/office/drawing/2014/main" val="2850140688"/>
                    </a:ext>
                  </a:extLst>
                </a:gridCol>
                <a:gridCol w="2991970">
                  <a:extLst>
                    <a:ext uri="{9D8B030D-6E8A-4147-A177-3AD203B41FA5}">
                      <a16:colId xmlns:a16="http://schemas.microsoft.com/office/drawing/2014/main" val="3045634122"/>
                    </a:ext>
                  </a:extLst>
                </a:gridCol>
                <a:gridCol w="1367117">
                  <a:extLst>
                    <a:ext uri="{9D8B030D-6E8A-4147-A177-3AD203B41FA5}">
                      <a16:colId xmlns:a16="http://schemas.microsoft.com/office/drawing/2014/main" val="1017133476"/>
                    </a:ext>
                  </a:extLst>
                </a:gridCol>
                <a:gridCol w="5265477">
                  <a:extLst>
                    <a:ext uri="{9D8B030D-6E8A-4147-A177-3AD203B41FA5}">
                      <a16:colId xmlns:a16="http://schemas.microsoft.com/office/drawing/2014/main" val="3738786730"/>
                    </a:ext>
                  </a:extLst>
                </a:gridCol>
              </a:tblGrid>
              <a:tr h="567651"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Trebuchet MS"/>
                        </a:rPr>
                        <a:t>Région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Trebuchet MS"/>
                        </a:rPr>
                        <a:t>Raison sociale de l’établissement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Trebuchet MS"/>
                        </a:rPr>
                        <a:t>Activité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Trebuchet MS"/>
                        </a:rPr>
                        <a:t>Parcours concernés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90695"/>
                  </a:ext>
                </a:extLst>
              </a:tr>
              <a:tr h="841537">
                <a:tc>
                  <a:txBody>
                    <a:bodyPr/>
                    <a:lstStyle/>
                    <a:p>
                      <a:pPr marL="0" marR="0" lvl="0" indent="0" algn="ctr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>
                          <a:latin typeface="Trebuchet MS"/>
                        </a:rPr>
                        <a:t>PACA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Trebuchet MS"/>
                        </a:rPr>
                        <a:t>CH ARLES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/>
                        </a:rPr>
                        <a:t>MCO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Trebuchet MS"/>
                        </a:rPr>
                        <a:t>Suivi des patients de + de 75 ans</a:t>
                      </a:r>
                    </a:p>
                    <a:p>
                      <a:pPr algn="l"/>
                      <a:r>
                        <a:rPr lang="fr-FR" sz="1100">
                          <a:latin typeface="Trebuchet MS"/>
                        </a:rPr>
                        <a:t>Alimentation du DMP en VSM par les médecins de la CPTS d’Arles, consultés à l’hôpital par les IGU (Infirmiers de Gériatrie aux Urgences)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0986067"/>
                  </a:ext>
                </a:extLst>
              </a:tr>
              <a:tr h="5676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100">
                          <a:latin typeface="Trebuchet MS"/>
                        </a:rPr>
                        <a:t>PACA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100">
                          <a:latin typeface="Trebuchet MS"/>
                        </a:rPr>
                        <a:t>GHT ALPES SUD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Trebuchet MS"/>
                        </a:rPr>
                        <a:t>Gériatrie / pathologies chroniques</a:t>
                      </a:r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100">
                          <a:latin typeface="Trebuchet MS"/>
                        </a:rPr>
                        <a:t>Usage préalable à l'expé par deux médecins. </a:t>
                      </a:r>
                      <a:br>
                        <a:rPr lang="fr-FR" sz="1100">
                          <a:latin typeface="Trebuchet MS"/>
                        </a:rPr>
                      </a:br>
                      <a:r>
                        <a:rPr lang="fr-FR" sz="1100">
                          <a:latin typeface="Trebuchet MS"/>
                        </a:rPr>
                        <a:t>Volonté d'accompagner les autres spécialistes maladies chroniques au début de l'usage.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9391030"/>
                  </a:ext>
                </a:extLst>
              </a:tr>
              <a:tr h="60418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100">
                          <a:latin typeface="Trebuchet MS"/>
                        </a:rPr>
                        <a:t>Pays de la Loire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100">
                          <a:latin typeface="Trebuchet MS"/>
                        </a:rPr>
                        <a:t>ICO</a:t>
                      </a:r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100">
                          <a:latin typeface="Trebuchet MS"/>
                        </a:rPr>
                        <a:t>Cancero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100">
                          <a:latin typeface="Trebuchet MS"/>
                        </a:rPr>
                        <a:t>Parcours "prise en charge des patients en cancérologie"</a:t>
                      </a:r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266911"/>
                  </a:ext>
                </a:extLst>
              </a:tr>
              <a:tr h="60418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100">
                          <a:latin typeface="Trebuchet MS"/>
                        </a:rPr>
                        <a:t>Pays de la Loire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100">
                          <a:latin typeface="Trebuchet MS"/>
                        </a:rPr>
                        <a:t>CHU NANTES</a:t>
                      </a:r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100">
                          <a:latin typeface="Trebuchet MS"/>
                        </a:rPr>
                        <a:t>MCO</a:t>
                      </a:r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Tx/>
                        <a:buChar char="-"/>
                      </a:pPr>
                      <a:r>
                        <a:rPr lang="fr-FR" sz="1100">
                          <a:latin typeface="Trebuchet MS"/>
                        </a:rPr>
                        <a:t>Parcours post AVC</a:t>
                      </a:r>
                      <a:endParaRPr lang="fr-FR" sz="1100">
                        <a:latin typeface="Trebuchet MS" panose="020B0603020202020204" pitchFamily="34" charset="0"/>
                      </a:endParaRPr>
                    </a:p>
                    <a:p>
                      <a:pPr marL="171450" lvl="0" indent="-171450" algn="l">
                        <a:buFontTx/>
                        <a:buChar char="-"/>
                      </a:pPr>
                      <a:r>
                        <a:rPr lang="fr-FR" sz="1100">
                          <a:latin typeface="Trebuchet MS"/>
                        </a:rPr>
                        <a:t>Parcours service don d'organes et de tissu </a:t>
                      </a:r>
                      <a:r>
                        <a:rPr lang="fr-FR" sz="1100" i="1">
                          <a:latin typeface="Trebuchet MS"/>
                        </a:rPr>
                        <a:t>(non possible à date)</a:t>
                      </a:r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5363723"/>
                  </a:ext>
                </a:extLst>
              </a:tr>
              <a:tr h="567651">
                <a:tc>
                  <a:txBody>
                    <a:bodyPr/>
                    <a:lstStyle/>
                    <a:p>
                      <a:pPr lvl="0" defTabSz="292100">
                        <a:buNone/>
                        <a:tabLst/>
                        <a:defRPr/>
                      </a:pPr>
                      <a:r>
                        <a:rPr lang="fr-FR" sz="1100">
                          <a:latin typeface="Trebuchet MS"/>
                        </a:rPr>
                        <a:t>Pays de la Loire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100">
                          <a:latin typeface="Trebuchet MS"/>
                        </a:rPr>
                        <a:t>ECHODIALYSE</a:t>
                      </a:r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100">
                          <a:latin typeface="Trebuchet MS"/>
                        </a:rPr>
                        <a:t>Dialyse</a:t>
                      </a:r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100">
                          <a:latin typeface="Trebuchet MS"/>
                        </a:rPr>
                        <a:t>Parcours Maladie Rénale Chronique ; </a:t>
                      </a:r>
                      <a:endParaRPr lang="fr-FR"/>
                    </a:p>
                    <a:p>
                      <a:pPr lvl="0" algn="l">
                        <a:buNone/>
                      </a:pPr>
                      <a:r>
                        <a:rPr lang="fr-FR" sz="1100">
                          <a:latin typeface="Trebuchet MS"/>
                        </a:rPr>
                        <a:t>et dans un second temps des maladies rénales comme la lithiasie.</a:t>
                      </a:r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498743"/>
                  </a:ext>
                </a:extLst>
              </a:tr>
              <a:tr h="567651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100">
                          <a:latin typeface="Trebuchet MS"/>
                        </a:rPr>
                        <a:t>Pays de la Loire</a:t>
                      </a:r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100">
                          <a:latin typeface="Trebuchet MS"/>
                        </a:rPr>
                        <a:t>SANTE ATLANTIQUE (POLYCLONIQUE DE L’ATLANTIQUE)</a:t>
                      </a:r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100">
                          <a:latin typeface="Trebuchet MS"/>
                        </a:rPr>
                        <a:t>MCO</a:t>
                      </a:r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100">
                          <a:latin typeface="Trebuchet MS"/>
                        </a:rPr>
                        <a:t>Parcours "soins immédiats"</a:t>
                      </a:r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174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0403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1.0.potx" id="{1D0B4528-888A-4F4B-A3C8-6EAC4B100E8E}" vid="{1774E66C-32F2-4469-890D-D4A16E5F2A1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93D6813B79224FBEAAD6B69854B928" ma:contentTypeVersion="18" ma:contentTypeDescription="Crée un document." ma:contentTypeScope="" ma:versionID="7f73de0f1c74c1dcf095dd966f45ba8b">
  <xsd:schema xmlns:xsd="http://www.w3.org/2001/XMLSchema" xmlns:xs="http://www.w3.org/2001/XMLSchema" xmlns:p="http://schemas.microsoft.com/office/2006/metadata/properties" xmlns:ns1="http://schemas.microsoft.com/sharepoint/v3" xmlns:ns2="bb92982b-4e9a-4b37-8633-1f28f79bda33" xmlns:ns3="7c8ddf5e-d20f-48dc-aefc-2070f49ceb6a" targetNamespace="http://schemas.microsoft.com/office/2006/metadata/properties" ma:root="true" ma:fieldsID="16e043b6c7193c6f423f30c92c51a772" ns1:_="" ns2:_="" ns3:_="">
    <xsd:import namespace="http://schemas.microsoft.com/sharepoint/v3"/>
    <xsd:import namespace="bb92982b-4e9a-4b37-8633-1f28f79bda33"/>
    <xsd:import namespace="7c8ddf5e-d20f-48dc-aefc-2070f49ceb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2982b-4e9a-4b37-8633-1f28f79bd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ddf5e-d20f-48dc-aefc-2070f49ceb6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92982b-4e9a-4b37-8633-1f28f79bda33">
      <Terms xmlns="http://schemas.microsoft.com/office/infopath/2007/PartnerControls"/>
    </lcf76f155ced4ddcb4097134ff3c332f>
    <SharedWithUsers xmlns="7c8ddf5e-d20f-48dc-aefc-2070f49ceb6a">
      <UserInfo>
        <DisplayName>Inès GHOUIL-MAAOUI</DisplayName>
        <AccountId>245</AccountId>
        <AccountType/>
      </UserInfo>
      <UserInfo>
        <DisplayName>Nolwenn FRANCOIS</DisplayName>
        <AccountId>18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EC721BE-A9E1-40CB-BE5C-E19B9DBF9B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AEF9E2-DB0D-43AE-8C80-C445FC6073DD}">
  <ds:schemaRefs>
    <ds:schemaRef ds:uri="7c8ddf5e-d20f-48dc-aefc-2070f49ceb6a"/>
    <ds:schemaRef ds:uri="bb92982b-4e9a-4b37-8633-1f28f79bda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CB6E860-3DDB-4AD5-8914-F021A43EBB7F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7c8ddf5e-d20f-48dc-aefc-2070f49ceb6a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bb92982b-4e9a-4b37-8633-1f28f79bda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585</Words>
  <Application>Microsoft Office PowerPoint</Application>
  <PresentationFormat>Grand écran</PresentationFormat>
  <Paragraphs>149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</vt:i4>
      </vt:variant>
    </vt:vector>
  </HeadingPairs>
  <TitlesOfParts>
    <vt:vector size="18" baseType="lpstr">
      <vt:lpstr>Arial</vt:lpstr>
      <vt:lpstr>Calibri</vt:lpstr>
      <vt:lpstr>Helvetica Neue</vt:lpstr>
      <vt:lpstr>Symbol</vt:lpstr>
      <vt:lpstr>Tahoma</vt:lpstr>
      <vt:lpstr>Trebuchet MS</vt:lpstr>
      <vt:lpstr>Webdings</vt:lpstr>
      <vt:lpstr>Wingdings</vt:lpstr>
      <vt:lpstr>Wingdings 3</vt:lpstr>
      <vt:lpstr>masque PPT V3</vt:lpstr>
      <vt:lpstr>ANS_THEME STANDARD_V1.0</vt:lpstr>
      <vt:lpstr>21_BasicWhite</vt:lpstr>
      <vt:lpstr>22_BasicWhite</vt:lpstr>
      <vt:lpstr>expérimentation sur les USAGES de la CONSULTATION des documents dans Mon espace santé en établissements de santé</vt:lpstr>
      <vt:lpstr>19 ES pilotes répartis sur 7 régions​​</vt:lpstr>
      <vt:lpstr>Liste des pilotes (1/3)</vt:lpstr>
      <vt:lpstr>Liste des pilotes (2/3)</vt:lpstr>
      <vt:lpstr>Liste des pilotes (3/3)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Visuel générique</dc:title>
  <dc:creator>Hélène Garzino</dc:creator>
  <cp:lastModifiedBy>Nelsa LOURO</cp:lastModifiedBy>
  <cp:revision>2</cp:revision>
  <dcterms:created xsi:type="dcterms:W3CDTF">2021-04-23T16:50:34Z</dcterms:created>
  <dcterms:modified xsi:type="dcterms:W3CDTF">2024-07-16T08:09:22Z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0x0101003A93D6813B79224FBEAAD6B69854B928</vt:lpwstr>
  </property>
  <property fmtid="{D5CDD505-2E9C-101B-9397-08002B2CF9AE}" pid="3" name="MediaServiceImageTags">
    <vt:lpwstr/>
  </property>
  <property fmtid="{D5CDD505-2E9C-101B-9397-08002B2CF9AE}" pid="4" name="MSIP_Label_7bd1f144-26ac-4410-8fdb-05c7de218e82_Enabled">
    <vt:lpwstr>true</vt:lpwstr>
  </property>
  <property fmtid="{D5CDD505-2E9C-101B-9397-08002B2CF9AE}" pid="5" name="MSIP_Label_7bd1f144-26ac-4410-8fdb-05c7de218e82_SetDate">
    <vt:lpwstr>2023-04-13T13:18:15Z</vt:lpwstr>
  </property>
  <property fmtid="{D5CDD505-2E9C-101B-9397-08002B2CF9AE}" pid="6" name="MSIP_Label_7bd1f144-26ac-4410-8fdb-05c7de218e82_Method">
    <vt:lpwstr>Standard</vt:lpwstr>
  </property>
  <property fmtid="{D5CDD505-2E9C-101B-9397-08002B2CF9AE}" pid="7" name="MSIP_Label_7bd1f144-26ac-4410-8fdb-05c7de218e82_Name">
    <vt:lpwstr>FR Usage restreint</vt:lpwstr>
  </property>
  <property fmtid="{D5CDD505-2E9C-101B-9397-08002B2CF9AE}" pid="8" name="MSIP_Label_7bd1f144-26ac-4410-8fdb-05c7de218e82_SiteId">
    <vt:lpwstr>8b87af7d-8647-4dc7-8df4-5f69a2011bb5</vt:lpwstr>
  </property>
  <property fmtid="{D5CDD505-2E9C-101B-9397-08002B2CF9AE}" pid="9" name="MSIP_Label_7bd1f144-26ac-4410-8fdb-05c7de218e82_ActionId">
    <vt:lpwstr>ece53438-fa87-405a-8dd8-ca04bfc1e750</vt:lpwstr>
  </property>
  <property fmtid="{D5CDD505-2E9C-101B-9397-08002B2CF9AE}" pid="10" name="MSIP_Label_7bd1f144-26ac-4410-8fdb-05c7de218e82_ContentBits">
    <vt:lpwstr>3</vt:lpwstr>
  </property>
</Properties>
</file>